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BA6A7D-780C-4BDF-96C8-EF081384103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200427_project_curry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29FBE1-EF72-4F75-BBB5-E9896C6DB5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02.05.20 12:28:15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plot- Countries" id="2" name="slide2">
            <a:extLst>
              <a:ext uri="{FF2B5EF4-FFF2-40B4-BE49-F238E27FC236}">
                <a16:creationId xmlns:a16="http://schemas.microsoft.com/office/drawing/2014/main" id="{03C9037A-4C8C-4C3A-BE41-4D2F88F2C5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39" y="0"/>
            <a:ext cx="8336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plot - Languages" id="3" name="slide3">
            <a:extLst>
              <a:ext uri="{FF2B5EF4-FFF2-40B4-BE49-F238E27FC236}">
                <a16:creationId xmlns:a16="http://schemas.microsoft.com/office/drawing/2014/main" id="{B49E1F70-DA84-46FD-917E-A803C613B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04" y="0"/>
            <a:ext cx="851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2020-05-02T10:28:15Z</dcterms:created>
  <dcterms:modified xsi:type="dcterms:W3CDTF">2020-05-02T10:28:15Z</dcterms:modified>
</cp:coreProperties>
</file>