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4E68C3-D696-4250-AE5D-53C42E943E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Decile_products_sold_2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925A6A-2C89-4517-99AA-932CDDFA01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02.05.20 12:30:13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ellers bar chart" id="2" name="slide2">
            <a:extLst>
              <a:ext uri="{FF2B5EF4-FFF2-40B4-BE49-F238E27FC236}">
                <a16:creationId xmlns:a16="http://schemas.microsoft.com/office/drawing/2014/main" id="{431A2F4F-54DD-4360-B0A7-D4E9505DD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259"/>
            <a:ext cx="12192000" cy="26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2020-05-02T10:30:13Z</dcterms:created>
  <dcterms:modified xsi:type="dcterms:W3CDTF">2020-05-02T10:30:13Z</dcterms:modified>
</cp:coreProperties>
</file>