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0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47800" y="1752600"/>
            <a:ext cx="5867400" cy="1752600"/>
          </a:xfrm>
          <a:ln>
            <a:solidFill>
              <a:srgbClr val="FF0000"/>
            </a:solidFill>
          </a:ln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Provide reporting and diagnostic tools to help gain insights and understanding from multiple data sources.</a:t>
            </a:r>
          </a:p>
          <a:p>
            <a:pPr>
              <a:buNone/>
            </a:pPr>
            <a:r>
              <a:rPr lang="en-US" dirty="0" smtClean="0"/>
              <a:t>Provide an extendible architecture to allow for new reports and visualizations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143000" y="4495800"/>
            <a:ext cx="1371600" cy="1619762"/>
            <a:chOff x="1725311" y="1113948"/>
            <a:chExt cx="1085134" cy="1085134"/>
          </a:xfrm>
        </p:grpSpPr>
        <p:pic>
          <p:nvPicPr>
            <p:cNvPr id="7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5311" y="1113948"/>
              <a:ext cx="1085134" cy="1085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1920902" y="1461740"/>
              <a:ext cx="670064" cy="633004"/>
              <a:chOff x="1920902" y="1461740"/>
              <a:chExt cx="670064" cy="63300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920659" y="1461381"/>
                <a:ext cx="136982" cy="136831"/>
              </a:xfrm>
              <a:prstGeom prst="rect">
                <a:avLst/>
              </a:prstGeom>
              <a:solidFill>
                <a:srgbClr val="333333">
                  <a:alpha val="46000"/>
                </a:srgb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defRPr/>
                </a:pP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098140" y="1461381"/>
                <a:ext cx="136981" cy="136831"/>
              </a:xfrm>
              <a:prstGeom prst="rect">
                <a:avLst/>
              </a:prstGeom>
              <a:solidFill>
                <a:srgbClr val="333333">
                  <a:alpha val="46000"/>
                </a:srgb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defRPr/>
                </a:pP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76812" y="1466140"/>
                <a:ext cx="136981" cy="136831"/>
              </a:xfrm>
              <a:prstGeom prst="rect">
                <a:avLst/>
              </a:prstGeom>
              <a:solidFill>
                <a:srgbClr val="333333">
                  <a:alpha val="46000"/>
                </a:srgb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defRPr/>
                </a:pP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54292" y="1461381"/>
                <a:ext cx="136982" cy="136831"/>
              </a:xfrm>
              <a:prstGeom prst="rect">
                <a:avLst/>
              </a:prstGeom>
              <a:solidFill>
                <a:srgbClr val="333333">
                  <a:alpha val="46000"/>
                </a:srgb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defRPr/>
                </a:pPr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920659" y="1627959"/>
                <a:ext cx="136982" cy="136831"/>
              </a:xfrm>
              <a:prstGeom prst="rect">
                <a:avLst/>
              </a:prstGeom>
              <a:solidFill>
                <a:srgbClr val="333333">
                  <a:alpha val="46000"/>
                </a:srgb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defRPr/>
                </a:pPr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098140" y="1627959"/>
                <a:ext cx="136981" cy="136831"/>
              </a:xfrm>
              <a:prstGeom prst="rect">
                <a:avLst/>
              </a:prstGeom>
              <a:solidFill>
                <a:srgbClr val="333333">
                  <a:alpha val="46000"/>
                </a:srgb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defRPr/>
                </a:pPr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276812" y="1632718"/>
                <a:ext cx="136981" cy="136831"/>
              </a:xfrm>
              <a:prstGeom prst="rect">
                <a:avLst/>
              </a:prstGeom>
              <a:solidFill>
                <a:srgbClr val="333333">
                  <a:alpha val="46000"/>
                </a:srgb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defRPr/>
                </a:pPr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454292" y="1627959"/>
                <a:ext cx="136982" cy="136831"/>
              </a:xfrm>
              <a:prstGeom prst="rect">
                <a:avLst/>
              </a:prstGeom>
              <a:solidFill>
                <a:srgbClr val="333333">
                  <a:alpha val="46000"/>
                </a:srgb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defRPr/>
                </a:pPr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920659" y="1793346"/>
                <a:ext cx="136982" cy="136832"/>
              </a:xfrm>
              <a:prstGeom prst="rect">
                <a:avLst/>
              </a:prstGeom>
              <a:solidFill>
                <a:srgbClr val="333333">
                  <a:alpha val="46000"/>
                </a:srgb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defRPr/>
                </a:pP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098140" y="1793346"/>
                <a:ext cx="136981" cy="136832"/>
              </a:xfrm>
              <a:prstGeom prst="rect">
                <a:avLst/>
              </a:prstGeom>
              <a:solidFill>
                <a:srgbClr val="333333">
                  <a:alpha val="46000"/>
                </a:srgb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defRPr/>
                </a:pPr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276812" y="1798105"/>
                <a:ext cx="136981" cy="136832"/>
              </a:xfrm>
              <a:prstGeom prst="rect">
                <a:avLst/>
              </a:prstGeom>
              <a:solidFill>
                <a:srgbClr val="333333">
                  <a:alpha val="46000"/>
                </a:srgb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defRPr/>
                </a:pP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454292" y="1793346"/>
                <a:ext cx="136982" cy="136832"/>
              </a:xfrm>
              <a:prstGeom prst="rect">
                <a:avLst/>
              </a:prstGeom>
              <a:solidFill>
                <a:srgbClr val="333333">
                  <a:alpha val="46000"/>
                </a:srgb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defRPr/>
                </a:pP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920659" y="1952785"/>
                <a:ext cx="136982" cy="136832"/>
              </a:xfrm>
              <a:prstGeom prst="rect">
                <a:avLst/>
              </a:prstGeom>
              <a:solidFill>
                <a:srgbClr val="333333">
                  <a:alpha val="46000"/>
                </a:srgb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defRPr/>
                </a:pP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098140" y="1952785"/>
                <a:ext cx="136981" cy="136832"/>
              </a:xfrm>
              <a:prstGeom prst="rect">
                <a:avLst/>
              </a:prstGeom>
              <a:solidFill>
                <a:srgbClr val="333333">
                  <a:alpha val="46000"/>
                </a:srgb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defRPr/>
                </a:pP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276812" y="1957544"/>
                <a:ext cx="136981" cy="136832"/>
              </a:xfrm>
              <a:prstGeom prst="rect">
                <a:avLst/>
              </a:prstGeom>
              <a:solidFill>
                <a:srgbClr val="333333">
                  <a:alpha val="46000"/>
                </a:srgb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defRPr/>
                </a:pP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454292" y="1952785"/>
                <a:ext cx="136982" cy="136832"/>
              </a:xfrm>
              <a:prstGeom prst="rect">
                <a:avLst/>
              </a:prstGeom>
              <a:solidFill>
                <a:srgbClr val="333333">
                  <a:alpha val="46000"/>
                </a:srgb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defRPr/>
                </a:pPr>
                <a:endParaRPr lang="en-US" dirty="0"/>
              </a:p>
            </p:txBody>
          </p:sp>
        </p:grpSp>
      </p:grpSp>
      <p:pic>
        <p:nvPicPr>
          <p:cNvPr id="28" name="Picture 27" descr="InternetOfThings.png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6705600" y="4724400"/>
            <a:ext cx="1066800" cy="1067078"/>
          </a:xfrm>
          <a:prstGeom prst="rect">
            <a:avLst/>
          </a:prstGeom>
        </p:spPr>
      </p:pic>
      <p:pic>
        <p:nvPicPr>
          <p:cNvPr id="29" name="Picture 3" descr="C:\Users\Paul\Desktop\SLIDE 10 icons\slide 10 (biz intel).png"/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724400"/>
            <a:ext cx="1075735" cy="1143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Solution</a:t>
            </a:r>
            <a:endParaRPr lang="en-US" dirty="0"/>
          </a:p>
        </p:txBody>
      </p:sp>
      <p:pic>
        <p:nvPicPr>
          <p:cNvPr id="4" name="Content Placeholder 3" descr="cloudcraft - Web App Reference Architecture (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248" y="1139428"/>
            <a:ext cx="9100752" cy="526137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Further Opportunities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Quickly add additional data views via new endpoints</a:t>
            </a:r>
          </a:p>
          <a:p>
            <a:r>
              <a:rPr lang="en-US" dirty="0" smtClean="0"/>
              <a:t>Provide additional drill-down capabilities into data sets</a:t>
            </a:r>
          </a:p>
          <a:p>
            <a:r>
              <a:rPr lang="en-US" dirty="0" smtClean="0"/>
              <a:t>Add predictive capabilities through specialized </a:t>
            </a:r>
            <a:r>
              <a:rPr lang="en-US" dirty="0" err="1" smtClean="0"/>
              <a:t>microservices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54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The Challenge</vt:lpstr>
      <vt:lpstr>Current Solution</vt:lpstr>
      <vt:lpstr>Further Opportunities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Pyounguk Cho</dc:creator>
  <cp:lastModifiedBy>pyounguk cho</cp:lastModifiedBy>
  <cp:revision>8</cp:revision>
  <dcterms:created xsi:type="dcterms:W3CDTF">2006-08-16T00:00:00Z</dcterms:created>
  <dcterms:modified xsi:type="dcterms:W3CDTF">2016-11-29T05:27:05Z</dcterms:modified>
</cp:coreProperties>
</file>