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8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4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3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1699-1A3D-A24F-A0BA-8F1CC7A18D1F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C13E-03DE-254F-83A7-3B8E40D6E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86667" y="498518"/>
            <a:ext cx="1625599" cy="9360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Eureka Registration Server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40400" y="1799761"/>
            <a:ext cx="1625599" cy="936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Microservice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160930" y="1902632"/>
            <a:ext cx="840317" cy="730333"/>
            <a:chOff x="9465732" y="2128858"/>
            <a:chExt cx="840317" cy="730333"/>
          </a:xfrm>
        </p:grpSpPr>
        <p:sp>
          <p:nvSpPr>
            <p:cNvPr id="6" name="Oval 5"/>
            <p:cNvSpPr/>
            <p:nvPr/>
          </p:nvSpPr>
          <p:spPr>
            <a:xfrm>
              <a:off x="9465732" y="2128858"/>
              <a:ext cx="840317" cy="2015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465732" y="2596896"/>
              <a:ext cx="840317" cy="2622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65732" y="2247899"/>
              <a:ext cx="840317" cy="4922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Account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Database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5" idx="0"/>
            <a:endCxn id="4" idx="3"/>
          </p:cNvCxnSpPr>
          <p:nvPr/>
        </p:nvCxnSpPr>
        <p:spPr>
          <a:xfrm flipH="1" flipV="1">
            <a:off x="5012266" y="966556"/>
            <a:ext cx="1540934" cy="8332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7365999" y="2267799"/>
            <a:ext cx="1794931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40399" y="3101004"/>
            <a:ext cx="1625599" cy="936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Product</a:t>
            </a:r>
          </a:p>
          <a:p>
            <a:pPr algn="ctr"/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Microservice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(TBD)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40398" y="4335867"/>
            <a:ext cx="1625599" cy="936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Inventory</a:t>
            </a:r>
          </a:p>
          <a:p>
            <a:pPr algn="ctr"/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Microservice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(TBD)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40398" y="5570730"/>
            <a:ext cx="1625599" cy="936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Order</a:t>
            </a:r>
          </a:p>
          <a:p>
            <a:pPr algn="ctr"/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Microservice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(TBD)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Sicree</dc:creator>
  <cp:lastModifiedBy>Joseph Sicree</cp:lastModifiedBy>
  <cp:revision>2</cp:revision>
  <dcterms:created xsi:type="dcterms:W3CDTF">2017-05-04T03:14:04Z</dcterms:created>
  <dcterms:modified xsi:type="dcterms:W3CDTF">2017-05-04T03:29:07Z</dcterms:modified>
</cp:coreProperties>
</file>