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CED75-DDAA-BB43-ACC7-F2B5D85E0594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E4AE-D8D4-7549-B127-4B3D8F36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5851" y="4056238"/>
            <a:ext cx="3353673" cy="2006286"/>
            <a:chOff x="5005851" y="4056238"/>
            <a:chExt cx="3353673" cy="2006286"/>
          </a:xfrm>
        </p:grpSpPr>
        <p:sp>
          <p:nvSpPr>
            <p:cNvPr id="4" name="Rectangle 3"/>
            <p:cNvSpPr/>
            <p:nvPr/>
          </p:nvSpPr>
          <p:spPr>
            <a:xfrm>
              <a:off x="5005851" y="4056238"/>
              <a:ext cx="3353673" cy="2006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1144" y="40562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Board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Calculate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845040" cy="3886200"/>
          </a:xfrm>
        </p:spPr>
        <p:txBody>
          <a:bodyPr/>
          <a:lstStyle/>
          <a:p>
            <a:r>
              <a:rPr lang="en-US" dirty="0" smtClean="0"/>
              <a:t>Calculate the area taken up by shapes placed on a 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Board can have different shapes added or removed to/from it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Shapes include circles, squares, rectangles, triangles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Can query the board for area used by shapes on the </a:t>
            </a:r>
            <a:r>
              <a:rPr lang="en-US" dirty="0"/>
              <a:t>board. Use area of any shape added to the </a:t>
            </a:r>
            <a:r>
              <a:rPr lang="en-US" dirty="0" smtClean="0"/>
              <a:t>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Overlapping shapes are okay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Solve </a:t>
            </a:r>
            <a:r>
              <a:rPr lang="en-US" dirty="0"/>
              <a:t>using </a:t>
            </a:r>
            <a:r>
              <a:rPr lang="en-US" dirty="0" smtClean="0"/>
              <a:t>TDD </a:t>
            </a:r>
            <a:r>
              <a:rPr lang="en-US" dirty="0"/>
              <a:t>– </a:t>
            </a:r>
            <a:r>
              <a:rPr lang="en-US" dirty="0" smtClean="0"/>
              <a:t>45 </a:t>
            </a:r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0114" y="5044611"/>
            <a:ext cx="456198" cy="45617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373149" y="4508301"/>
            <a:ext cx="591824" cy="653436"/>
          </a:xfrm>
          <a:prstGeom prst="rtTriangl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3874" y="5500784"/>
            <a:ext cx="1097342" cy="431515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8642" y="4516521"/>
            <a:ext cx="357562" cy="32466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2160" y="4658304"/>
            <a:ext cx="679056" cy="678094"/>
          </a:xfrm>
          <a:prstGeom prst="ellips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3168" y="4390148"/>
            <a:ext cx="900067" cy="1137691"/>
            <a:chOff x="3933168" y="4390148"/>
            <a:chExt cx="900067" cy="1137691"/>
          </a:xfrm>
        </p:grpSpPr>
        <p:sp>
          <p:nvSpPr>
            <p:cNvPr id="10" name="Right Arrow 9"/>
            <p:cNvSpPr/>
            <p:nvPr/>
          </p:nvSpPr>
          <p:spPr>
            <a:xfrm>
              <a:off x="3933168" y="4390148"/>
              <a:ext cx="900067" cy="285622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933168" y="4703511"/>
              <a:ext cx="900067" cy="291787"/>
            </a:xfrm>
            <a:prstGeom prst="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713" y="4881508"/>
              <a:ext cx="76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  <a:p>
              <a:r>
                <a:rPr lang="en-US" dirty="0" smtClean="0"/>
                <a:t>Used?</a:t>
              </a:r>
              <a:endParaRPr lang="en-US" dirty="0"/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6682687" y="5120982"/>
            <a:ext cx="715118" cy="756607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</TotalTime>
  <Words>75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PowerPoint Presentation</vt:lpstr>
      <vt:lpstr>Calculate Area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Sigler</dc:creator>
  <cp:lastModifiedBy>John Sigler</cp:lastModifiedBy>
  <cp:revision>1</cp:revision>
  <dcterms:created xsi:type="dcterms:W3CDTF">2014-10-15T01:30:00Z</dcterms:created>
  <dcterms:modified xsi:type="dcterms:W3CDTF">2014-10-15T01:31:13Z</dcterms:modified>
</cp:coreProperties>
</file>