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6856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920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446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6856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5920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06856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920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446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06856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5920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06856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5920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446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206856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35920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206856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592080" y="225144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446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206856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3592080" y="3218400"/>
            <a:ext cx="1450800" cy="88272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853720" y="321840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853720" y="2251440"/>
            <a:ext cx="2198880" cy="88272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4680" y="3218400"/>
            <a:ext cx="4506480" cy="88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65120" y="4460760"/>
            <a:ext cx="6129360" cy="1122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Bebas Neue Pro SmE Rg"/>
              </a:rPr>
              <a:t>Date Here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65120" y="712080"/>
            <a:ext cx="4743720" cy="35960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Bebas Neue Bold"/>
              </a:rPr>
              <a:t>TITLE HERE</a:t>
            </a:r>
            <a:endParaRPr b="0" lang="en-US" sz="54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435240" y="1253880"/>
            <a:ext cx="5816160" cy="180180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>
              <a:lnSpc>
                <a:spcPct val="7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 cap="all">
                <a:solidFill>
                  <a:srgbClr val="0398c3"/>
                </a:solidFill>
                <a:latin typeface="Bebas Neue Regular"/>
              </a:rPr>
              <a:t>SPEAKER NAME</a:t>
            </a:r>
            <a:endParaRPr b="0" lang="en-US" sz="4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35240" y="3429000"/>
            <a:ext cx="5800680" cy="1195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Bebas Neue Pro"/>
              </a:rPr>
              <a:t>Job Title</a:t>
            </a:r>
            <a:endParaRPr b="0" lang="en-US" sz="2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 flipV="1">
            <a:off x="435240" y="3234600"/>
            <a:ext cx="5644800" cy="15480"/>
          </a:xfrm>
          <a:prstGeom prst="line">
            <a:avLst/>
          </a:prstGeom>
          <a:ln w="12600">
            <a:solidFill>
              <a:srgbClr val="0398c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39920" y="4856400"/>
            <a:ext cx="2973600" cy="1525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marL="457200" indent="-456840"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bfbfbf"/>
                </a:solidFill>
                <a:latin typeface="Arial"/>
              </a:rPr>
              <a:t>[Company Logo Here]</a:t>
            </a:r>
            <a:endParaRPr b="0" lang="en-US" sz="187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7790760" y="1419480"/>
            <a:ext cx="3887280" cy="320508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140" spc="-1" strike="noStrike">
                <a:solidFill>
                  <a:srgbClr val="bfbfbf"/>
                </a:solidFill>
                <a:latin typeface="Arial"/>
              </a:rPr>
              <a:t>[Insert Photo Here]</a:t>
            </a:r>
            <a:endParaRPr b="0" lang="en-US" sz="214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216d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360" y="1244520"/>
            <a:ext cx="10972440" cy="114264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cap="all">
                <a:solidFill>
                  <a:srgbClr val="0398c3"/>
                </a:solidFill>
                <a:latin typeface="Bebas Neue Bold"/>
              </a:rPr>
              <a:t>TITLE HERE</a:t>
            </a:r>
            <a:endParaRPr b="0" lang="en-US" sz="4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360" y="2581200"/>
            <a:ext cx="9434520" cy="4013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23226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3226e"/>
                </a:solidFill>
                <a:latin typeface="Libre Franklin Light"/>
              </a:rPr>
              <a:t>Click to edit Master text styles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  <a:p>
            <a:pPr lvl="1" marL="990720" indent="-380520">
              <a:lnSpc>
                <a:spcPct val="100000"/>
              </a:lnSpc>
              <a:spcBef>
                <a:spcPts val="479"/>
              </a:spcBef>
              <a:buClr>
                <a:srgbClr val="23226e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23226e"/>
                </a:solidFill>
                <a:latin typeface="Libre Franklin Light"/>
              </a:rPr>
              <a:t>Second level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  <a:p>
            <a:pPr lvl="2" marL="1523880" indent="-304560">
              <a:lnSpc>
                <a:spcPct val="100000"/>
              </a:lnSpc>
              <a:spcBef>
                <a:spcPts val="479"/>
              </a:spcBef>
              <a:buClr>
                <a:srgbClr val="23226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3226e"/>
                </a:solidFill>
                <a:latin typeface="Libre Franklin Light"/>
              </a:rPr>
              <a:t>Third level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  <a:p>
            <a:pPr lvl="3" marL="2133720" indent="-304560">
              <a:lnSpc>
                <a:spcPct val="100000"/>
              </a:lnSpc>
              <a:spcBef>
                <a:spcPts val="479"/>
              </a:spcBef>
              <a:buClr>
                <a:srgbClr val="23226e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23226e"/>
                </a:solidFill>
                <a:latin typeface="Libre Franklin Light"/>
              </a:rPr>
              <a:t>Fourth level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  <a:p>
            <a:pPr lvl="4" marL="2743200" indent="-304560">
              <a:lnSpc>
                <a:spcPct val="100000"/>
              </a:lnSpc>
              <a:spcBef>
                <a:spcPts val="479"/>
              </a:spcBef>
              <a:buClr>
                <a:srgbClr val="23226e"/>
              </a:buClr>
              <a:buFont typeface="Arial"/>
              <a:buChar char="»"/>
            </a:pPr>
            <a:r>
              <a:rPr b="0" lang="en-US" sz="2400" spc="-1" strike="noStrike">
                <a:solidFill>
                  <a:srgbClr val="23226e"/>
                </a:solidFill>
                <a:latin typeface="Libre Franklin Light"/>
              </a:rPr>
              <a:t>Fifth level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04640" y="1141920"/>
            <a:ext cx="552384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600" spc="-1" strike="noStrike" cap="all">
                <a:solidFill>
                  <a:srgbClr val="ffffff"/>
                </a:solidFill>
                <a:latin typeface="Bebas Neue Bold"/>
              </a:rPr>
              <a:t>Thank 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4680" y="2251440"/>
            <a:ext cx="4506480" cy="1850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Bebas Neue Pro SmE Rg"/>
              </a:rPr>
              <a:t>Closing sentence or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Bebas Neue Pro SmE Rg"/>
              </a:rPr>
              <a:t>contact information goes here.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216d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65120" y="4460760"/>
            <a:ext cx="6129360" cy="112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Bebas Neue Pro SmE Rg"/>
                <a:ea typeface="Noto Sans CJK SC"/>
              </a:rPr>
              <a:t>Julia Signell | </a:t>
            </a:r>
            <a:r>
              <a:rPr b="0" lang="en-US" sz="2400" spc="-1" strike="noStrike">
                <a:solidFill>
                  <a:srgbClr val="ffffff"/>
                </a:solidFill>
                <a:latin typeface="Bebas Neue Pro SmE Rg"/>
              </a:rPr>
              <a:t>@jsignell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Bebas Neue Pro SmE Rg"/>
              </a:rPr>
              <a:t>Head of Open Source at Saturn Cloud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Bebas Neue Pro SmE Rg"/>
              </a:rPr>
              <a:t>December 17, 2021</a:t>
            </a:r>
            <a:endParaRPr b="0" lang="en-US" sz="24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65120" y="712080"/>
            <a:ext cx="5844240" cy="35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Bebas Neue Bold"/>
              </a:rPr>
              <a:t>Intro to Python Data Analysis - Xarray - Dask</a:t>
            </a:r>
            <a:endParaRPr b="0" lang="en-US" sz="5400" spc="-1" strike="noStrike">
              <a:solidFill>
                <a:srgbClr val="23216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360" y="124452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800" spc="-1" strike="noStrike" cap="all">
                <a:solidFill>
                  <a:srgbClr val="0398c3"/>
                </a:solidFill>
                <a:latin typeface="Bebas Neue Bold"/>
              </a:rPr>
              <a:t>Xarray &amp; Dask</a:t>
            </a:r>
            <a:endParaRPr b="0" lang="en-US" sz="4800" spc="-1" strike="noStrike">
              <a:solidFill>
                <a:srgbClr val="23216d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0360" y="2581200"/>
            <a:ext cx="9434520" cy="401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427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427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427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427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427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4270" spc="-1" strike="noStrike">
              <a:solidFill>
                <a:srgbClr val="23216d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4270" spc="-1" strike="noStrike">
              <a:solidFill>
                <a:srgbClr val="23216d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78080" y="2346480"/>
            <a:ext cx="9220320" cy="29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98c3"/>
      </a:dk2>
      <a:lt2>
        <a:srgbClr val="ffffff"/>
      </a:lt2>
      <a:accent1>
        <a:srgbClr val="0298c3"/>
      </a:accent1>
      <a:accent2>
        <a:srgbClr val="d63669"/>
      </a:accent2>
      <a:accent3>
        <a:srgbClr val="de7626"/>
      </a:accent3>
      <a:accent4>
        <a:srgbClr val="0298c3"/>
      </a:accent4>
      <a:accent5>
        <a:srgbClr val="23216d"/>
      </a:accent5>
      <a:accent6>
        <a:srgbClr val="57a354"/>
      </a:accent6>
      <a:hlink>
        <a:srgbClr val="0298c3"/>
      </a:hlink>
      <a:folHlink>
        <a:srgbClr val="d63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98c3"/>
      </a:dk2>
      <a:lt2>
        <a:srgbClr val="ffffff"/>
      </a:lt2>
      <a:accent1>
        <a:srgbClr val="0298c3"/>
      </a:accent1>
      <a:accent2>
        <a:srgbClr val="d63669"/>
      </a:accent2>
      <a:accent3>
        <a:srgbClr val="de7626"/>
      </a:accent3>
      <a:accent4>
        <a:srgbClr val="0298c3"/>
      </a:accent4>
      <a:accent5>
        <a:srgbClr val="23216d"/>
      </a:accent5>
      <a:accent6>
        <a:srgbClr val="57a354"/>
      </a:accent6>
      <a:hlink>
        <a:srgbClr val="0298c3"/>
      </a:hlink>
      <a:folHlink>
        <a:srgbClr val="d63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98c3"/>
      </a:dk2>
      <a:lt2>
        <a:srgbClr val="ffffff"/>
      </a:lt2>
      <a:accent1>
        <a:srgbClr val="0298c3"/>
      </a:accent1>
      <a:accent2>
        <a:srgbClr val="d63669"/>
      </a:accent2>
      <a:accent3>
        <a:srgbClr val="de7626"/>
      </a:accent3>
      <a:accent4>
        <a:srgbClr val="0298c3"/>
      </a:accent4>
      <a:accent5>
        <a:srgbClr val="23216d"/>
      </a:accent5>
      <a:accent6>
        <a:srgbClr val="57a354"/>
      </a:accent6>
      <a:hlink>
        <a:srgbClr val="0298c3"/>
      </a:hlink>
      <a:folHlink>
        <a:srgbClr val="d63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98c3"/>
      </a:dk2>
      <a:lt2>
        <a:srgbClr val="ffffff"/>
      </a:lt2>
      <a:accent1>
        <a:srgbClr val="0298c3"/>
      </a:accent1>
      <a:accent2>
        <a:srgbClr val="d63669"/>
      </a:accent2>
      <a:accent3>
        <a:srgbClr val="de7626"/>
      </a:accent3>
      <a:accent4>
        <a:srgbClr val="0298c3"/>
      </a:accent4>
      <a:accent5>
        <a:srgbClr val="23216d"/>
      </a:accent5>
      <a:accent6>
        <a:srgbClr val="57a354"/>
      </a:accent6>
      <a:hlink>
        <a:srgbClr val="0298c3"/>
      </a:hlink>
      <a:folHlink>
        <a:srgbClr val="d63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39090D2BE5C42BE54E81556399541" ma:contentTypeVersion="12" ma:contentTypeDescription="Create a new document." ma:contentTypeScope="" ma:versionID="65aa186b8a42ffe34a9b5ef425c14b03">
  <xsd:schema xmlns:xsd="http://www.w3.org/2001/XMLSchema" xmlns:xs="http://www.w3.org/2001/XMLSchema" xmlns:p="http://schemas.microsoft.com/office/2006/metadata/properties" xmlns:ns2="19301caf-1b81-46c2-ba30-94e6c3d8bde0" xmlns:ns3="788b6400-0fef-4402-a8b4-e35217c5c9de" targetNamespace="http://schemas.microsoft.com/office/2006/metadata/properties" ma:root="true" ma:fieldsID="ad28e1302a3a89764fb3d54f99563caa" ns2:_="" ns3:_="">
    <xsd:import namespace="19301caf-1b81-46c2-ba30-94e6c3d8bde0"/>
    <xsd:import namespace="788b6400-0fef-4402-a8b4-e35217c5c9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01caf-1b81-46c2-ba30-94e6c3d8bd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b6400-0fef-4402-a8b4-e35217c5c9d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1A6FFC-9E64-4FFF-9880-AC29F5DF92D5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19301caf-1b81-46c2-ba30-94e6c3d8bde0"/>
    <ds:schemaRef ds:uri="http://schemas.microsoft.com/office/infopath/2007/PartnerControls"/>
    <ds:schemaRef ds:uri="http://schemas.openxmlformats.org/package/2006/metadata/core-properties"/>
    <ds:schemaRef ds:uri="788b6400-0fef-4402-a8b4-e35217c5c9de"/>
  </ds:schemaRefs>
</ds:datastoreItem>
</file>

<file path=customXml/itemProps2.xml><?xml version="1.0" encoding="utf-8"?>
<ds:datastoreItem xmlns:ds="http://schemas.openxmlformats.org/officeDocument/2006/customXml" ds:itemID="{C65EBDD6-5BE3-43CF-B772-6CC03780D7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29466-70FF-44E7-BB3C-6F545750D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301caf-1b81-46c2-ba30-94e6c3d8bde0"/>
    <ds:schemaRef ds:uri="788b6400-0fef-4402-a8b4-e35217c5c9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Application>LibreOffice/6.4.7.2$Linux_X86_64 LibreOffice_project/40$Build-2</Application>
  <Words>24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2018-04-24T15:39:14Z</dcterms:created>
  <dc:creator>Amy Bocian</dc:creator>
  <dc:description/>
  <dc:language>en-US</dc:language>
  <cp:lastModifiedBy/>
  <dcterms:modified xsi:type="dcterms:W3CDTF">2021-12-08T14:15:32Z</dcterms:modified>
  <cp:revision>69</cp:revision>
  <dc:subject/>
  <dc:title>Program Committee  Session Proposal Instructions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0x01010048139090D2BE5C42BE54E81556399541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