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82" r:id="rId4"/>
    <p:sldId id="258" r:id="rId5"/>
    <p:sldId id="259" r:id="rId6"/>
    <p:sldId id="277" r:id="rId7"/>
    <p:sldId id="260" r:id="rId8"/>
    <p:sldId id="261" r:id="rId9"/>
    <p:sldId id="278" r:id="rId10"/>
    <p:sldId id="262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D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5" autoAdjust="0"/>
    <p:restoredTop sz="85785" autoAdjust="0"/>
  </p:normalViewPr>
  <p:slideViewPr>
    <p:cSldViewPr>
      <p:cViewPr>
        <p:scale>
          <a:sx n="75" d="100"/>
          <a:sy n="75" d="100"/>
        </p:scale>
        <p:origin x="-2064" y="-3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03B70F-A253-4C83-82BB-AA33FF125B46}" type="datetimeFigureOut">
              <a:rPr lang="en-US" smtClean="0"/>
              <a:t>5/7/14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B9CD00-A32E-463D-A58E-D1E7B880A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1257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B9CD00-A32E-463D-A58E-D1E7B880AA2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8163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B9CD00-A32E-463D-A58E-D1E7B880AA2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7399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B9CD00-A32E-463D-A58E-D1E7B880AA2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1903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B9CD00-A32E-463D-A58E-D1E7B880AA2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5454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B9CD00-A32E-463D-A58E-D1E7B880AA2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8163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B9CD00-A32E-463D-A58E-D1E7B880AA2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4202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B9CD00-A32E-463D-A58E-D1E7B880AA2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8163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F15CD-07AA-4BE5-9799-99D1952EFDC8}" type="datetimeFigureOut">
              <a:rPr lang="en-US" smtClean="0"/>
              <a:t>5/7/14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C03E4-6899-4A0B-AE81-7CBF51046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388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F15CD-07AA-4BE5-9799-99D1952EFDC8}" type="datetimeFigureOut">
              <a:rPr lang="en-US" smtClean="0"/>
              <a:t>5/7/14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C03E4-6899-4A0B-AE81-7CBF51046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09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F15CD-07AA-4BE5-9799-99D1952EFDC8}" type="datetimeFigureOut">
              <a:rPr lang="en-US" smtClean="0"/>
              <a:t>5/7/14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C03E4-6899-4A0B-AE81-7CBF51046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86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F15CD-07AA-4BE5-9799-99D1952EFDC8}" type="datetimeFigureOut">
              <a:rPr lang="en-US" smtClean="0"/>
              <a:t>5/7/14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C03E4-6899-4A0B-AE81-7CBF51046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178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F15CD-07AA-4BE5-9799-99D1952EFDC8}" type="datetimeFigureOut">
              <a:rPr lang="en-US" smtClean="0"/>
              <a:t>5/7/14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C03E4-6899-4A0B-AE81-7CBF51046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669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F15CD-07AA-4BE5-9799-99D1952EFDC8}" type="datetimeFigureOut">
              <a:rPr lang="en-US" smtClean="0"/>
              <a:t>5/7/14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C03E4-6899-4A0B-AE81-7CBF51046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909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F15CD-07AA-4BE5-9799-99D1952EFDC8}" type="datetimeFigureOut">
              <a:rPr lang="en-US" smtClean="0"/>
              <a:t>5/7/14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C03E4-6899-4A0B-AE81-7CBF51046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632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F15CD-07AA-4BE5-9799-99D1952EFDC8}" type="datetimeFigureOut">
              <a:rPr lang="en-US" smtClean="0"/>
              <a:t>5/7/14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C03E4-6899-4A0B-AE81-7CBF51046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068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F15CD-07AA-4BE5-9799-99D1952EFDC8}" type="datetimeFigureOut">
              <a:rPr lang="en-US" smtClean="0"/>
              <a:t>5/7/14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C03E4-6899-4A0B-AE81-7CBF51046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351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F15CD-07AA-4BE5-9799-99D1952EFDC8}" type="datetimeFigureOut">
              <a:rPr lang="en-US" smtClean="0"/>
              <a:t>5/7/14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C03E4-6899-4A0B-AE81-7CBF51046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261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F15CD-07AA-4BE5-9799-99D1952EFDC8}" type="datetimeFigureOut">
              <a:rPr lang="en-US" smtClean="0"/>
              <a:t>5/7/14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C03E4-6899-4A0B-AE81-7CBF51046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73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0F15CD-07AA-4BE5-9799-99D1952EFDC8}" type="datetimeFigureOut">
              <a:rPr lang="en-US" smtClean="0"/>
              <a:t>5/7/14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4C03E4-6899-4A0B-AE81-7CBF51046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534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6400800"/>
            <a:ext cx="9144000" cy="45720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56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hearthstone_background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47800" y="0"/>
            <a:ext cx="11379199" cy="6400800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685800" y="1981200"/>
            <a:ext cx="7924800" cy="2667000"/>
          </a:xfrm>
          <a:prstGeom prst="roundRect">
            <a:avLst/>
          </a:prstGeom>
          <a:solidFill>
            <a:schemeClr val="bg1">
              <a:lumMod val="75000"/>
              <a:alpha val="38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Belwe Bd BT Bold"/>
                <a:cs typeface="Belwe Bd BT Bold"/>
              </a:rPr>
              <a:t>Hearthstone Arena Deck Builder</a:t>
            </a:r>
            <a:endParaRPr lang="en-US" dirty="0">
              <a:solidFill>
                <a:schemeClr val="bg1"/>
              </a:solidFill>
              <a:latin typeface="Belwe Bd BT Bold"/>
              <a:cs typeface="Belwe Bd BT Bold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By Jordan Silver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2160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"/>
    </mc:Choice>
    <mc:Fallback xmlns="">
      <p:transition spd="slow" advTm="15000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84262E-6 L 1 -2.84262E-6 " pathEditMode="relative" rAng="0" ptsTypes="AA">
                                      <p:cBhvr>
                                        <p:cTn id="6" dur="1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0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6400800"/>
            <a:ext cx="9144000" cy="45720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56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644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"/>
    </mc:Choice>
    <mc:Fallback xmlns="">
      <p:transition spd="slow" advTm="15000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84262E-6 L 1 -2.84262E-6 " pathEditMode="relative" rAng="0" ptsTypes="AA">
                                      <p:cBhvr>
                                        <p:cTn id="6" dur="1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0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" name="Content Placeholder 8" descr="Screenshot 2014-05-08 00.09.54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" b="1259"/>
          <a:stretch/>
        </p:blipFill>
        <p:spPr>
          <a:xfrm>
            <a:off x="0" y="-152400"/>
            <a:ext cx="9144000" cy="6539089"/>
          </a:xfrm>
        </p:spPr>
      </p:pic>
      <p:sp>
        <p:nvSpPr>
          <p:cNvPr id="6" name="Rectangle 5"/>
          <p:cNvSpPr/>
          <p:nvPr/>
        </p:nvSpPr>
        <p:spPr>
          <a:xfrm>
            <a:off x="0" y="6400800"/>
            <a:ext cx="9144000" cy="45720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56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022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"/>
    </mc:Choice>
    <mc:Fallback xmlns="">
      <p:transition spd="slow" advTm="15000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84262E-6 L 1 -2.84262E-6 " pathEditMode="relative" rAng="0" ptsTypes="AA">
                                      <p:cBhvr>
                                        <p:cTn id="6" dur="15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0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Content Placeholder 6" descr="Screenshot 2014-05-07 23.54.06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30" r="-2030" b="1573"/>
          <a:stretch/>
        </p:blipFill>
        <p:spPr>
          <a:xfrm>
            <a:off x="-228600" y="-152400"/>
            <a:ext cx="9601200" cy="6558844"/>
          </a:xfrm>
        </p:spPr>
      </p:pic>
      <p:sp>
        <p:nvSpPr>
          <p:cNvPr id="6" name="Rectangle 5"/>
          <p:cNvSpPr/>
          <p:nvPr/>
        </p:nvSpPr>
        <p:spPr>
          <a:xfrm>
            <a:off x="0" y="6400800"/>
            <a:ext cx="9144000" cy="45720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56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7086600" y="533400"/>
            <a:ext cx="1600200" cy="3505200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Up Arrow 4"/>
          <p:cNvSpPr/>
          <p:nvPr/>
        </p:nvSpPr>
        <p:spPr>
          <a:xfrm>
            <a:off x="8305800" y="4038600"/>
            <a:ext cx="228600" cy="533400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7086600" y="4648200"/>
            <a:ext cx="1752600" cy="589817"/>
          </a:xfrm>
          <a:prstGeom prst="roundRect">
            <a:avLst/>
          </a:prstGeom>
          <a:solidFill>
            <a:schemeClr val="bg1">
              <a:lumMod val="75000"/>
              <a:alpha val="38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086600" y="4648200"/>
            <a:ext cx="17107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Belwe Bd BT"/>
              </a:rPr>
              <a:t>Deck View</a:t>
            </a:r>
            <a:endParaRPr lang="en-US" sz="2400" dirty="0">
              <a:solidFill>
                <a:srgbClr val="FF0000"/>
              </a:solidFill>
              <a:latin typeface="Belwe Bd B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362200" y="4343400"/>
            <a:ext cx="2209800" cy="1828800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Up Arrow 9"/>
          <p:cNvSpPr/>
          <p:nvPr/>
        </p:nvSpPr>
        <p:spPr>
          <a:xfrm rot="16200000">
            <a:off x="4800600" y="4267200"/>
            <a:ext cx="228600" cy="533400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4876800" y="4648200"/>
            <a:ext cx="1905000" cy="589817"/>
          </a:xfrm>
          <a:prstGeom prst="roundRect">
            <a:avLst/>
          </a:prstGeom>
          <a:solidFill>
            <a:schemeClr val="bg1">
              <a:lumMod val="75000"/>
              <a:alpha val="38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865147" y="4648200"/>
            <a:ext cx="19928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solidFill>
                  <a:srgbClr val="FF0000"/>
                </a:solidFill>
                <a:latin typeface="Belwe Bd BT"/>
              </a:rPr>
              <a:t>Mana</a:t>
            </a:r>
            <a:r>
              <a:rPr lang="en-US" sz="2400" dirty="0" smtClean="0">
                <a:solidFill>
                  <a:srgbClr val="FF0000"/>
                </a:solidFill>
                <a:latin typeface="Belwe Bd BT"/>
              </a:rPr>
              <a:t> Curve</a:t>
            </a:r>
          </a:p>
          <a:p>
            <a:endParaRPr lang="en-US" sz="2400" dirty="0">
              <a:solidFill>
                <a:srgbClr val="FF0000"/>
              </a:solidFill>
              <a:latin typeface="Belwe Bd BT"/>
            </a:endParaRPr>
          </a:p>
        </p:txBody>
      </p:sp>
    </p:spTree>
    <p:extLst>
      <p:ext uri="{BB962C8B-B14F-4D97-AF65-F5344CB8AC3E}">
        <p14:creationId xmlns:p14="http://schemas.microsoft.com/office/powerpoint/2010/main" val="2699759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"/>
    </mc:Choice>
    <mc:Fallback xmlns="">
      <p:transition spd="slow" advTm="15000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84262E-6 L 1 -2.84262E-6 " pathEditMode="relative" rAng="0" ptsTypes="AA">
                                      <p:cBhvr>
                                        <p:cTn id="6" dur="15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0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6400800"/>
            <a:ext cx="9144000" cy="45720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56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171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"/>
    </mc:Choice>
    <mc:Fallback xmlns="">
      <p:transition spd="slow" advTm="15000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84262E-6 L 1 -2.84262E-6 " pathEditMode="relative" rAng="0" ptsTypes="AA">
                                      <p:cBhvr>
                                        <p:cTn id="6" dur="15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0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6400800"/>
            <a:ext cx="9144000" cy="45720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56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171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"/>
    </mc:Choice>
    <mc:Fallback xmlns="">
      <p:transition spd="slow" advTm="15000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84262E-6 L 1 -2.84262E-6 " pathEditMode="relative" rAng="0" ptsTypes="AA">
                                      <p:cBhvr>
                                        <p:cTn id="6" dur="15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0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6400800"/>
            <a:ext cx="9144000" cy="45720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56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320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"/>
    </mc:Choice>
    <mc:Fallback xmlns="">
      <p:transition spd="slow" advTm="15000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84262E-6 L 1 -2.84262E-6 " pathEditMode="relative" rAng="0" ptsTypes="AA">
                                      <p:cBhvr>
                                        <p:cTn id="6" dur="1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0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6400800"/>
            <a:ext cx="9144000" cy="45720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56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171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"/>
    </mc:Choice>
    <mc:Fallback xmlns="">
      <p:transition spd="slow" advTm="15000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84262E-6 L 1 -2.84262E-6 " pathEditMode="relative" rAng="0" ptsTypes="AA">
                                      <p:cBhvr>
                                        <p:cTn id="6" dur="15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0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6400800"/>
            <a:ext cx="9144000" cy="45720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56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260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"/>
    </mc:Choice>
    <mc:Fallback xmlns="">
      <p:transition spd="slow" advTm="15000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84262E-6 L 1 -2.84262E-6 " pathEditMode="relative" rAng="0" ptsTypes="AA">
                                      <p:cBhvr>
                                        <p:cTn id="6" dur="1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0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6400800"/>
            <a:ext cx="9144000" cy="45720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56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655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"/>
    </mc:Choice>
    <mc:Fallback xmlns="">
      <p:transition spd="slow" advTm="15000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84262E-6 L 1 -2.84262E-6 " pathEditMode="relative" rAng="0" ptsTypes="AA">
                                      <p:cBhvr>
                                        <p:cTn id="6" dur="15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0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344</TotalTime>
  <Words>18</Words>
  <Application>Microsoft Macintosh PowerPoint</Application>
  <PresentationFormat>On-screen Show (4:3)</PresentationFormat>
  <Paragraphs>11</Paragraphs>
  <Slides>10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Hearthstone Arena Deck Builder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Pecha Kucha</dc:title>
  <dc:creator>craley</dc:creator>
  <cp:lastModifiedBy>Jordan</cp:lastModifiedBy>
  <cp:revision>29</cp:revision>
  <dcterms:created xsi:type="dcterms:W3CDTF">2012-11-04T17:08:27Z</dcterms:created>
  <dcterms:modified xsi:type="dcterms:W3CDTF">2014-05-08T05:48:52Z</dcterms:modified>
</cp:coreProperties>
</file>