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9036" y="1122363"/>
            <a:ext cx="8791575" cy="2387600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¿Cómo curar una herida?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5450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717230"/>
            <a:ext cx="9882187" cy="3223069"/>
          </a:xfrm>
        </p:spPr>
        <p:txBody>
          <a:bodyPr>
            <a:noAutofit/>
          </a:bodyPr>
          <a:lstStyle/>
          <a:p>
            <a:r>
              <a:rPr lang="es-ES" sz="3200" b="1" dirty="0" smtClean="0"/>
              <a:t>Empapar un algodón en alcohol y limpiar la zona</a:t>
            </a:r>
          </a:p>
          <a:p>
            <a:r>
              <a:rPr lang="es-ES" sz="3200" b="1" dirty="0" smtClean="0"/>
              <a:t>Aplicar </a:t>
            </a:r>
            <a:r>
              <a:rPr lang="es-ES" sz="3200" b="1" dirty="0" err="1" smtClean="0"/>
              <a:t>mercromina</a:t>
            </a:r>
            <a:endParaRPr lang="es-ES" sz="3200" b="1" dirty="0" smtClean="0"/>
          </a:p>
          <a:p>
            <a:r>
              <a:rPr lang="es-ES" sz="3200" b="1" dirty="0" smtClean="0"/>
              <a:t>Dejar al aire para que </a:t>
            </a:r>
            <a:endParaRPr lang="es-ES" sz="3200" b="1" dirty="0" smtClean="0"/>
          </a:p>
          <a:p>
            <a:pPr marL="0" indent="0">
              <a:buNone/>
            </a:pPr>
            <a:r>
              <a:rPr lang="es-ES" sz="3200" b="1" dirty="0" smtClean="0"/>
              <a:t>se </a:t>
            </a:r>
            <a:r>
              <a:rPr lang="es-ES" sz="3200" b="1" dirty="0" smtClean="0"/>
              <a:t>seque</a:t>
            </a:r>
            <a:endParaRPr lang="es-ES" sz="3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47" y="2857500"/>
            <a:ext cx="5004903" cy="33432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5582" y="5227030"/>
            <a:ext cx="5183187" cy="1478570"/>
          </a:xfrm>
        </p:spPr>
        <p:txBody>
          <a:bodyPr>
            <a:norm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Así me lo hicieron siempre</a:t>
            </a:r>
            <a:endParaRPr lang="es-ES" sz="2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6099" y="986818"/>
            <a:ext cx="3568701" cy="37756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3200" b="1" dirty="0" smtClean="0"/>
              <a:t>Lo que hacen </a:t>
            </a:r>
            <a:r>
              <a:rPr lang="es-ES" sz="3200" b="1" dirty="0" err="1" smtClean="0"/>
              <a:t>l@s</a:t>
            </a:r>
            <a:r>
              <a:rPr lang="es-ES" sz="3200" b="1" dirty="0" smtClean="0"/>
              <a:t> especialistas</a:t>
            </a:r>
            <a:endParaRPr lang="es-ES" sz="32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0"/>
            <a:ext cx="6959600" cy="6765830"/>
          </a:xfrm>
          <a:prstGeom prst="rect">
            <a:avLst/>
          </a:prstGeom>
        </p:spPr>
      </p:pic>
      <p:sp>
        <p:nvSpPr>
          <p:cNvPr id="5" name="Flecha abajo 4"/>
          <p:cNvSpPr/>
          <p:nvPr/>
        </p:nvSpPr>
        <p:spPr>
          <a:xfrm>
            <a:off x="7137400" y="444500"/>
            <a:ext cx="3429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bajo 5"/>
          <p:cNvSpPr/>
          <p:nvPr/>
        </p:nvSpPr>
        <p:spPr>
          <a:xfrm>
            <a:off x="4311650" y="1587500"/>
            <a:ext cx="3429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>
            <a:off x="2597150" y="4762500"/>
            <a:ext cx="3429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39900" y="3821666"/>
            <a:ext cx="386063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34" y="750867"/>
            <a:ext cx="10108504" cy="3746501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ts val="1800"/>
              </a:spcBef>
              <a:buNone/>
            </a:pPr>
            <a:r>
              <a:rPr lang="es-ES" sz="3600" b="1" dirty="0" smtClean="0">
                <a:latin typeface="Agency FB" pitchFamily="34" charset="0"/>
              </a:rPr>
              <a:t>¿Qué hacer pues? </a:t>
            </a:r>
          </a:p>
          <a:p>
            <a:pPr marL="0" indent="0" algn="ctr">
              <a:lnSpc>
                <a:spcPct val="200000"/>
              </a:lnSpc>
              <a:spcBef>
                <a:spcPts val="1800"/>
              </a:spcBef>
              <a:buNone/>
            </a:pPr>
            <a:r>
              <a:rPr lang="es-ES" sz="3600" b="1" dirty="0" smtClean="0">
                <a:latin typeface="Agency FB" pitchFamily="34" charset="0"/>
              </a:rPr>
              <a:t>¿Lo de siempre porque hemos sobrevivido (no será tan malo)?</a:t>
            </a:r>
          </a:p>
          <a:p>
            <a:pPr marL="0" indent="0" algn="ctr">
              <a:lnSpc>
                <a:spcPct val="200000"/>
              </a:lnSpc>
              <a:spcBef>
                <a:spcPts val="1800"/>
              </a:spcBef>
              <a:buNone/>
            </a:pPr>
            <a:r>
              <a:rPr lang="es-ES" sz="3600" b="1" dirty="0" smtClean="0">
                <a:latin typeface="Agency FB" pitchFamily="34" charset="0"/>
              </a:rPr>
              <a:t>¿Aprender a hacerlo mejor? ¿Cómo? </a:t>
            </a:r>
          </a:p>
        </p:txBody>
      </p:sp>
    </p:spTree>
    <p:extLst>
      <p:ext uri="{BB962C8B-B14F-4D97-AF65-F5344CB8AC3E}">
        <p14:creationId xmlns:p14="http://schemas.microsoft.com/office/powerpoint/2010/main" val="27591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</TotalTime>
  <Words>61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Agency FB</vt:lpstr>
      <vt:lpstr>Arial</vt:lpstr>
      <vt:lpstr>Comic Sans MS</vt:lpstr>
      <vt:lpstr>Trebuchet MS</vt:lpstr>
      <vt:lpstr>Tw Cen MT</vt:lpstr>
      <vt:lpstr>Circuito</vt:lpstr>
      <vt:lpstr>¿Cómo curar una herida?</vt:lpstr>
      <vt:lpstr>Así me lo hicieron siempre</vt:lpstr>
      <vt:lpstr>Lo que hacen l@s especialistas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curar una herida?</dc:title>
  <dc:creator>MARIA SOLEDAD GARCIA GOMEZ</dc:creator>
  <cp:lastModifiedBy>MARIA SOLEDAD GARCIA GOMEZ</cp:lastModifiedBy>
  <cp:revision>7</cp:revision>
  <dcterms:created xsi:type="dcterms:W3CDTF">2021-10-28T12:12:25Z</dcterms:created>
  <dcterms:modified xsi:type="dcterms:W3CDTF">2023-11-06T12:19:06Z</dcterms:modified>
</cp:coreProperties>
</file>