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ink/ink1.xml" ContentType="application/inkml+xml"/>
  <Override PartName="/ppt/ink/ink2.xml" ContentType="application/inkml+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4"/>
    <p:sldMasterId id="2147483701" r:id="rId5"/>
    <p:sldMasterId id="2147483648" r:id="rId6"/>
  </p:sldMasterIdLst>
  <p:notesMasterIdLst>
    <p:notesMasterId r:id="rId11"/>
  </p:notesMasterIdLst>
  <p:sldIdLst>
    <p:sldId id="2142531697" r:id="rId7"/>
    <p:sldId id="2142531700" r:id="rId8"/>
    <p:sldId id="2142531701" r:id="rId9"/>
    <p:sldId id="2142531675"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8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AA9FB8-4718-766E-7C13-21DC11B8D799}" v="401" dt="2022-01-10T13:36:30.2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uz, David" userId="92567e42-65e9-4c80-89ab-78726cc62362" providerId="ADAL" clId="{D7A5E32C-D4EF-4BA9-ACBC-987481BF9E7E}"/>
    <pc:docChg chg="custSel modSld">
      <pc:chgData name="Cruz, David" userId="92567e42-65e9-4c80-89ab-78726cc62362" providerId="ADAL" clId="{D7A5E32C-D4EF-4BA9-ACBC-987481BF9E7E}" dt="2022-01-03T13:46:15.306" v="185" actId="20577"/>
      <pc:docMkLst>
        <pc:docMk/>
      </pc:docMkLst>
      <pc:sldChg chg="modSp mod">
        <pc:chgData name="Cruz, David" userId="92567e42-65e9-4c80-89ab-78726cc62362" providerId="ADAL" clId="{D7A5E32C-D4EF-4BA9-ACBC-987481BF9E7E}" dt="2022-01-03T13:46:15.306" v="185" actId="20577"/>
        <pc:sldMkLst>
          <pc:docMk/>
          <pc:sldMk cId="3263830566" sldId="2142531701"/>
        </pc:sldMkLst>
        <pc:spChg chg="mod">
          <ac:chgData name="Cruz, David" userId="92567e42-65e9-4c80-89ab-78726cc62362" providerId="ADAL" clId="{D7A5E32C-D4EF-4BA9-ACBC-987481BF9E7E}" dt="2022-01-03T13:46:15.306" v="185" actId="20577"/>
          <ac:spMkLst>
            <pc:docMk/>
            <pc:sldMk cId="3263830566" sldId="2142531701"/>
            <ac:spMk id="118" creationId="{3344E909-2B69-4F7F-9803-81B62013DEC4}"/>
          </ac:spMkLst>
        </pc:spChg>
        <pc:spChg chg="mod">
          <ac:chgData name="Cruz, David" userId="92567e42-65e9-4c80-89ab-78726cc62362" providerId="ADAL" clId="{D7A5E32C-D4EF-4BA9-ACBC-987481BF9E7E}" dt="2022-01-03T13:45:48.716" v="177" actId="20577"/>
          <ac:spMkLst>
            <pc:docMk/>
            <pc:sldMk cId="3263830566" sldId="2142531701"/>
            <ac:spMk id="119" creationId="{36C587D8-EC9F-4E5F-ACB9-E0584915DD39}"/>
          </ac:spMkLst>
        </pc:spChg>
        <pc:graphicFrameChg chg="modGraphic">
          <ac:chgData name="Cruz, David" userId="92567e42-65e9-4c80-89ab-78726cc62362" providerId="ADAL" clId="{D7A5E32C-D4EF-4BA9-ACBC-987481BF9E7E}" dt="2022-01-03T13:45:10.114" v="170" actId="20577"/>
          <ac:graphicFrameMkLst>
            <pc:docMk/>
            <pc:sldMk cId="3263830566" sldId="2142531701"/>
            <ac:graphicFrameMk id="4" creationId="{107C0BEA-52A4-445D-B5EE-056446756B47}"/>
          </ac:graphicFrameMkLst>
        </pc:graphicFrameChg>
      </pc:sldChg>
    </pc:docChg>
  </pc:docChgLst>
  <pc:docChgLst>
    <pc:chgData name="Greyling, Cornelius" userId="S::cornelius.greyling@snp-ag.com::0963714c-28b3-41f6-a2ec-74a71c37a420" providerId="AD" clId="Web-{E92DC09F-0B26-489A-8865-88AA92E1769F}"/>
    <pc:docChg chg="modSld">
      <pc:chgData name="Greyling, Cornelius" userId="S::cornelius.greyling@snp-ag.com::0963714c-28b3-41f6-a2ec-74a71c37a420" providerId="AD" clId="Web-{E92DC09F-0B26-489A-8865-88AA92E1769F}" dt="2021-12-14T13:10:30.434" v="13" actId="14100"/>
      <pc:docMkLst>
        <pc:docMk/>
      </pc:docMkLst>
      <pc:sldChg chg="modSp">
        <pc:chgData name="Greyling, Cornelius" userId="S::cornelius.greyling@snp-ag.com::0963714c-28b3-41f6-a2ec-74a71c37a420" providerId="AD" clId="Web-{E92DC09F-0B26-489A-8865-88AA92E1769F}" dt="2021-12-14T13:10:30.434" v="13" actId="14100"/>
        <pc:sldMkLst>
          <pc:docMk/>
          <pc:sldMk cId="1267246087" sldId="2142531686"/>
        </pc:sldMkLst>
        <pc:spChg chg="mod">
          <ac:chgData name="Greyling, Cornelius" userId="S::cornelius.greyling@snp-ag.com::0963714c-28b3-41f6-a2ec-74a71c37a420" providerId="AD" clId="Web-{E92DC09F-0B26-489A-8865-88AA92E1769F}" dt="2021-12-14T13:10:30.434" v="13" actId="14100"/>
          <ac:spMkLst>
            <pc:docMk/>
            <pc:sldMk cId="1267246087" sldId="2142531686"/>
            <ac:spMk id="9" creationId="{F0D68557-6184-472C-B3F9-F27D1BC4936C}"/>
          </ac:spMkLst>
        </pc:spChg>
      </pc:sldChg>
    </pc:docChg>
  </pc:docChgLst>
  <pc:docChgLst>
    <pc:chgData name="Greyling, Cornelius" userId="S::cornelius.greyling@snp-ag.com::0963714c-28b3-41f6-a2ec-74a71c37a420" providerId="AD" clId="Web-{818A4152-4C63-3C74-5D5C-4293D96B5F32}"/>
    <pc:docChg chg="addSld modSld sldOrd addMainMaster modMainMaster">
      <pc:chgData name="Greyling, Cornelius" userId="S::cornelius.greyling@snp-ag.com::0963714c-28b3-41f6-a2ec-74a71c37a420" providerId="AD" clId="Web-{818A4152-4C63-3C74-5D5C-4293D96B5F32}" dt="2021-12-14T11:58:57.398" v="639"/>
      <pc:docMkLst>
        <pc:docMk/>
      </pc:docMkLst>
      <pc:sldChg chg="modSp">
        <pc:chgData name="Greyling, Cornelius" userId="S::cornelius.greyling@snp-ag.com::0963714c-28b3-41f6-a2ec-74a71c37a420" providerId="AD" clId="Web-{818A4152-4C63-3C74-5D5C-4293D96B5F32}" dt="2021-12-14T11:31:59.202" v="0" actId="14100"/>
        <pc:sldMkLst>
          <pc:docMk/>
          <pc:sldMk cId="3358762874" sldId="2142531675"/>
        </pc:sldMkLst>
        <pc:spChg chg="mod">
          <ac:chgData name="Greyling, Cornelius" userId="S::cornelius.greyling@snp-ag.com::0963714c-28b3-41f6-a2ec-74a71c37a420" providerId="AD" clId="Web-{818A4152-4C63-3C74-5D5C-4293D96B5F32}" dt="2021-12-14T11:31:59.202" v="0" actId="14100"/>
          <ac:spMkLst>
            <pc:docMk/>
            <pc:sldMk cId="3358762874" sldId="2142531675"/>
            <ac:spMk id="41" creationId="{DDAAE863-9DC3-4456-9376-CA238F76E5EB}"/>
          </ac:spMkLst>
        </pc:spChg>
      </pc:sldChg>
      <pc:sldChg chg="modSp">
        <pc:chgData name="Greyling, Cornelius" userId="S::cornelius.greyling@snp-ag.com::0963714c-28b3-41f6-a2ec-74a71c37a420" providerId="AD" clId="Web-{818A4152-4C63-3C74-5D5C-4293D96B5F32}" dt="2021-12-14T11:48:44.648" v="564"/>
        <pc:sldMkLst>
          <pc:docMk/>
          <pc:sldMk cId="2429641895" sldId="2142531680"/>
        </pc:sldMkLst>
        <pc:spChg chg="mod">
          <ac:chgData name="Greyling, Cornelius" userId="S::cornelius.greyling@snp-ag.com::0963714c-28b3-41f6-a2ec-74a71c37a420" providerId="AD" clId="Web-{818A4152-4C63-3C74-5D5C-4293D96B5F32}" dt="2021-12-14T11:48:44.648" v="564"/>
          <ac:spMkLst>
            <pc:docMk/>
            <pc:sldMk cId="2429641895" sldId="2142531680"/>
            <ac:spMk id="3" creationId="{C6E7BDF5-DBEB-4BCB-AB67-92F0A22F9128}"/>
          </ac:spMkLst>
        </pc:spChg>
        <pc:spChg chg="mod">
          <ac:chgData name="Greyling, Cornelius" userId="S::cornelius.greyling@snp-ag.com::0963714c-28b3-41f6-a2ec-74a71c37a420" providerId="AD" clId="Web-{818A4152-4C63-3C74-5D5C-4293D96B5F32}" dt="2021-12-14T11:35:10.988" v="14" actId="1076"/>
          <ac:spMkLst>
            <pc:docMk/>
            <pc:sldMk cId="2429641895" sldId="2142531680"/>
            <ac:spMk id="6" creationId="{2AF17563-BC6C-4057-81A0-CD8F33B64D66}"/>
          </ac:spMkLst>
        </pc:spChg>
        <pc:spChg chg="mod">
          <ac:chgData name="Greyling, Cornelius" userId="S::cornelius.greyling@snp-ag.com::0963714c-28b3-41f6-a2ec-74a71c37a420" providerId="AD" clId="Web-{818A4152-4C63-3C74-5D5C-4293D96B5F32}" dt="2021-12-14T11:32:05.609" v="1" actId="20577"/>
          <ac:spMkLst>
            <pc:docMk/>
            <pc:sldMk cId="2429641895" sldId="2142531680"/>
            <ac:spMk id="12" creationId="{CC23FBA9-CB09-4F83-9C33-9A61B455D71A}"/>
          </ac:spMkLst>
        </pc:spChg>
        <pc:graphicFrameChg chg="mod">
          <ac:chgData name="Greyling, Cornelius" userId="S::cornelius.greyling@snp-ag.com::0963714c-28b3-41f6-a2ec-74a71c37a420" providerId="AD" clId="Web-{818A4152-4C63-3C74-5D5C-4293D96B5F32}" dt="2021-12-14T11:35:10.941" v="13" actId="1076"/>
          <ac:graphicFrameMkLst>
            <pc:docMk/>
            <pc:sldMk cId="2429641895" sldId="2142531680"/>
            <ac:graphicFrameMk id="5" creationId="{2394A735-BC85-497F-8F39-586349DD009B}"/>
          </ac:graphicFrameMkLst>
        </pc:graphicFrameChg>
      </pc:sldChg>
      <pc:sldChg chg="modSp">
        <pc:chgData name="Greyling, Cornelius" userId="S::cornelius.greyling@snp-ag.com::0963714c-28b3-41f6-a2ec-74a71c37a420" providerId="AD" clId="Web-{818A4152-4C63-3C74-5D5C-4293D96B5F32}" dt="2021-12-14T11:44:38.283" v="342"/>
        <pc:sldMkLst>
          <pc:docMk/>
          <pc:sldMk cId="1267246087" sldId="2142531686"/>
        </pc:sldMkLst>
        <pc:spChg chg="mod">
          <ac:chgData name="Greyling, Cornelius" userId="S::cornelius.greyling@snp-ag.com::0963714c-28b3-41f6-a2ec-74a71c37a420" providerId="AD" clId="Web-{818A4152-4C63-3C74-5D5C-4293D96B5F32}" dt="2021-12-14T11:32:18.374" v="4" actId="20577"/>
          <ac:spMkLst>
            <pc:docMk/>
            <pc:sldMk cId="1267246087" sldId="2142531686"/>
            <ac:spMk id="16" creationId="{5D1A1B0F-16C1-48F4-958D-FF895CBE74D8}"/>
          </ac:spMkLst>
        </pc:spChg>
        <pc:graphicFrameChg chg="mod modGraphic">
          <ac:chgData name="Greyling, Cornelius" userId="S::cornelius.greyling@snp-ag.com::0963714c-28b3-41f6-a2ec-74a71c37a420" providerId="AD" clId="Web-{818A4152-4C63-3C74-5D5C-4293D96B5F32}" dt="2021-12-14T11:44:38.283" v="342"/>
          <ac:graphicFrameMkLst>
            <pc:docMk/>
            <pc:sldMk cId="1267246087" sldId="2142531686"/>
            <ac:graphicFrameMk id="7" creationId="{988D7CF6-CE09-4F35-ACFF-0394A423ED4A}"/>
          </ac:graphicFrameMkLst>
        </pc:graphicFrameChg>
        <pc:graphicFrameChg chg="mod modGraphic">
          <ac:chgData name="Greyling, Cornelius" userId="S::cornelius.greyling@snp-ag.com::0963714c-28b3-41f6-a2ec-74a71c37a420" providerId="AD" clId="Web-{818A4152-4C63-3C74-5D5C-4293D96B5F32}" dt="2021-12-14T11:44:01.438" v="294"/>
          <ac:graphicFrameMkLst>
            <pc:docMk/>
            <pc:sldMk cId="1267246087" sldId="2142531686"/>
            <ac:graphicFrameMk id="10" creationId="{8240D4CD-5EE7-480A-A855-D0DA557FC28D}"/>
          </ac:graphicFrameMkLst>
        </pc:graphicFrameChg>
      </pc:sldChg>
      <pc:sldChg chg="modSp">
        <pc:chgData name="Greyling, Cornelius" userId="S::cornelius.greyling@snp-ag.com::0963714c-28b3-41f6-a2ec-74a71c37a420" providerId="AD" clId="Web-{818A4152-4C63-3C74-5D5C-4293D96B5F32}" dt="2021-12-14T11:39:42.729" v="139"/>
        <pc:sldMkLst>
          <pc:docMk/>
          <pc:sldMk cId="3399131732" sldId="2142531690"/>
        </pc:sldMkLst>
        <pc:spChg chg="mod">
          <ac:chgData name="Greyling, Cornelius" userId="S::cornelius.greyling@snp-ag.com::0963714c-28b3-41f6-a2ec-74a71c37a420" providerId="AD" clId="Web-{818A4152-4C63-3C74-5D5C-4293D96B5F32}" dt="2021-12-14T11:32:12.109" v="2" actId="20577"/>
          <ac:spMkLst>
            <pc:docMk/>
            <pc:sldMk cId="3399131732" sldId="2142531690"/>
            <ac:spMk id="15" creationId="{FB867C72-6715-4754-90A5-AD98949AC4FD}"/>
          </ac:spMkLst>
        </pc:spChg>
        <pc:graphicFrameChg chg="mod modGraphic">
          <ac:chgData name="Greyling, Cornelius" userId="S::cornelius.greyling@snp-ag.com::0963714c-28b3-41f6-a2ec-74a71c37a420" providerId="AD" clId="Web-{818A4152-4C63-3C74-5D5C-4293D96B5F32}" dt="2021-12-14T11:39:42.729" v="139"/>
          <ac:graphicFrameMkLst>
            <pc:docMk/>
            <pc:sldMk cId="3399131732" sldId="2142531690"/>
            <ac:graphicFrameMk id="12" creationId="{6EAE52A0-0693-40F2-8940-142795282067}"/>
          </ac:graphicFrameMkLst>
        </pc:graphicFrameChg>
        <pc:graphicFrameChg chg="mod modGraphic">
          <ac:chgData name="Greyling, Cornelius" userId="S::cornelius.greyling@snp-ag.com::0963714c-28b3-41f6-a2ec-74a71c37a420" providerId="AD" clId="Web-{818A4152-4C63-3C74-5D5C-4293D96B5F32}" dt="2021-12-14T11:38:45.009" v="94"/>
          <ac:graphicFrameMkLst>
            <pc:docMk/>
            <pc:sldMk cId="3399131732" sldId="2142531690"/>
            <ac:graphicFrameMk id="19" creationId="{24CC4C46-A51A-4EB1-BA84-AE5C766840AA}"/>
          </ac:graphicFrameMkLst>
        </pc:graphicFrameChg>
      </pc:sldChg>
      <pc:sldChg chg="modSp">
        <pc:chgData name="Greyling, Cornelius" userId="S::cornelius.greyling@snp-ag.com::0963714c-28b3-41f6-a2ec-74a71c37a420" providerId="AD" clId="Web-{818A4152-4C63-3C74-5D5C-4293D96B5F32}" dt="2021-12-14T11:46:47.224" v="508"/>
        <pc:sldMkLst>
          <pc:docMk/>
          <pc:sldMk cId="4090999167" sldId="2142531692"/>
        </pc:sldMkLst>
        <pc:spChg chg="mod">
          <ac:chgData name="Greyling, Cornelius" userId="S::cornelius.greyling@snp-ag.com::0963714c-28b3-41f6-a2ec-74a71c37a420" providerId="AD" clId="Web-{818A4152-4C63-3C74-5D5C-4293D96B5F32}" dt="2021-12-14T11:32:23.562" v="6" actId="20577"/>
          <ac:spMkLst>
            <pc:docMk/>
            <pc:sldMk cId="4090999167" sldId="2142531692"/>
            <ac:spMk id="15" creationId="{FB867C72-6715-4754-90A5-AD98949AC4FD}"/>
          </ac:spMkLst>
        </pc:spChg>
        <pc:graphicFrameChg chg="mod modGraphic">
          <ac:chgData name="Greyling, Cornelius" userId="S::cornelius.greyling@snp-ag.com::0963714c-28b3-41f6-a2ec-74a71c37a420" providerId="AD" clId="Web-{818A4152-4C63-3C74-5D5C-4293D96B5F32}" dt="2021-12-14T11:46:47.224" v="508"/>
          <ac:graphicFrameMkLst>
            <pc:docMk/>
            <pc:sldMk cId="4090999167" sldId="2142531692"/>
            <ac:graphicFrameMk id="12" creationId="{6EAE52A0-0693-40F2-8940-142795282067}"/>
          </ac:graphicFrameMkLst>
        </pc:graphicFrameChg>
        <pc:graphicFrameChg chg="mod modGraphic">
          <ac:chgData name="Greyling, Cornelius" userId="S::cornelius.greyling@snp-ag.com::0963714c-28b3-41f6-a2ec-74a71c37a420" providerId="AD" clId="Web-{818A4152-4C63-3C74-5D5C-4293D96B5F32}" dt="2021-12-14T11:44:59.346" v="375"/>
          <ac:graphicFrameMkLst>
            <pc:docMk/>
            <pc:sldMk cId="4090999167" sldId="2142531692"/>
            <ac:graphicFrameMk id="19" creationId="{24CC4C46-A51A-4EB1-BA84-AE5C766840AA}"/>
          </ac:graphicFrameMkLst>
        </pc:graphicFrameChg>
      </pc:sldChg>
      <pc:sldChg chg="modSp">
        <pc:chgData name="Greyling, Cornelius" userId="S::cornelius.greyling@snp-ag.com::0963714c-28b3-41f6-a2ec-74a71c37a420" providerId="AD" clId="Web-{818A4152-4C63-3C74-5D5C-4293D96B5F32}" dt="2021-12-14T11:46:19.614" v="474"/>
        <pc:sldMkLst>
          <pc:docMk/>
          <pc:sldMk cId="4258863119" sldId="2142531693"/>
        </pc:sldMkLst>
        <pc:spChg chg="mod">
          <ac:chgData name="Greyling, Cornelius" userId="S::cornelius.greyling@snp-ag.com::0963714c-28b3-41f6-a2ec-74a71c37a420" providerId="AD" clId="Web-{818A4152-4C63-3C74-5D5C-4293D96B5F32}" dt="2021-12-14T11:32:29.187" v="7" actId="20577"/>
          <ac:spMkLst>
            <pc:docMk/>
            <pc:sldMk cId="4258863119" sldId="2142531693"/>
            <ac:spMk id="16" creationId="{5D1A1B0F-16C1-48F4-958D-FF895CBE74D8}"/>
          </ac:spMkLst>
        </pc:spChg>
        <pc:graphicFrameChg chg="mod modGraphic">
          <ac:chgData name="Greyling, Cornelius" userId="S::cornelius.greyling@snp-ag.com::0963714c-28b3-41f6-a2ec-74a71c37a420" providerId="AD" clId="Web-{818A4152-4C63-3C74-5D5C-4293D96B5F32}" dt="2021-12-14T11:45:39.425" v="414"/>
          <ac:graphicFrameMkLst>
            <pc:docMk/>
            <pc:sldMk cId="4258863119" sldId="2142531693"/>
            <ac:graphicFrameMk id="7" creationId="{988D7CF6-CE09-4F35-ACFF-0394A423ED4A}"/>
          </ac:graphicFrameMkLst>
        </pc:graphicFrameChg>
        <pc:graphicFrameChg chg="mod modGraphic">
          <ac:chgData name="Greyling, Cornelius" userId="S::cornelius.greyling@snp-ag.com::0963714c-28b3-41f6-a2ec-74a71c37a420" providerId="AD" clId="Web-{818A4152-4C63-3C74-5D5C-4293D96B5F32}" dt="2021-12-14T11:46:19.614" v="474"/>
          <ac:graphicFrameMkLst>
            <pc:docMk/>
            <pc:sldMk cId="4258863119" sldId="2142531693"/>
            <ac:graphicFrameMk id="10" creationId="{8240D4CD-5EE7-480A-A855-D0DA557FC28D}"/>
          </ac:graphicFrameMkLst>
        </pc:graphicFrameChg>
      </pc:sldChg>
      <pc:sldChg chg="add ord">
        <pc:chgData name="Greyling, Cornelius" userId="S::cornelius.greyling@snp-ag.com::0963714c-28b3-41f6-a2ec-74a71c37a420" providerId="AD" clId="Web-{818A4152-4C63-3C74-5D5C-4293D96B5F32}" dt="2021-12-14T11:47:05.396" v="510"/>
        <pc:sldMkLst>
          <pc:docMk/>
          <pc:sldMk cId="2860483284" sldId="2142531694"/>
        </pc:sldMkLst>
      </pc:sldChg>
      <pc:sldChg chg="delSp modSp new ord">
        <pc:chgData name="Greyling, Cornelius" userId="S::cornelius.greyling@snp-ag.com::0963714c-28b3-41f6-a2ec-74a71c37a420" providerId="AD" clId="Web-{818A4152-4C63-3C74-5D5C-4293D96B5F32}" dt="2021-12-14T11:48:02.554" v="555" actId="20577"/>
        <pc:sldMkLst>
          <pc:docMk/>
          <pc:sldMk cId="98613133" sldId="2142531695"/>
        </pc:sldMkLst>
        <pc:spChg chg="mod">
          <ac:chgData name="Greyling, Cornelius" userId="S::cornelius.greyling@snp-ag.com::0963714c-28b3-41f6-a2ec-74a71c37a420" providerId="AD" clId="Web-{818A4152-4C63-3C74-5D5C-4293D96B5F32}" dt="2021-12-14T11:48:02.554" v="555" actId="20577"/>
          <ac:spMkLst>
            <pc:docMk/>
            <pc:sldMk cId="98613133" sldId="2142531695"/>
            <ac:spMk id="2" creationId="{48AEAADB-CC85-4400-8A56-A40C4D83FF54}"/>
          </ac:spMkLst>
        </pc:spChg>
        <pc:spChg chg="del">
          <ac:chgData name="Greyling, Cornelius" userId="S::cornelius.greyling@snp-ag.com::0963714c-28b3-41f6-a2ec-74a71c37a420" providerId="AD" clId="Web-{818A4152-4C63-3C74-5D5C-4293D96B5F32}" dt="2021-12-14T11:47:29.975" v="517"/>
          <ac:spMkLst>
            <pc:docMk/>
            <pc:sldMk cId="98613133" sldId="2142531695"/>
            <ac:spMk id="3" creationId="{672895A9-39DE-45B9-A4C5-1D8B26252523}"/>
          </ac:spMkLst>
        </pc:spChg>
      </pc:sldChg>
      <pc:sldChg chg="modSp add replId">
        <pc:chgData name="Greyling, Cornelius" userId="S::cornelius.greyling@snp-ag.com::0963714c-28b3-41f6-a2ec-74a71c37a420" providerId="AD" clId="Web-{818A4152-4C63-3C74-5D5C-4293D96B5F32}" dt="2021-12-14T11:57:51.396" v="599" actId="20577"/>
        <pc:sldMkLst>
          <pc:docMk/>
          <pc:sldMk cId="3728574009" sldId="2142531696"/>
        </pc:sldMkLst>
        <pc:spChg chg="mod">
          <ac:chgData name="Greyling, Cornelius" userId="S::cornelius.greyling@snp-ag.com::0963714c-28b3-41f6-a2ec-74a71c37a420" providerId="AD" clId="Web-{818A4152-4C63-3C74-5D5C-4293D96B5F32}" dt="2021-12-14T11:57:51.396" v="599" actId="20577"/>
          <ac:spMkLst>
            <pc:docMk/>
            <pc:sldMk cId="3728574009" sldId="2142531696"/>
            <ac:spMk id="2" creationId="{48AEAADB-CC85-4400-8A56-A40C4D83FF54}"/>
          </ac:spMkLst>
        </pc:spChg>
      </pc:sldChg>
      <pc:sldChg chg="delSp modSp add ord">
        <pc:chgData name="Greyling, Cornelius" userId="S::cornelius.greyling@snp-ag.com::0963714c-28b3-41f6-a2ec-74a71c37a420" providerId="AD" clId="Web-{818A4152-4C63-3C74-5D5C-4293D96B5F32}" dt="2021-12-14T11:58:57.398" v="639"/>
        <pc:sldMkLst>
          <pc:docMk/>
          <pc:sldMk cId="359366988" sldId="2142531697"/>
        </pc:sldMkLst>
        <pc:spChg chg="del mod">
          <ac:chgData name="Greyling, Cornelius" userId="S::cornelius.greyling@snp-ag.com::0963714c-28b3-41f6-a2ec-74a71c37a420" providerId="AD" clId="Web-{818A4152-4C63-3C74-5D5C-4293D96B5F32}" dt="2021-12-14T11:58:55.210" v="638"/>
          <ac:spMkLst>
            <pc:docMk/>
            <pc:sldMk cId="359366988" sldId="2142531697"/>
            <ac:spMk id="36" creationId="{E8FE0A2B-C929-4BF4-A1C3-562AB72E9279}"/>
          </ac:spMkLst>
        </pc:spChg>
        <pc:spChg chg="del">
          <ac:chgData name="Greyling, Cornelius" userId="S::cornelius.greyling@snp-ag.com::0963714c-28b3-41f6-a2ec-74a71c37a420" providerId="AD" clId="Web-{818A4152-4C63-3C74-5D5C-4293D96B5F32}" dt="2021-12-14T11:58:57.398" v="639"/>
          <ac:spMkLst>
            <pc:docMk/>
            <pc:sldMk cId="359366988" sldId="2142531697"/>
            <ac:spMk id="38" creationId="{F4D19B14-BFBF-4079-9C30-58471F269CA6}"/>
          </ac:spMkLst>
        </pc:spChg>
        <pc:spChg chg="del">
          <ac:chgData name="Greyling, Cornelius" userId="S::cornelius.greyling@snp-ag.com::0963714c-28b3-41f6-a2ec-74a71c37a420" providerId="AD" clId="Web-{818A4152-4C63-3C74-5D5C-4293D96B5F32}" dt="2021-12-14T11:58:49.866" v="636"/>
          <ac:spMkLst>
            <pc:docMk/>
            <pc:sldMk cId="359366988" sldId="2142531697"/>
            <ac:spMk id="46" creationId="{9B013AE6-29D8-42C5-932B-14E6CACC6089}"/>
          </ac:spMkLst>
        </pc:spChg>
      </pc:sldChg>
      <pc:sldChg chg="modSp add ord replId">
        <pc:chgData name="Greyling, Cornelius" userId="S::cornelius.greyling@snp-ag.com::0963714c-28b3-41f6-a2ec-74a71c37a420" providerId="AD" clId="Web-{818A4152-4C63-3C74-5D5C-4293D96B5F32}" dt="2021-12-14T11:58:39.538" v="635" actId="20577"/>
        <pc:sldMkLst>
          <pc:docMk/>
          <pc:sldMk cId="2399159954" sldId="2142531698"/>
        </pc:sldMkLst>
        <pc:spChg chg="mod">
          <ac:chgData name="Greyling, Cornelius" userId="S::cornelius.greyling@snp-ag.com::0963714c-28b3-41f6-a2ec-74a71c37a420" providerId="AD" clId="Web-{818A4152-4C63-3C74-5D5C-4293D96B5F32}" dt="2021-12-14T11:58:39.538" v="635" actId="20577"/>
          <ac:spMkLst>
            <pc:docMk/>
            <pc:sldMk cId="2399159954" sldId="2142531698"/>
            <ac:spMk id="2" creationId="{48AEAADB-CC85-4400-8A56-A40C4D83FF54}"/>
          </ac:spMkLst>
        </pc:spChg>
      </pc:sldChg>
      <pc:sldMasterChg chg="add addSldLayout">
        <pc:chgData name="Greyling, Cornelius" userId="S::cornelius.greyling@snp-ag.com::0963714c-28b3-41f6-a2ec-74a71c37a420" providerId="AD" clId="Web-{818A4152-4C63-3C74-5D5C-4293D96B5F32}" dt="2021-12-14T11:57:56.412" v="600"/>
        <pc:sldMasterMkLst>
          <pc:docMk/>
          <pc:sldMasterMk cId="860102744" sldId="2147483648"/>
        </pc:sldMasterMkLst>
        <pc:sldLayoutChg chg="add">
          <pc:chgData name="Greyling, Cornelius" userId="S::cornelius.greyling@snp-ag.com::0963714c-28b3-41f6-a2ec-74a71c37a420" providerId="AD" clId="Web-{818A4152-4C63-3C74-5D5C-4293D96B5F32}" dt="2021-12-14T11:57:56.412" v="600"/>
          <pc:sldLayoutMkLst>
            <pc:docMk/>
            <pc:sldMasterMk cId="860102744" sldId="2147483648"/>
            <pc:sldLayoutMk cId="149556123" sldId="2147483649"/>
          </pc:sldLayoutMkLst>
        </pc:sldLayoutChg>
        <pc:sldLayoutChg chg="add">
          <pc:chgData name="Greyling, Cornelius" userId="S::cornelius.greyling@snp-ag.com::0963714c-28b3-41f6-a2ec-74a71c37a420" providerId="AD" clId="Web-{818A4152-4C63-3C74-5D5C-4293D96B5F32}" dt="2021-12-14T11:57:56.412" v="600"/>
          <pc:sldLayoutMkLst>
            <pc:docMk/>
            <pc:sldMasterMk cId="860102744" sldId="2147483648"/>
            <pc:sldLayoutMk cId="942925643" sldId="2147483650"/>
          </pc:sldLayoutMkLst>
        </pc:sldLayoutChg>
        <pc:sldLayoutChg chg="add">
          <pc:chgData name="Greyling, Cornelius" userId="S::cornelius.greyling@snp-ag.com::0963714c-28b3-41f6-a2ec-74a71c37a420" providerId="AD" clId="Web-{818A4152-4C63-3C74-5D5C-4293D96B5F32}" dt="2021-12-14T11:57:56.412" v="600"/>
          <pc:sldLayoutMkLst>
            <pc:docMk/>
            <pc:sldMasterMk cId="860102744" sldId="2147483648"/>
            <pc:sldLayoutMk cId="2586993012" sldId="2147483651"/>
          </pc:sldLayoutMkLst>
        </pc:sldLayoutChg>
        <pc:sldLayoutChg chg="add">
          <pc:chgData name="Greyling, Cornelius" userId="S::cornelius.greyling@snp-ag.com::0963714c-28b3-41f6-a2ec-74a71c37a420" providerId="AD" clId="Web-{818A4152-4C63-3C74-5D5C-4293D96B5F32}" dt="2021-12-14T11:57:56.412" v="600"/>
          <pc:sldLayoutMkLst>
            <pc:docMk/>
            <pc:sldMasterMk cId="860102744" sldId="2147483648"/>
            <pc:sldLayoutMk cId="3739648475" sldId="2147483652"/>
          </pc:sldLayoutMkLst>
        </pc:sldLayoutChg>
        <pc:sldLayoutChg chg="add">
          <pc:chgData name="Greyling, Cornelius" userId="S::cornelius.greyling@snp-ag.com::0963714c-28b3-41f6-a2ec-74a71c37a420" providerId="AD" clId="Web-{818A4152-4C63-3C74-5D5C-4293D96B5F32}" dt="2021-12-14T11:57:56.412" v="600"/>
          <pc:sldLayoutMkLst>
            <pc:docMk/>
            <pc:sldMasterMk cId="860102744" sldId="2147483648"/>
            <pc:sldLayoutMk cId="2398392051" sldId="2147483653"/>
          </pc:sldLayoutMkLst>
        </pc:sldLayoutChg>
        <pc:sldLayoutChg chg="add">
          <pc:chgData name="Greyling, Cornelius" userId="S::cornelius.greyling@snp-ag.com::0963714c-28b3-41f6-a2ec-74a71c37a420" providerId="AD" clId="Web-{818A4152-4C63-3C74-5D5C-4293D96B5F32}" dt="2021-12-14T11:57:56.412" v="600"/>
          <pc:sldLayoutMkLst>
            <pc:docMk/>
            <pc:sldMasterMk cId="860102744" sldId="2147483648"/>
            <pc:sldLayoutMk cId="3039179396" sldId="2147483654"/>
          </pc:sldLayoutMkLst>
        </pc:sldLayoutChg>
        <pc:sldLayoutChg chg="add">
          <pc:chgData name="Greyling, Cornelius" userId="S::cornelius.greyling@snp-ag.com::0963714c-28b3-41f6-a2ec-74a71c37a420" providerId="AD" clId="Web-{818A4152-4C63-3C74-5D5C-4293D96B5F32}" dt="2021-12-14T11:57:56.412" v="600"/>
          <pc:sldLayoutMkLst>
            <pc:docMk/>
            <pc:sldMasterMk cId="860102744" sldId="2147483648"/>
            <pc:sldLayoutMk cId="3944818589" sldId="2147483655"/>
          </pc:sldLayoutMkLst>
        </pc:sldLayoutChg>
        <pc:sldLayoutChg chg="add">
          <pc:chgData name="Greyling, Cornelius" userId="S::cornelius.greyling@snp-ag.com::0963714c-28b3-41f6-a2ec-74a71c37a420" providerId="AD" clId="Web-{818A4152-4C63-3C74-5D5C-4293D96B5F32}" dt="2021-12-14T11:57:56.412" v="600"/>
          <pc:sldLayoutMkLst>
            <pc:docMk/>
            <pc:sldMasterMk cId="860102744" sldId="2147483648"/>
            <pc:sldLayoutMk cId="3115871179" sldId="2147483656"/>
          </pc:sldLayoutMkLst>
        </pc:sldLayoutChg>
        <pc:sldLayoutChg chg="add">
          <pc:chgData name="Greyling, Cornelius" userId="S::cornelius.greyling@snp-ag.com::0963714c-28b3-41f6-a2ec-74a71c37a420" providerId="AD" clId="Web-{818A4152-4C63-3C74-5D5C-4293D96B5F32}" dt="2021-12-14T11:57:56.412" v="600"/>
          <pc:sldLayoutMkLst>
            <pc:docMk/>
            <pc:sldMasterMk cId="860102744" sldId="2147483648"/>
            <pc:sldLayoutMk cId="3371354950" sldId="2147483657"/>
          </pc:sldLayoutMkLst>
        </pc:sldLayoutChg>
        <pc:sldLayoutChg chg="add">
          <pc:chgData name="Greyling, Cornelius" userId="S::cornelius.greyling@snp-ag.com::0963714c-28b3-41f6-a2ec-74a71c37a420" providerId="AD" clId="Web-{818A4152-4C63-3C74-5D5C-4293D96B5F32}" dt="2021-12-14T11:57:56.412" v="600"/>
          <pc:sldLayoutMkLst>
            <pc:docMk/>
            <pc:sldMasterMk cId="860102744" sldId="2147483648"/>
            <pc:sldLayoutMk cId="2902261498" sldId="2147483658"/>
          </pc:sldLayoutMkLst>
        </pc:sldLayoutChg>
        <pc:sldLayoutChg chg="add">
          <pc:chgData name="Greyling, Cornelius" userId="S::cornelius.greyling@snp-ag.com::0963714c-28b3-41f6-a2ec-74a71c37a420" providerId="AD" clId="Web-{818A4152-4C63-3C74-5D5C-4293D96B5F32}" dt="2021-12-14T11:57:56.412" v="600"/>
          <pc:sldLayoutMkLst>
            <pc:docMk/>
            <pc:sldMasterMk cId="860102744" sldId="2147483648"/>
            <pc:sldLayoutMk cId="2843000603" sldId="2147483659"/>
          </pc:sldLayoutMkLst>
        </pc:sldLayoutChg>
        <pc:sldLayoutChg chg="add">
          <pc:chgData name="Greyling, Cornelius" userId="S::cornelius.greyling@snp-ag.com::0963714c-28b3-41f6-a2ec-74a71c37a420" providerId="AD" clId="Web-{818A4152-4C63-3C74-5D5C-4293D96B5F32}" dt="2021-12-14T11:57:56.412" v="600"/>
          <pc:sldLayoutMkLst>
            <pc:docMk/>
            <pc:sldMasterMk cId="860102744" sldId="2147483648"/>
            <pc:sldLayoutMk cId="579030879" sldId="2147483660"/>
          </pc:sldLayoutMkLst>
        </pc:sldLayoutChg>
      </pc:sldMasterChg>
      <pc:sldMasterChg chg="replId">
        <pc:chgData name="Greyling, Cornelius" userId="S::cornelius.greyling@snp-ag.com::0963714c-28b3-41f6-a2ec-74a71c37a420" providerId="AD" clId="Web-{818A4152-4C63-3C74-5D5C-4293D96B5F32}" dt="2021-12-14T11:47:00.115" v="509"/>
        <pc:sldMasterMkLst>
          <pc:docMk/>
          <pc:sldMasterMk cId="4048536929" sldId="2147483700"/>
        </pc:sldMasterMkLst>
      </pc:sldMasterChg>
      <pc:sldMasterChg chg="add replId addSldLayout modSldLayout">
        <pc:chgData name="Greyling, Cornelius" userId="S::cornelius.greyling@snp-ag.com::0963714c-28b3-41f6-a2ec-74a71c37a420" providerId="AD" clId="Web-{818A4152-4C63-3C74-5D5C-4293D96B5F32}" dt="2021-12-14T11:57:56.412" v="600"/>
        <pc:sldMasterMkLst>
          <pc:docMk/>
          <pc:sldMasterMk cId="2848578601" sldId="2147483701"/>
        </pc:sldMasterMkLst>
        <pc:sldLayoutChg chg="add replId">
          <pc:chgData name="Greyling, Cornelius" userId="S::cornelius.greyling@snp-ag.com::0963714c-28b3-41f6-a2ec-74a71c37a420" providerId="AD" clId="Web-{818A4152-4C63-3C74-5D5C-4293D96B5F32}" dt="2021-12-14T11:57:56.412" v="600"/>
          <pc:sldLayoutMkLst>
            <pc:docMk/>
            <pc:sldMasterMk cId="2848578601" sldId="2147483701"/>
            <pc:sldLayoutMk cId="853726521" sldId="2147483702"/>
          </pc:sldLayoutMkLst>
        </pc:sldLayoutChg>
        <pc:sldLayoutChg chg="add replId">
          <pc:chgData name="Greyling, Cornelius" userId="S::cornelius.greyling@snp-ag.com::0963714c-28b3-41f6-a2ec-74a71c37a420" providerId="AD" clId="Web-{818A4152-4C63-3C74-5D5C-4293D96B5F32}" dt="2021-12-14T11:57:56.412" v="600"/>
          <pc:sldLayoutMkLst>
            <pc:docMk/>
            <pc:sldMasterMk cId="2848578601" sldId="2147483701"/>
            <pc:sldLayoutMk cId="1892055447" sldId="2147483703"/>
          </pc:sldLayoutMkLst>
        </pc:sldLayoutChg>
        <pc:sldLayoutChg chg="add replId">
          <pc:chgData name="Greyling, Cornelius" userId="S::cornelius.greyling@snp-ag.com::0963714c-28b3-41f6-a2ec-74a71c37a420" providerId="AD" clId="Web-{818A4152-4C63-3C74-5D5C-4293D96B5F32}" dt="2021-12-14T11:57:56.412" v="600"/>
          <pc:sldLayoutMkLst>
            <pc:docMk/>
            <pc:sldMasterMk cId="2848578601" sldId="2147483701"/>
            <pc:sldLayoutMk cId="1451066758" sldId="2147483704"/>
          </pc:sldLayoutMkLst>
        </pc:sldLayoutChg>
        <pc:sldLayoutChg chg="add replId">
          <pc:chgData name="Greyling, Cornelius" userId="S::cornelius.greyling@snp-ag.com::0963714c-28b3-41f6-a2ec-74a71c37a420" providerId="AD" clId="Web-{818A4152-4C63-3C74-5D5C-4293D96B5F32}" dt="2021-12-14T11:57:56.412" v="600"/>
          <pc:sldLayoutMkLst>
            <pc:docMk/>
            <pc:sldMasterMk cId="2848578601" sldId="2147483701"/>
            <pc:sldLayoutMk cId="4830629" sldId="2147483705"/>
          </pc:sldLayoutMkLst>
        </pc:sldLayoutChg>
        <pc:sldLayoutChg chg="add replId">
          <pc:chgData name="Greyling, Cornelius" userId="S::cornelius.greyling@snp-ag.com::0963714c-28b3-41f6-a2ec-74a71c37a420" providerId="AD" clId="Web-{818A4152-4C63-3C74-5D5C-4293D96B5F32}" dt="2021-12-14T11:57:56.412" v="600"/>
          <pc:sldLayoutMkLst>
            <pc:docMk/>
            <pc:sldMasterMk cId="2848578601" sldId="2147483701"/>
            <pc:sldLayoutMk cId="3716543434" sldId="2147483706"/>
          </pc:sldLayoutMkLst>
        </pc:sldLayoutChg>
        <pc:sldLayoutChg chg="add replId">
          <pc:chgData name="Greyling, Cornelius" userId="S::cornelius.greyling@snp-ag.com::0963714c-28b3-41f6-a2ec-74a71c37a420" providerId="AD" clId="Web-{818A4152-4C63-3C74-5D5C-4293D96B5F32}" dt="2021-12-14T11:57:56.412" v="600"/>
          <pc:sldLayoutMkLst>
            <pc:docMk/>
            <pc:sldMasterMk cId="2848578601" sldId="2147483701"/>
            <pc:sldLayoutMk cId="628162567" sldId="2147483707"/>
          </pc:sldLayoutMkLst>
        </pc:sldLayoutChg>
        <pc:sldLayoutChg chg="add replId">
          <pc:chgData name="Greyling, Cornelius" userId="S::cornelius.greyling@snp-ag.com::0963714c-28b3-41f6-a2ec-74a71c37a420" providerId="AD" clId="Web-{818A4152-4C63-3C74-5D5C-4293D96B5F32}" dt="2021-12-14T11:57:56.412" v="600"/>
          <pc:sldLayoutMkLst>
            <pc:docMk/>
            <pc:sldMasterMk cId="2848578601" sldId="2147483701"/>
            <pc:sldLayoutMk cId="1057803083" sldId="2147483708"/>
          </pc:sldLayoutMkLst>
        </pc:sldLayoutChg>
        <pc:sldLayoutChg chg="add replId">
          <pc:chgData name="Greyling, Cornelius" userId="S::cornelius.greyling@snp-ag.com::0963714c-28b3-41f6-a2ec-74a71c37a420" providerId="AD" clId="Web-{818A4152-4C63-3C74-5D5C-4293D96B5F32}" dt="2021-12-14T11:57:56.412" v="600"/>
          <pc:sldLayoutMkLst>
            <pc:docMk/>
            <pc:sldMasterMk cId="2848578601" sldId="2147483701"/>
            <pc:sldLayoutMk cId="2990328071" sldId="2147483709"/>
          </pc:sldLayoutMkLst>
        </pc:sldLayoutChg>
        <pc:sldLayoutChg chg="add replId">
          <pc:chgData name="Greyling, Cornelius" userId="S::cornelius.greyling@snp-ag.com::0963714c-28b3-41f6-a2ec-74a71c37a420" providerId="AD" clId="Web-{818A4152-4C63-3C74-5D5C-4293D96B5F32}" dt="2021-12-14T11:57:56.412" v="600"/>
          <pc:sldLayoutMkLst>
            <pc:docMk/>
            <pc:sldMasterMk cId="2848578601" sldId="2147483701"/>
            <pc:sldLayoutMk cId="1198444323" sldId="2147483710"/>
          </pc:sldLayoutMkLst>
        </pc:sldLayoutChg>
        <pc:sldLayoutChg chg="add replId">
          <pc:chgData name="Greyling, Cornelius" userId="S::cornelius.greyling@snp-ag.com::0963714c-28b3-41f6-a2ec-74a71c37a420" providerId="AD" clId="Web-{818A4152-4C63-3C74-5D5C-4293D96B5F32}" dt="2021-12-14T11:57:56.412" v="600"/>
          <pc:sldLayoutMkLst>
            <pc:docMk/>
            <pc:sldMasterMk cId="2848578601" sldId="2147483701"/>
            <pc:sldLayoutMk cId="603517148" sldId="2147483711"/>
          </pc:sldLayoutMkLst>
        </pc:sldLayoutChg>
        <pc:sldLayoutChg chg="add replId">
          <pc:chgData name="Greyling, Cornelius" userId="S::cornelius.greyling@snp-ag.com::0963714c-28b3-41f6-a2ec-74a71c37a420" providerId="AD" clId="Web-{818A4152-4C63-3C74-5D5C-4293D96B5F32}" dt="2021-12-14T11:57:56.412" v="600"/>
          <pc:sldLayoutMkLst>
            <pc:docMk/>
            <pc:sldMasterMk cId="2848578601" sldId="2147483701"/>
            <pc:sldLayoutMk cId="1693436794" sldId="2147483712"/>
          </pc:sldLayoutMkLst>
        </pc:sldLayoutChg>
        <pc:sldLayoutChg chg="add replId">
          <pc:chgData name="Greyling, Cornelius" userId="S::cornelius.greyling@snp-ag.com::0963714c-28b3-41f6-a2ec-74a71c37a420" providerId="AD" clId="Web-{818A4152-4C63-3C74-5D5C-4293D96B5F32}" dt="2021-12-14T11:57:56.412" v="600"/>
          <pc:sldLayoutMkLst>
            <pc:docMk/>
            <pc:sldMasterMk cId="2848578601" sldId="2147483701"/>
            <pc:sldLayoutMk cId="626419775" sldId="2147483713"/>
          </pc:sldLayoutMkLst>
        </pc:sldLayoutChg>
      </pc:sldMasterChg>
    </pc:docChg>
  </pc:docChgLst>
  <pc:docChgLst>
    <pc:chgData name="Greyling, Cornelius" userId="S::cornelius.greyling@snp-ag.com::0963714c-28b3-41f6-a2ec-74a71c37a420" providerId="AD" clId="Web-{6F90C41A-8753-B833-5FBA-07EA80FE8891}"/>
    <pc:docChg chg="addSld modSld">
      <pc:chgData name="Greyling, Cornelius" userId="S::cornelius.greyling@snp-ag.com::0963714c-28b3-41f6-a2ec-74a71c37a420" providerId="AD" clId="Web-{6F90C41A-8753-B833-5FBA-07EA80FE8891}" dt="2022-01-03T13:59:19.350" v="1417" actId="20577"/>
      <pc:docMkLst>
        <pc:docMk/>
      </pc:docMkLst>
      <pc:sldChg chg="modSp">
        <pc:chgData name="Greyling, Cornelius" userId="S::cornelius.greyling@snp-ag.com::0963714c-28b3-41f6-a2ec-74a71c37a420" providerId="AD" clId="Web-{6F90C41A-8753-B833-5FBA-07EA80FE8891}" dt="2022-01-03T13:27:30.396" v="816" actId="20577"/>
        <pc:sldMkLst>
          <pc:docMk/>
          <pc:sldMk cId="3358762874" sldId="2142531675"/>
        </pc:sldMkLst>
        <pc:spChg chg="mod">
          <ac:chgData name="Greyling, Cornelius" userId="S::cornelius.greyling@snp-ag.com::0963714c-28b3-41f6-a2ec-74a71c37a420" providerId="AD" clId="Web-{6F90C41A-8753-B833-5FBA-07EA80FE8891}" dt="2022-01-03T13:27:30.396" v="816" actId="20577"/>
          <ac:spMkLst>
            <pc:docMk/>
            <pc:sldMk cId="3358762874" sldId="2142531675"/>
            <ac:spMk id="39" creationId="{100EA9DD-6C76-4D87-A986-7CDD8568F001}"/>
          </ac:spMkLst>
        </pc:spChg>
      </pc:sldChg>
      <pc:sldChg chg="delSp modSp">
        <pc:chgData name="Greyling, Cornelius" userId="S::cornelius.greyling@snp-ag.com::0963714c-28b3-41f6-a2ec-74a71c37a420" providerId="AD" clId="Web-{6F90C41A-8753-B833-5FBA-07EA80FE8891}" dt="2022-01-03T13:59:19.350" v="1417" actId="20577"/>
        <pc:sldMkLst>
          <pc:docMk/>
          <pc:sldMk cId="359366988" sldId="2142531697"/>
        </pc:sldMkLst>
        <pc:spChg chg="del mod">
          <ac:chgData name="Greyling, Cornelius" userId="S::cornelius.greyling@snp-ag.com::0963714c-28b3-41f6-a2ec-74a71c37a420" providerId="AD" clId="Web-{6F90C41A-8753-B833-5FBA-07EA80FE8891}" dt="2022-01-03T13:15:48.979" v="352"/>
          <ac:spMkLst>
            <pc:docMk/>
            <pc:sldMk cId="359366988" sldId="2142531697"/>
            <ac:spMk id="3" creationId="{92A86B88-E092-4764-A32A-23BFC7137F36}"/>
          </ac:spMkLst>
        </pc:spChg>
        <pc:spChg chg="mod">
          <ac:chgData name="Greyling, Cornelius" userId="S::cornelius.greyling@snp-ag.com::0963714c-28b3-41f6-a2ec-74a71c37a420" providerId="AD" clId="Web-{6F90C41A-8753-B833-5FBA-07EA80FE8891}" dt="2022-01-03T13:36:32.921" v="1028" actId="20577"/>
          <ac:spMkLst>
            <pc:docMk/>
            <pc:sldMk cId="359366988" sldId="2142531697"/>
            <ac:spMk id="23" creationId="{C4276D5C-998B-4C9D-B727-6A8ED27ADC8F}"/>
          </ac:spMkLst>
        </pc:spChg>
        <pc:spChg chg="mod">
          <ac:chgData name="Greyling, Cornelius" userId="S::cornelius.greyling@snp-ag.com::0963714c-28b3-41f6-a2ec-74a71c37a420" providerId="AD" clId="Web-{6F90C41A-8753-B833-5FBA-07EA80FE8891}" dt="2022-01-03T13:06:52.017" v="47" actId="20577"/>
          <ac:spMkLst>
            <pc:docMk/>
            <pc:sldMk cId="359366988" sldId="2142531697"/>
            <ac:spMk id="26" creationId="{4A2207CF-70DB-45AE-BEEC-6FF570401729}"/>
          </ac:spMkLst>
        </pc:spChg>
        <pc:spChg chg="mod">
          <ac:chgData name="Greyling, Cornelius" userId="S::cornelius.greyling@snp-ag.com::0963714c-28b3-41f6-a2ec-74a71c37a420" providerId="AD" clId="Web-{6F90C41A-8753-B833-5FBA-07EA80FE8891}" dt="2022-01-03T13:55:27.033" v="1251" actId="20577"/>
          <ac:spMkLst>
            <pc:docMk/>
            <pc:sldMk cId="359366988" sldId="2142531697"/>
            <ac:spMk id="28" creationId="{300559D1-8E36-4AFB-9D89-9C332300F3AD}"/>
          </ac:spMkLst>
        </pc:spChg>
        <pc:spChg chg="mod">
          <ac:chgData name="Greyling, Cornelius" userId="S::cornelius.greyling@snp-ag.com::0963714c-28b3-41f6-a2ec-74a71c37a420" providerId="AD" clId="Web-{6F90C41A-8753-B833-5FBA-07EA80FE8891}" dt="2022-01-03T13:56:55.128" v="1373" actId="20577"/>
          <ac:spMkLst>
            <pc:docMk/>
            <pc:sldMk cId="359366988" sldId="2142531697"/>
            <ac:spMk id="30" creationId="{2B6F8B23-80AA-4233-85F6-791F9E752488}"/>
          </ac:spMkLst>
        </pc:spChg>
        <pc:spChg chg="mod">
          <ac:chgData name="Greyling, Cornelius" userId="S::cornelius.greyling@snp-ag.com::0963714c-28b3-41f6-a2ec-74a71c37a420" providerId="AD" clId="Web-{6F90C41A-8753-B833-5FBA-07EA80FE8891}" dt="2022-01-03T13:59:19.350" v="1417" actId="20577"/>
          <ac:spMkLst>
            <pc:docMk/>
            <pc:sldMk cId="359366988" sldId="2142531697"/>
            <ac:spMk id="32" creationId="{8C9AC5BD-7667-44E3-AD51-D624C1D677B1}"/>
          </ac:spMkLst>
        </pc:spChg>
        <pc:spChg chg="mod">
          <ac:chgData name="Greyling, Cornelius" userId="S::cornelius.greyling@snp-ag.com::0963714c-28b3-41f6-a2ec-74a71c37a420" providerId="AD" clId="Web-{6F90C41A-8753-B833-5FBA-07EA80FE8891}" dt="2022-01-03T13:08:14.284" v="50"/>
          <ac:spMkLst>
            <pc:docMk/>
            <pc:sldMk cId="359366988" sldId="2142531697"/>
            <ac:spMk id="45" creationId="{05D6537D-476A-4951-A24B-A89A3C3E9F61}"/>
          </ac:spMkLst>
        </pc:spChg>
        <pc:spChg chg="mod">
          <ac:chgData name="Greyling, Cornelius" userId="S::cornelius.greyling@snp-ag.com::0963714c-28b3-41f6-a2ec-74a71c37a420" providerId="AD" clId="Web-{6F90C41A-8753-B833-5FBA-07EA80FE8891}" dt="2022-01-03T13:03:41.295" v="5" actId="20577"/>
          <ac:spMkLst>
            <pc:docMk/>
            <pc:sldMk cId="359366988" sldId="2142531697"/>
            <ac:spMk id="77" creationId="{27989A08-A286-4637-91CF-440FA4CE9E8F}"/>
          </ac:spMkLst>
        </pc:spChg>
        <pc:spChg chg="mod">
          <ac:chgData name="Greyling, Cornelius" userId="S::cornelius.greyling@snp-ag.com::0963714c-28b3-41f6-a2ec-74a71c37a420" providerId="AD" clId="Web-{6F90C41A-8753-B833-5FBA-07EA80FE8891}" dt="2022-01-03T13:07:56.471" v="48"/>
          <ac:spMkLst>
            <pc:docMk/>
            <pc:sldMk cId="359366988" sldId="2142531697"/>
            <ac:spMk id="78" creationId="{1E8F3CD9-6F09-4B88-855D-0802DB0B505D}"/>
          </ac:spMkLst>
        </pc:spChg>
        <pc:spChg chg="mod">
          <ac:chgData name="Greyling, Cornelius" userId="S::cornelius.greyling@snp-ag.com::0963714c-28b3-41f6-a2ec-74a71c37a420" providerId="AD" clId="Web-{6F90C41A-8753-B833-5FBA-07EA80FE8891}" dt="2022-01-03T13:55:22.736" v="1249" actId="20577"/>
          <ac:spMkLst>
            <pc:docMk/>
            <pc:sldMk cId="359366988" sldId="2142531697"/>
            <ac:spMk id="153" creationId="{5AEA90E4-A8FD-4A26-96CF-A54E43F69197}"/>
          </ac:spMkLst>
        </pc:spChg>
        <pc:picChg chg="del mod">
          <ac:chgData name="Greyling, Cornelius" userId="S::cornelius.greyling@snp-ag.com::0963714c-28b3-41f6-a2ec-74a71c37a420" providerId="AD" clId="Web-{6F90C41A-8753-B833-5FBA-07EA80FE8891}" dt="2022-01-03T13:15:47.932" v="351"/>
          <ac:picMkLst>
            <pc:docMk/>
            <pc:sldMk cId="359366988" sldId="2142531697"/>
            <ac:picMk id="2" creationId="{A4B810FF-01DC-42E7-9DBD-A94F5934A947}"/>
          </ac:picMkLst>
        </pc:picChg>
      </pc:sldChg>
      <pc:sldChg chg="addSp delSp modSp add replId">
        <pc:chgData name="Greyling, Cornelius" userId="S::cornelius.greyling@snp-ag.com::0963714c-28b3-41f6-a2ec-74a71c37a420" providerId="AD" clId="Web-{6F90C41A-8753-B833-5FBA-07EA80FE8891}" dt="2022-01-03T13:57:37.754" v="1392" actId="20577"/>
        <pc:sldMkLst>
          <pc:docMk/>
          <pc:sldMk cId="2230450371" sldId="2142531700"/>
        </pc:sldMkLst>
        <pc:spChg chg="del mod">
          <ac:chgData name="Greyling, Cornelius" userId="S::cornelius.greyling@snp-ag.com::0963714c-28b3-41f6-a2ec-74a71c37a420" providerId="AD" clId="Web-{6F90C41A-8753-B833-5FBA-07EA80FE8891}" dt="2022-01-03T13:15:23.275" v="344"/>
          <ac:spMkLst>
            <pc:docMk/>
            <pc:sldMk cId="2230450371" sldId="2142531700"/>
            <ac:spMk id="3" creationId="{92A86B88-E092-4764-A32A-23BFC7137F36}"/>
          </ac:spMkLst>
        </pc:spChg>
        <pc:spChg chg="del">
          <ac:chgData name="Greyling, Cornelius" userId="S::cornelius.greyling@snp-ag.com::0963714c-28b3-41f6-a2ec-74a71c37a420" providerId="AD" clId="Web-{6F90C41A-8753-B833-5FBA-07EA80FE8891}" dt="2022-01-03T13:11:16.881" v="110"/>
          <ac:spMkLst>
            <pc:docMk/>
            <pc:sldMk cId="2230450371" sldId="2142531700"/>
            <ac:spMk id="25" creationId="{F9507946-962C-411C-9F13-E36934D964F3}"/>
          </ac:spMkLst>
        </pc:spChg>
        <pc:spChg chg="del">
          <ac:chgData name="Greyling, Cornelius" userId="S::cornelius.greyling@snp-ag.com::0963714c-28b3-41f6-a2ec-74a71c37a420" providerId="AD" clId="Web-{6F90C41A-8753-B833-5FBA-07EA80FE8891}" dt="2022-01-03T13:11:16.881" v="109"/>
          <ac:spMkLst>
            <pc:docMk/>
            <pc:sldMk cId="2230450371" sldId="2142531700"/>
            <ac:spMk id="26" creationId="{4A2207CF-70DB-45AE-BEEC-6FF570401729}"/>
          </ac:spMkLst>
        </pc:spChg>
        <pc:spChg chg="del">
          <ac:chgData name="Greyling, Cornelius" userId="S::cornelius.greyling@snp-ag.com::0963714c-28b3-41f6-a2ec-74a71c37a420" providerId="AD" clId="Web-{6F90C41A-8753-B833-5FBA-07EA80FE8891}" dt="2022-01-03T13:11:16.881" v="114"/>
          <ac:spMkLst>
            <pc:docMk/>
            <pc:sldMk cId="2230450371" sldId="2142531700"/>
            <ac:spMk id="27" creationId="{ADC83710-6964-4318-9058-EDBC28E870A4}"/>
          </ac:spMkLst>
        </pc:spChg>
        <pc:spChg chg="del">
          <ac:chgData name="Greyling, Cornelius" userId="S::cornelius.greyling@snp-ag.com::0963714c-28b3-41f6-a2ec-74a71c37a420" providerId="AD" clId="Web-{6F90C41A-8753-B833-5FBA-07EA80FE8891}" dt="2022-01-03T13:11:16.881" v="113"/>
          <ac:spMkLst>
            <pc:docMk/>
            <pc:sldMk cId="2230450371" sldId="2142531700"/>
            <ac:spMk id="28" creationId="{300559D1-8E36-4AFB-9D89-9C332300F3AD}"/>
          </ac:spMkLst>
        </pc:spChg>
        <pc:spChg chg="del">
          <ac:chgData name="Greyling, Cornelius" userId="S::cornelius.greyling@snp-ag.com::0963714c-28b3-41f6-a2ec-74a71c37a420" providerId="AD" clId="Web-{6F90C41A-8753-B833-5FBA-07EA80FE8891}" dt="2022-01-03T13:11:16.881" v="112"/>
          <ac:spMkLst>
            <pc:docMk/>
            <pc:sldMk cId="2230450371" sldId="2142531700"/>
            <ac:spMk id="29" creationId="{AAA6FFE7-B064-4D67-A94D-EE2D3957B6F4}"/>
          </ac:spMkLst>
        </pc:spChg>
        <pc:spChg chg="del">
          <ac:chgData name="Greyling, Cornelius" userId="S::cornelius.greyling@snp-ag.com::0963714c-28b3-41f6-a2ec-74a71c37a420" providerId="AD" clId="Web-{6F90C41A-8753-B833-5FBA-07EA80FE8891}" dt="2022-01-03T13:11:16.881" v="111"/>
          <ac:spMkLst>
            <pc:docMk/>
            <pc:sldMk cId="2230450371" sldId="2142531700"/>
            <ac:spMk id="30" creationId="{2B6F8B23-80AA-4233-85F6-791F9E752488}"/>
          </ac:spMkLst>
        </pc:spChg>
        <pc:spChg chg="del">
          <ac:chgData name="Greyling, Cornelius" userId="S::cornelius.greyling@snp-ag.com::0963714c-28b3-41f6-a2ec-74a71c37a420" providerId="AD" clId="Web-{6F90C41A-8753-B833-5FBA-07EA80FE8891}" dt="2022-01-03T13:11:16.881" v="116"/>
          <ac:spMkLst>
            <pc:docMk/>
            <pc:sldMk cId="2230450371" sldId="2142531700"/>
            <ac:spMk id="31" creationId="{42F5E3D1-BF0B-44C3-B388-B22F78453396}"/>
          </ac:spMkLst>
        </pc:spChg>
        <pc:spChg chg="del">
          <ac:chgData name="Greyling, Cornelius" userId="S::cornelius.greyling@snp-ag.com::0963714c-28b3-41f6-a2ec-74a71c37a420" providerId="AD" clId="Web-{6F90C41A-8753-B833-5FBA-07EA80FE8891}" dt="2022-01-03T13:11:16.881" v="115"/>
          <ac:spMkLst>
            <pc:docMk/>
            <pc:sldMk cId="2230450371" sldId="2142531700"/>
            <ac:spMk id="32" creationId="{8C9AC5BD-7667-44E3-AD51-D624C1D677B1}"/>
          </ac:spMkLst>
        </pc:spChg>
        <pc:spChg chg="del">
          <ac:chgData name="Greyling, Cornelius" userId="S::cornelius.greyling@snp-ag.com::0963714c-28b3-41f6-a2ec-74a71c37a420" providerId="AD" clId="Web-{6F90C41A-8753-B833-5FBA-07EA80FE8891}" dt="2022-01-03T13:11:16.881" v="117"/>
          <ac:spMkLst>
            <pc:docMk/>
            <pc:sldMk cId="2230450371" sldId="2142531700"/>
            <ac:spMk id="33" creationId="{DF138B79-8719-46FC-853D-E45734B93294}"/>
          </ac:spMkLst>
        </pc:spChg>
        <pc:spChg chg="del">
          <ac:chgData name="Greyling, Cornelius" userId="S::cornelius.greyling@snp-ag.com::0963714c-28b3-41f6-a2ec-74a71c37a420" providerId="AD" clId="Web-{6F90C41A-8753-B833-5FBA-07EA80FE8891}" dt="2022-01-03T13:11:16.865" v="108"/>
          <ac:spMkLst>
            <pc:docMk/>
            <pc:sldMk cId="2230450371" sldId="2142531700"/>
            <ac:spMk id="35" creationId="{0EA6A4B6-0E19-46C3-BCC1-3BB5EA519779}"/>
          </ac:spMkLst>
        </pc:spChg>
        <pc:spChg chg="del">
          <ac:chgData name="Greyling, Cornelius" userId="S::cornelius.greyling@snp-ag.com::0963714c-28b3-41f6-a2ec-74a71c37a420" providerId="AD" clId="Web-{6F90C41A-8753-B833-5FBA-07EA80FE8891}" dt="2022-01-03T13:11:16.865" v="107"/>
          <ac:spMkLst>
            <pc:docMk/>
            <pc:sldMk cId="2230450371" sldId="2142531700"/>
            <ac:spMk id="37" creationId="{7A9DCC71-C3BB-454B-A3A3-A7826253C34F}"/>
          </ac:spMkLst>
        </pc:spChg>
        <pc:spChg chg="del">
          <ac:chgData name="Greyling, Cornelius" userId="S::cornelius.greyling@snp-ag.com::0963714c-28b3-41f6-a2ec-74a71c37a420" providerId="AD" clId="Web-{6F90C41A-8753-B833-5FBA-07EA80FE8891}" dt="2022-01-03T13:11:16.865" v="106"/>
          <ac:spMkLst>
            <pc:docMk/>
            <pc:sldMk cId="2230450371" sldId="2142531700"/>
            <ac:spMk id="45" creationId="{05D6537D-476A-4951-A24B-A89A3C3E9F61}"/>
          </ac:spMkLst>
        </pc:spChg>
        <pc:spChg chg="del">
          <ac:chgData name="Greyling, Cornelius" userId="S::cornelius.greyling@snp-ag.com::0963714c-28b3-41f6-a2ec-74a71c37a420" providerId="AD" clId="Web-{6F90C41A-8753-B833-5FBA-07EA80FE8891}" dt="2022-01-03T13:11:16.865" v="102"/>
          <ac:spMkLst>
            <pc:docMk/>
            <pc:sldMk cId="2230450371" sldId="2142531700"/>
            <ac:spMk id="70" creationId="{B09CA709-4F3F-4D69-9433-EA0B7564610C}"/>
          </ac:spMkLst>
        </pc:spChg>
        <pc:spChg chg="del">
          <ac:chgData name="Greyling, Cornelius" userId="S::cornelius.greyling@snp-ag.com::0963714c-28b3-41f6-a2ec-74a71c37a420" providerId="AD" clId="Web-{6F90C41A-8753-B833-5FBA-07EA80FE8891}" dt="2022-01-03T13:11:16.865" v="101"/>
          <ac:spMkLst>
            <pc:docMk/>
            <pc:sldMk cId="2230450371" sldId="2142531700"/>
            <ac:spMk id="71" creationId="{86630958-971D-42B6-8BFB-962A89BC7B5D}"/>
          </ac:spMkLst>
        </pc:spChg>
        <pc:spChg chg="mod">
          <ac:chgData name="Greyling, Cornelius" userId="S::cornelius.greyling@snp-ag.com::0963714c-28b3-41f6-a2ec-74a71c37a420" providerId="AD" clId="Web-{6F90C41A-8753-B833-5FBA-07EA80FE8891}" dt="2022-01-03T13:57:37.754" v="1392" actId="20577"/>
          <ac:spMkLst>
            <pc:docMk/>
            <pc:sldMk cId="2230450371" sldId="2142531700"/>
            <ac:spMk id="76" creationId="{47769AA9-CF1F-4C96-AE92-80E3D6B18A8B}"/>
          </ac:spMkLst>
        </pc:spChg>
        <pc:spChg chg="del">
          <ac:chgData name="Greyling, Cornelius" userId="S::cornelius.greyling@snp-ag.com::0963714c-28b3-41f6-a2ec-74a71c37a420" providerId="AD" clId="Web-{6F90C41A-8753-B833-5FBA-07EA80FE8891}" dt="2022-01-03T13:11:21.865" v="120"/>
          <ac:spMkLst>
            <pc:docMk/>
            <pc:sldMk cId="2230450371" sldId="2142531700"/>
            <ac:spMk id="77" creationId="{27989A08-A286-4637-91CF-440FA4CE9E8F}"/>
          </ac:spMkLst>
        </pc:spChg>
        <pc:spChg chg="del">
          <ac:chgData name="Greyling, Cornelius" userId="S::cornelius.greyling@snp-ag.com::0963714c-28b3-41f6-a2ec-74a71c37a420" providerId="AD" clId="Web-{6F90C41A-8753-B833-5FBA-07EA80FE8891}" dt="2022-01-03T13:11:16.865" v="105"/>
          <ac:spMkLst>
            <pc:docMk/>
            <pc:sldMk cId="2230450371" sldId="2142531700"/>
            <ac:spMk id="78" creationId="{1E8F3CD9-6F09-4B88-855D-0802DB0B505D}"/>
          </ac:spMkLst>
        </pc:spChg>
        <pc:spChg chg="del">
          <ac:chgData name="Greyling, Cornelius" userId="S::cornelius.greyling@snp-ag.com::0963714c-28b3-41f6-a2ec-74a71c37a420" providerId="AD" clId="Web-{6F90C41A-8753-B833-5FBA-07EA80FE8891}" dt="2022-01-03T13:11:16.865" v="93"/>
          <ac:spMkLst>
            <pc:docMk/>
            <pc:sldMk cId="2230450371" sldId="2142531700"/>
            <ac:spMk id="110" creationId="{DA89FBB4-0868-4D6A-8575-B498F762A9C1}"/>
          </ac:spMkLst>
        </pc:spChg>
        <pc:spChg chg="del">
          <ac:chgData name="Greyling, Cornelius" userId="S::cornelius.greyling@snp-ag.com::0963714c-28b3-41f6-a2ec-74a71c37a420" providerId="AD" clId="Web-{6F90C41A-8753-B833-5FBA-07EA80FE8891}" dt="2022-01-03T13:11:16.865" v="92"/>
          <ac:spMkLst>
            <pc:docMk/>
            <pc:sldMk cId="2230450371" sldId="2142531700"/>
            <ac:spMk id="111" creationId="{D3698935-029C-4ED5-8CAE-51CAC6307F7F}"/>
          </ac:spMkLst>
        </pc:spChg>
        <pc:spChg chg="del">
          <ac:chgData name="Greyling, Cornelius" userId="S::cornelius.greyling@snp-ag.com::0963714c-28b3-41f6-a2ec-74a71c37a420" providerId="AD" clId="Web-{6F90C41A-8753-B833-5FBA-07EA80FE8891}" dt="2022-01-03T13:11:16.849" v="91"/>
          <ac:spMkLst>
            <pc:docMk/>
            <pc:sldMk cId="2230450371" sldId="2142531700"/>
            <ac:spMk id="112" creationId="{D666EF05-B726-4E3C-87B8-BD58CD6D03E8}"/>
          </ac:spMkLst>
        </pc:spChg>
        <pc:spChg chg="del">
          <ac:chgData name="Greyling, Cornelius" userId="S::cornelius.greyling@snp-ag.com::0963714c-28b3-41f6-a2ec-74a71c37a420" providerId="AD" clId="Web-{6F90C41A-8753-B833-5FBA-07EA80FE8891}" dt="2022-01-03T13:11:16.849" v="90"/>
          <ac:spMkLst>
            <pc:docMk/>
            <pc:sldMk cId="2230450371" sldId="2142531700"/>
            <ac:spMk id="113" creationId="{5600E43C-C8F0-4064-B95A-240AF6C772C1}"/>
          </ac:spMkLst>
        </pc:spChg>
        <pc:spChg chg="del">
          <ac:chgData name="Greyling, Cornelius" userId="S::cornelius.greyling@snp-ag.com::0963714c-28b3-41f6-a2ec-74a71c37a420" providerId="AD" clId="Web-{6F90C41A-8753-B833-5FBA-07EA80FE8891}" dt="2022-01-03T13:11:16.849" v="89"/>
          <ac:spMkLst>
            <pc:docMk/>
            <pc:sldMk cId="2230450371" sldId="2142531700"/>
            <ac:spMk id="114" creationId="{76143073-0ECA-48A1-A27D-B04795453DBA}"/>
          </ac:spMkLst>
        </pc:spChg>
        <pc:spChg chg="del">
          <ac:chgData name="Greyling, Cornelius" userId="S::cornelius.greyling@snp-ag.com::0963714c-28b3-41f6-a2ec-74a71c37a420" providerId="AD" clId="Web-{6F90C41A-8753-B833-5FBA-07EA80FE8891}" dt="2022-01-03T13:11:16.865" v="104"/>
          <ac:spMkLst>
            <pc:docMk/>
            <pc:sldMk cId="2230450371" sldId="2142531700"/>
            <ac:spMk id="116" creationId="{6377B1CE-5566-4F95-8060-9B9E23EAE8FA}"/>
          </ac:spMkLst>
        </pc:spChg>
        <pc:spChg chg="add mod">
          <ac:chgData name="Greyling, Cornelius" userId="S::cornelius.greyling@snp-ag.com::0963714c-28b3-41f6-a2ec-74a71c37a420" providerId="AD" clId="Web-{6F90C41A-8753-B833-5FBA-07EA80FE8891}" dt="2022-01-03T13:17:57.215" v="465"/>
          <ac:spMkLst>
            <pc:docMk/>
            <pc:sldMk cId="2230450371" sldId="2142531700"/>
            <ac:spMk id="118" creationId="{3344E909-2B69-4F7F-9803-81B62013DEC4}"/>
          </ac:spMkLst>
        </pc:spChg>
        <pc:spChg chg="add mod">
          <ac:chgData name="Greyling, Cornelius" userId="S::cornelius.greyling@snp-ag.com::0963714c-28b3-41f6-a2ec-74a71c37a420" providerId="AD" clId="Web-{6F90C41A-8753-B833-5FBA-07EA80FE8891}" dt="2022-01-03T13:18:03.465" v="467"/>
          <ac:spMkLst>
            <pc:docMk/>
            <pc:sldMk cId="2230450371" sldId="2142531700"/>
            <ac:spMk id="119" creationId="{36C587D8-EC9F-4E5F-ACB9-E0584915DD39}"/>
          </ac:spMkLst>
        </pc:spChg>
        <pc:spChg chg="del">
          <ac:chgData name="Greyling, Cornelius" userId="S::cornelius.greyling@snp-ag.com::0963714c-28b3-41f6-a2ec-74a71c37a420" providerId="AD" clId="Web-{6F90C41A-8753-B833-5FBA-07EA80FE8891}" dt="2022-01-03T13:11:16.849" v="88"/>
          <ac:spMkLst>
            <pc:docMk/>
            <pc:sldMk cId="2230450371" sldId="2142531700"/>
            <ac:spMk id="151" creationId="{33DC7A28-0A62-43F0-8E2A-D73210342B02}"/>
          </ac:spMkLst>
        </pc:spChg>
        <pc:spChg chg="del">
          <ac:chgData name="Greyling, Cornelius" userId="S::cornelius.greyling@snp-ag.com::0963714c-28b3-41f6-a2ec-74a71c37a420" providerId="AD" clId="Web-{6F90C41A-8753-B833-5FBA-07EA80FE8891}" dt="2022-01-03T13:11:16.849" v="87"/>
          <ac:spMkLst>
            <pc:docMk/>
            <pc:sldMk cId="2230450371" sldId="2142531700"/>
            <ac:spMk id="152" creationId="{4168FC95-1450-47C1-B867-6884697F60D9}"/>
          </ac:spMkLst>
        </pc:spChg>
        <pc:spChg chg="del">
          <ac:chgData name="Greyling, Cornelius" userId="S::cornelius.greyling@snp-ag.com::0963714c-28b3-41f6-a2ec-74a71c37a420" providerId="AD" clId="Web-{6F90C41A-8753-B833-5FBA-07EA80FE8891}" dt="2022-01-03T13:11:16.849" v="86"/>
          <ac:spMkLst>
            <pc:docMk/>
            <pc:sldMk cId="2230450371" sldId="2142531700"/>
            <ac:spMk id="153" creationId="{5AEA90E4-A8FD-4A26-96CF-A54E43F69197}"/>
          </ac:spMkLst>
        </pc:spChg>
        <pc:grpChg chg="del">
          <ac:chgData name="Greyling, Cornelius" userId="S::cornelius.greyling@snp-ag.com::0963714c-28b3-41f6-a2ec-74a71c37a420" providerId="AD" clId="Web-{6F90C41A-8753-B833-5FBA-07EA80FE8891}" dt="2022-01-03T13:11:19.381" v="119"/>
          <ac:grpSpMkLst>
            <pc:docMk/>
            <pc:sldMk cId="2230450371" sldId="2142531700"/>
            <ac:grpSpMk id="16" creationId="{77DB3803-3675-46F8-93D1-85CDE32A847E}"/>
          </ac:grpSpMkLst>
        </pc:grpChg>
        <pc:grpChg chg="del">
          <ac:chgData name="Greyling, Cornelius" userId="S::cornelius.greyling@snp-ag.com::0963714c-28b3-41f6-a2ec-74a71c37a420" providerId="AD" clId="Web-{6F90C41A-8753-B833-5FBA-07EA80FE8891}" dt="2022-01-03T13:11:16.865" v="100"/>
          <ac:grpSpMkLst>
            <pc:docMk/>
            <pc:sldMk cId="2230450371" sldId="2142531700"/>
            <ac:grpSpMk id="72" creationId="{22B679D7-4E7F-49DA-AAA5-924F3AB8D326}"/>
          </ac:grpSpMkLst>
        </pc:grpChg>
        <pc:grpChg chg="del">
          <ac:chgData name="Greyling, Cornelius" userId="S::cornelius.greyling@snp-ag.com::0963714c-28b3-41f6-a2ec-74a71c37a420" providerId="AD" clId="Web-{6F90C41A-8753-B833-5FBA-07EA80FE8891}" dt="2022-01-03T13:11:16.865" v="99"/>
          <ac:grpSpMkLst>
            <pc:docMk/>
            <pc:sldMk cId="2230450371" sldId="2142531700"/>
            <ac:grpSpMk id="80" creationId="{71EBA8D5-EF2B-42AD-88C0-94066F7DDDB0}"/>
          </ac:grpSpMkLst>
        </pc:grpChg>
        <pc:grpChg chg="del">
          <ac:chgData name="Greyling, Cornelius" userId="S::cornelius.greyling@snp-ag.com::0963714c-28b3-41f6-a2ec-74a71c37a420" providerId="AD" clId="Web-{6F90C41A-8753-B833-5FBA-07EA80FE8891}" dt="2022-01-03T13:11:16.865" v="98"/>
          <ac:grpSpMkLst>
            <pc:docMk/>
            <pc:sldMk cId="2230450371" sldId="2142531700"/>
            <ac:grpSpMk id="85" creationId="{D8ECD27D-B1A4-4F47-AEEB-34BE4A574598}"/>
          </ac:grpSpMkLst>
        </pc:grpChg>
        <pc:grpChg chg="del">
          <ac:chgData name="Greyling, Cornelius" userId="S::cornelius.greyling@snp-ag.com::0963714c-28b3-41f6-a2ec-74a71c37a420" providerId="AD" clId="Web-{6F90C41A-8753-B833-5FBA-07EA80FE8891}" dt="2022-01-03T13:11:16.865" v="97"/>
          <ac:grpSpMkLst>
            <pc:docMk/>
            <pc:sldMk cId="2230450371" sldId="2142531700"/>
            <ac:grpSpMk id="90" creationId="{481DF9C0-6BB2-4A4A-B1B4-D7F8A84AF3E9}"/>
          </ac:grpSpMkLst>
        </pc:grpChg>
        <pc:grpChg chg="del">
          <ac:chgData name="Greyling, Cornelius" userId="S::cornelius.greyling@snp-ag.com::0963714c-28b3-41f6-a2ec-74a71c37a420" providerId="AD" clId="Web-{6F90C41A-8753-B833-5FBA-07EA80FE8891}" dt="2022-01-03T13:11:16.865" v="96"/>
          <ac:grpSpMkLst>
            <pc:docMk/>
            <pc:sldMk cId="2230450371" sldId="2142531700"/>
            <ac:grpSpMk id="95" creationId="{0BFC957B-5E34-4F11-A4C6-722E2E86DA32}"/>
          </ac:grpSpMkLst>
        </pc:grpChg>
        <pc:grpChg chg="del">
          <ac:chgData name="Greyling, Cornelius" userId="S::cornelius.greyling@snp-ag.com::0963714c-28b3-41f6-a2ec-74a71c37a420" providerId="AD" clId="Web-{6F90C41A-8753-B833-5FBA-07EA80FE8891}" dt="2022-01-03T13:11:16.865" v="95"/>
          <ac:grpSpMkLst>
            <pc:docMk/>
            <pc:sldMk cId="2230450371" sldId="2142531700"/>
            <ac:grpSpMk id="100" creationId="{6434766F-2BD5-48C0-97CE-F9BDBC2C2A6D}"/>
          </ac:grpSpMkLst>
        </pc:grpChg>
        <pc:grpChg chg="del">
          <ac:chgData name="Greyling, Cornelius" userId="S::cornelius.greyling@snp-ag.com::0963714c-28b3-41f6-a2ec-74a71c37a420" providerId="AD" clId="Web-{6F90C41A-8753-B833-5FBA-07EA80FE8891}" dt="2022-01-03T13:11:16.865" v="94"/>
          <ac:grpSpMkLst>
            <pc:docMk/>
            <pc:sldMk cId="2230450371" sldId="2142531700"/>
            <ac:grpSpMk id="105" creationId="{E014C5A3-6647-4E2B-9898-9253D1B5AB59}"/>
          </ac:grpSpMkLst>
        </pc:grpChg>
        <pc:graphicFrameChg chg="add mod modGraphic">
          <ac:chgData name="Greyling, Cornelius" userId="S::cornelius.greyling@snp-ag.com::0963714c-28b3-41f6-a2ec-74a71c37a420" providerId="AD" clId="Web-{6F90C41A-8753-B833-5FBA-07EA80FE8891}" dt="2022-01-03T13:29:06.023" v="882"/>
          <ac:graphicFrameMkLst>
            <pc:docMk/>
            <pc:sldMk cId="2230450371" sldId="2142531700"/>
            <ac:graphicFrameMk id="4" creationId="{107C0BEA-52A4-445D-B5EE-056446756B47}"/>
          </ac:graphicFrameMkLst>
        </pc:graphicFrameChg>
        <pc:graphicFrameChg chg="add del mod modGraphic">
          <ac:chgData name="Greyling, Cornelius" userId="S::cornelius.greyling@snp-ag.com::0963714c-28b3-41f6-a2ec-74a71c37a420" providerId="AD" clId="Web-{6F90C41A-8753-B833-5FBA-07EA80FE8891}" dt="2022-01-03T13:24:02.471" v="749"/>
          <ac:graphicFrameMkLst>
            <pc:docMk/>
            <pc:sldMk cId="2230450371" sldId="2142531700"/>
            <ac:graphicFrameMk id="115" creationId="{008C4724-832E-41E3-AE63-2DA4FDD50692}"/>
          </ac:graphicFrameMkLst>
        </pc:graphicFrameChg>
        <pc:graphicFrameChg chg="add mod modGraphic">
          <ac:chgData name="Greyling, Cornelius" userId="S::cornelius.greyling@snp-ag.com::0963714c-28b3-41f6-a2ec-74a71c37a420" providerId="AD" clId="Web-{6F90C41A-8753-B833-5FBA-07EA80FE8891}" dt="2022-01-03T13:30:13.290" v="900" actId="1076"/>
          <ac:graphicFrameMkLst>
            <pc:docMk/>
            <pc:sldMk cId="2230450371" sldId="2142531700"/>
            <ac:graphicFrameMk id="120" creationId="{0EC1A234-EA1D-4692-BF8E-73993BB6149F}"/>
          </ac:graphicFrameMkLst>
        </pc:graphicFrameChg>
        <pc:picChg chg="del mod">
          <ac:chgData name="Greyling, Cornelius" userId="S::cornelius.greyling@snp-ag.com::0963714c-28b3-41f6-a2ec-74a71c37a420" providerId="AD" clId="Web-{6F90C41A-8753-B833-5FBA-07EA80FE8891}" dt="2022-01-03T13:15:22.260" v="343"/>
          <ac:picMkLst>
            <pc:docMk/>
            <pc:sldMk cId="2230450371" sldId="2142531700"/>
            <ac:picMk id="2" creationId="{A4B810FF-01DC-42E7-9DBD-A94F5934A947}"/>
          </ac:picMkLst>
        </pc:picChg>
        <pc:picChg chg="del">
          <ac:chgData name="Greyling, Cornelius" userId="S::cornelius.greyling@snp-ag.com::0963714c-28b3-41f6-a2ec-74a71c37a420" providerId="AD" clId="Web-{6F90C41A-8753-B833-5FBA-07EA80FE8891}" dt="2022-01-03T13:11:16.865" v="103"/>
          <ac:picMkLst>
            <pc:docMk/>
            <pc:sldMk cId="2230450371" sldId="2142531700"/>
            <ac:picMk id="117" creationId="{3781D42B-F807-4190-9B13-2FB64F7D6138}"/>
          </ac:picMkLst>
        </pc:picChg>
      </pc:sldChg>
      <pc:sldChg chg="modSp add replId">
        <pc:chgData name="Greyling, Cornelius" userId="S::cornelius.greyling@snp-ag.com::0963714c-28b3-41f6-a2ec-74a71c37a420" providerId="AD" clId="Web-{6F90C41A-8753-B833-5FBA-07EA80FE8891}" dt="2022-01-03T13:57:41.348" v="1393" actId="20577"/>
        <pc:sldMkLst>
          <pc:docMk/>
          <pc:sldMk cId="3263830566" sldId="2142531701"/>
        </pc:sldMkLst>
        <pc:spChg chg="mod">
          <ac:chgData name="Greyling, Cornelius" userId="S::cornelius.greyling@snp-ag.com::0963714c-28b3-41f6-a2ec-74a71c37a420" providerId="AD" clId="Web-{6F90C41A-8753-B833-5FBA-07EA80FE8891}" dt="2022-01-03T13:57:41.348" v="1393" actId="20577"/>
          <ac:spMkLst>
            <pc:docMk/>
            <pc:sldMk cId="3263830566" sldId="2142531701"/>
            <ac:spMk id="76" creationId="{47769AA9-CF1F-4C96-AE92-80E3D6B18A8B}"/>
          </ac:spMkLst>
        </pc:spChg>
        <pc:graphicFrameChg chg="mod modGraphic">
          <ac:chgData name="Greyling, Cornelius" userId="S::cornelius.greyling@snp-ag.com::0963714c-28b3-41f6-a2ec-74a71c37a420" providerId="AD" clId="Web-{6F90C41A-8753-B833-5FBA-07EA80FE8891}" dt="2022-01-03T13:39:47.455" v="1071"/>
          <ac:graphicFrameMkLst>
            <pc:docMk/>
            <pc:sldMk cId="3263830566" sldId="2142531701"/>
            <ac:graphicFrameMk id="4" creationId="{107C0BEA-52A4-445D-B5EE-056446756B47}"/>
          </ac:graphicFrameMkLst>
        </pc:graphicFrameChg>
      </pc:sldChg>
    </pc:docChg>
  </pc:docChgLst>
  <pc:docChgLst>
    <pc:chgData name="Bäcker, Corinna" userId="d94cdf7a-19aa-4efa-bd3d-bf0a38027e91" providerId="ADAL" clId="{D8E9DAAF-A25A-4614-A55E-C7D3318689ED}"/>
    <pc:docChg chg="modSld">
      <pc:chgData name="Bäcker, Corinna" userId="d94cdf7a-19aa-4efa-bd3d-bf0a38027e91" providerId="ADAL" clId="{D8E9DAAF-A25A-4614-A55E-C7D3318689ED}" dt="2021-12-16T12:12:41.325" v="282" actId="20577"/>
      <pc:docMkLst>
        <pc:docMk/>
      </pc:docMkLst>
      <pc:sldChg chg="modSp mod">
        <pc:chgData name="Bäcker, Corinna" userId="d94cdf7a-19aa-4efa-bd3d-bf0a38027e91" providerId="ADAL" clId="{D8E9DAAF-A25A-4614-A55E-C7D3318689ED}" dt="2021-12-16T12:12:41.325" v="282" actId="20577"/>
        <pc:sldMkLst>
          <pc:docMk/>
          <pc:sldMk cId="359366988" sldId="2142531697"/>
        </pc:sldMkLst>
        <pc:spChg chg="mod">
          <ac:chgData name="Bäcker, Corinna" userId="d94cdf7a-19aa-4efa-bd3d-bf0a38027e91" providerId="ADAL" clId="{D8E9DAAF-A25A-4614-A55E-C7D3318689ED}" dt="2021-12-16T12:11:28.278" v="191" actId="20577"/>
          <ac:spMkLst>
            <pc:docMk/>
            <pc:sldMk cId="359366988" sldId="2142531697"/>
            <ac:spMk id="26" creationId="{4A2207CF-70DB-45AE-BEEC-6FF570401729}"/>
          </ac:spMkLst>
        </pc:spChg>
        <pc:spChg chg="mod">
          <ac:chgData name="Bäcker, Corinna" userId="d94cdf7a-19aa-4efa-bd3d-bf0a38027e91" providerId="ADAL" clId="{D8E9DAAF-A25A-4614-A55E-C7D3318689ED}" dt="2021-12-16T12:12:41.325" v="282" actId="20577"/>
          <ac:spMkLst>
            <pc:docMk/>
            <pc:sldMk cId="359366988" sldId="2142531697"/>
            <ac:spMk id="153" creationId="{5AEA90E4-A8FD-4A26-96CF-A54E43F69197}"/>
          </ac:spMkLst>
        </pc:spChg>
      </pc:sldChg>
    </pc:docChg>
  </pc:docChgLst>
  <pc:docChgLst>
    <pc:chgData name="Bäcker, Corinna" userId="d94cdf7a-19aa-4efa-bd3d-bf0a38027e91" providerId="ADAL" clId="{73097559-757D-4228-8729-5447A61C1778}"/>
    <pc:docChg chg="custSel modSld">
      <pc:chgData name="Bäcker, Corinna" userId="d94cdf7a-19aa-4efa-bd3d-bf0a38027e91" providerId="ADAL" clId="{73097559-757D-4228-8729-5447A61C1778}" dt="2022-01-06T14:37:21.910" v="232" actId="6549"/>
      <pc:docMkLst>
        <pc:docMk/>
      </pc:docMkLst>
      <pc:sldChg chg="modSp mod">
        <pc:chgData name="Bäcker, Corinna" userId="d94cdf7a-19aa-4efa-bd3d-bf0a38027e91" providerId="ADAL" clId="{73097559-757D-4228-8729-5447A61C1778}" dt="2022-01-06T14:37:21.910" v="232" actId="6549"/>
        <pc:sldMkLst>
          <pc:docMk/>
          <pc:sldMk cId="359366988" sldId="2142531697"/>
        </pc:sldMkLst>
        <pc:spChg chg="mod">
          <ac:chgData name="Bäcker, Corinna" userId="d94cdf7a-19aa-4efa-bd3d-bf0a38027e91" providerId="ADAL" clId="{73097559-757D-4228-8729-5447A61C1778}" dt="2022-01-06T14:36:59.867" v="231" actId="20577"/>
          <ac:spMkLst>
            <pc:docMk/>
            <pc:sldMk cId="359366988" sldId="2142531697"/>
            <ac:spMk id="26" creationId="{4A2207CF-70DB-45AE-BEEC-6FF570401729}"/>
          </ac:spMkLst>
        </pc:spChg>
        <pc:spChg chg="mod">
          <ac:chgData name="Bäcker, Corinna" userId="d94cdf7a-19aa-4efa-bd3d-bf0a38027e91" providerId="ADAL" clId="{73097559-757D-4228-8729-5447A61C1778}" dt="2022-01-06T14:37:21.910" v="232" actId="6549"/>
          <ac:spMkLst>
            <pc:docMk/>
            <pc:sldMk cId="359366988" sldId="2142531697"/>
            <ac:spMk id="32" creationId="{8C9AC5BD-7667-44E3-AD51-D624C1D677B1}"/>
          </ac:spMkLst>
        </pc:spChg>
        <pc:spChg chg="mod">
          <ac:chgData name="Bäcker, Corinna" userId="d94cdf7a-19aa-4efa-bd3d-bf0a38027e91" providerId="ADAL" clId="{73097559-757D-4228-8729-5447A61C1778}" dt="2022-01-06T14:33:55.787" v="80" actId="6549"/>
          <ac:spMkLst>
            <pc:docMk/>
            <pc:sldMk cId="359366988" sldId="2142531697"/>
            <ac:spMk id="153" creationId="{5AEA90E4-A8FD-4A26-96CF-A54E43F69197}"/>
          </ac:spMkLst>
        </pc:spChg>
      </pc:sldChg>
    </pc:docChg>
  </pc:docChgLst>
  <pc:docChgLst>
    <pc:chgData name="Greyling, Cornelius" userId="S::cornelius.greyling@snp-ag.com::0963714c-28b3-41f6-a2ec-74a71c37a420" providerId="AD" clId="Web-{403F0374-6455-765D-D450-C5C093D4311A}"/>
    <pc:docChg chg="modSld">
      <pc:chgData name="Greyling, Cornelius" userId="S::cornelius.greyling@snp-ag.com::0963714c-28b3-41f6-a2ec-74a71c37a420" providerId="AD" clId="Web-{403F0374-6455-765D-D450-C5C093D4311A}" dt="2021-12-22T16:46:06.439" v="6" actId="1076"/>
      <pc:docMkLst>
        <pc:docMk/>
      </pc:docMkLst>
      <pc:sldChg chg="modSp">
        <pc:chgData name="Greyling, Cornelius" userId="S::cornelius.greyling@snp-ag.com::0963714c-28b3-41f6-a2ec-74a71c37a420" providerId="AD" clId="Web-{403F0374-6455-765D-D450-C5C093D4311A}" dt="2021-12-22T16:44:10.389" v="1"/>
        <pc:sldMkLst>
          <pc:docMk/>
          <pc:sldMk cId="3358762874" sldId="2142531675"/>
        </pc:sldMkLst>
        <pc:spChg chg="mod">
          <ac:chgData name="Greyling, Cornelius" userId="S::cornelius.greyling@snp-ag.com::0963714c-28b3-41f6-a2ec-74a71c37a420" providerId="AD" clId="Web-{403F0374-6455-765D-D450-C5C093D4311A}" dt="2021-12-22T16:44:10.389" v="1"/>
          <ac:spMkLst>
            <pc:docMk/>
            <pc:sldMk cId="3358762874" sldId="2142531675"/>
            <ac:spMk id="27" creationId="{43AC093F-2610-4523-A011-37B71F523C62}"/>
          </ac:spMkLst>
        </pc:spChg>
        <pc:spChg chg="mod">
          <ac:chgData name="Greyling, Cornelius" userId="S::cornelius.greyling@snp-ag.com::0963714c-28b3-41f6-a2ec-74a71c37a420" providerId="AD" clId="Web-{403F0374-6455-765D-D450-C5C093D4311A}" dt="2021-12-22T16:43:15.185" v="0" actId="1076"/>
          <ac:spMkLst>
            <pc:docMk/>
            <pc:sldMk cId="3358762874" sldId="2142531675"/>
            <ac:spMk id="49" creationId="{35BCF0BE-6EA9-497C-806D-3D6B2096C99B}"/>
          </ac:spMkLst>
        </pc:spChg>
      </pc:sldChg>
      <pc:sldChg chg="modSp">
        <pc:chgData name="Greyling, Cornelius" userId="S::cornelius.greyling@snp-ag.com::0963714c-28b3-41f6-a2ec-74a71c37a420" providerId="AD" clId="Web-{403F0374-6455-765D-D450-C5C093D4311A}" dt="2021-12-22T16:46:06.439" v="6" actId="1076"/>
        <pc:sldMkLst>
          <pc:docMk/>
          <pc:sldMk cId="1267246087" sldId="2142531686"/>
        </pc:sldMkLst>
        <pc:spChg chg="mod">
          <ac:chgData name="Greyling, Cornelius" userId="S::cornelius.greyling@snp-ag.com::0963714c-28b3-41f6-a2ec-74a71c37a420" providerId="AD" clId="Web-{403F0374-6455-765D-D450-C5C093D4311A}" dt="2021-12-22T16:46:06.439" v="6" actId="1076"/>
          <ac:spMkLst>
            <pc:docMk/>
            <pc:sldMk cId="1267246087" sldId="2142531686"/>
            <ac:spMk id="2" creationId="{D8084A0A-FE50-43AD-B580-862E83D7EA50}"/>
          </ac:spMkLst>
        </pc:spChg>
        <pc:spChg chg="mod">
          <ac:chgData name="Greyling, Cornelius" userId="S::cornelius.greyling@snp-ag.com::0963714c-28b3-41f6-a2ec-74a71c37a420" providerId="AD" clId="Web-{403F0374-6455-765D-D450-C5C093D4311A}" dt="2021-12-22T16:46:02.189" v="4" actId="1076"/>
          <ac:spMkLst>
            <pc:docMk/>
            <pc:sldMk cId="1267246087" sldId="2142531686"/>
            <ac:spMk id="3" creationId="{22552A58-FC9C-480B-B4AE-2E62B5DF5984}"/>
          </ac:spMkLst>
        </pc:spChg>
      </pc:sldChg>
    </pc:docChg>
  </pc:docChgLst>
  <pc:docChgLst>
    <pc:chgData name="Cornelius Greyling" userId="535be76e-00a6-4a2a-84e0-bdb6a83f14c2" providerId="ADAL" clId="{F6E56ECB-763B-4F3E-85FE-F163FAA01A9F}"/>
    <pc:docChg chg="undo custSel addSld modSld">
      <pc:chgData name="Cornelius Greyling" userId="535be76e-00a6-4a2a-84e0-bdb6a83f14c2" providerId="ADAL" clId="{F6E56ECB-763B-4F3E-85FE-F163FAA01A9F}" dt="2021-12-22T21:24:56.474" v="515" actId="20577"/>
      <pc:docMkLst>
        <pc:docMk/>
      </pc:docMkLst>
      <pc:sldChg chg="modSp mod">
        <pc:chgData name="Cornelius Greyling" userId="535be76e-00a6-4a2a-84e0-bdb6a83f14c2" providerId="ADAL" clId="{F6E56ECB-763B-4F3E-85FE-F163FAA01A9F}" dt="2021-12-22T21:15:18.407" v="307" actId="207"/>
        <pc:sldMkLst>
          <pc:docMk/>
          <pc:sldMk cId="3358762874" sldId="2142531675"/>
        </pc:sldMkLst>
        <pc:spChg chg="mod">
          <ac:chgData name="Cornelius Greyling" userId="535be76e-00a6-4a2a-84e0-bdb6a83f14c2" providerId="ADAL" clId="{F6E56ECB-763B-4F3E-85FE-F163FAA01A9F}" dt="2021-12-22T21:15:18.407" v="307" actId="207"/>
          <ac:spMkLst>
            <pc:docMk/>
            <pc:sldMk cId="3358762874" sldId="2142531675"/>
            <ac:spMk id="33" creationId="{E556BDD0-A823-4AA3-AD60-82ED33DAD723}"/>
          </ac:spMkLst>
        </pc:spChg>
      </pc:sldChg>
      <pc:sldChg chg="addSp modSp mod">
        <pc:chgData name="Cornelius Greyling" userId="535be76e-00a6-4a2a-84e0-bdb6a83f14c2" providerId="ADAL" clId="{F6E56ECB-763B-4F3E-85FE-F163FAA01A9F}" dt="2021-12-22T21:24:22.198" v="510" actId="20577"/>
        <pc:sldMkLst>
          <pc:docMk/>
          <pc:sldMk cId="2429641895" sldId="2142531680"/>
        </pc:sldMkLst>
        <pc:spChg chg="add mod ord">
          <ac:chgData name="Cornelius Greyling" userId="535be76e-00a6-4a2a-84e0-bdb6a83f14c2" providerId="ADAL" clId="{F6E56ECB-763B-4F3E-85FE-F163FAA01A9F}" dt="2021-12-22T21:23:39.961" v="490" actId="403"/>
          <ac:spMkLst>
            <pc:docMk/>
            <pc:sldMk cId="2429641895" sldId="2142531680"/>
            <ac:spMk id="2" creationId="{7A8B3664-1761-41E7-A9D8-AB3D72F76321}"/>
          </ac:spMkLst>
        </pc:spChg>
        <pc:spChg chg="mod">
          <ac:chgData name="Cornelius Greyling" userId="535be76e-00a6-4a2a-84e0-bdb6a83f14c2" providerId="ADAL" clId="{F6E56ECB-763B-4F3E-85FE-F163FAA01A9F}" dt="2021-12-22T21:23:29.429" v="485" actId="1036"/>
          <ac:spMkLst>
            <pc:docMk/>
            <pc:sldMk cId="2429641895" sldId="2142531680"/>
            <ac:spMk id="6" creationId="{2AF17563-BC6C-4057-81A0-CD8F33B64D66}"/>
          </ac:spMkLst>
        </pc:spChg>
        <pc:spChg chg="add mod">
          <ac:chgData name="Cornelius Greyling" userId="535be76e-00a6-4a2a-84e0-bdb6a83f14c2" providerId="ADAL" clId="{F6E56ECB-763B-4F3E-85FE-F163FAA01A9F}" dt="2021-12-22T21:23:50.402" v="498" actId="20577"/>
          <ac:spMkLst>
            <pc:docMk/>
            <pc:sldMk cId="2429641895" sldId="2142531680"/>
            <ac:spMk id="10" creationId="{24067288-2895-472C-8FD2-1FD3A4F15756}"/>
          </ac:spMkLst>
        </pc:spChg>
        <pc:spChg chg="mod">
          <ac:chgData name="Cornelius Greyling" userId="535be76e-00a6-4a2a-84e0-bdb6a83f14c2" providerId="ADAL" clId="{F6E56ECB-763B-4F3E-85FE-F163FAA01A9F}" dt="2021-12-22T21:22:28.239" v="446" actId="20577"/>
          <ac:spMkLst>
            <pc:docMk/>
            <pc:sldMk cId="2429641895" sldId="2142531680"/>
            <ac:spMk id="11" creationId="{0556DC62-AEB4-49D9-B008-126121DF26F4}"/>
          </ac:spMkLst>
        </pc:spChg>
        <pc:spChg chg="mod">
          <ac:chgData name="Cornelius Greyling" userId="535be76e-00a6-4a2a-84e0-bdb6a83f14c2" providerId="ADAL" clId="{F6E56ECB-763B-4F3E-85FE-F163FAA01A9F}" dt="2021-12-22T21:23:29.429" v="485" actId="1036"/>
          <ac:spMkLst>
            <pc:docMk/>
            <pc:sldMk cId="2429641895" sldId="2142531680"/>
            <ac:spMk id="13" creationId="{4B24D01D-3ECC-40A3-8CAC-32B3120404FE}"/>
          </ac:spMkLst>
        </pc:spChg>
        <pc:spChg chg="add mod">
          <ac:chgData name="Cornelius Greyling" userId="535be76e-00a6-4a2a-84e0-bdb6a83f14c2" providerId="ADAL" clId="{F6E56ECB-763B-4F3E-85FE-F163FAA01A9F}" dt="2021-12-22T21:23:46.883" v="492" actId="1076"/>
          <ac:spMkLst>
            <pc:docMk/>
            <pc:sldMk cId="2429641895" sldId="2142531680"/>
            <ac:spMk id="16" creationId="{91B82911-8382-4DB2-AB17-B027B139943D}"/>
          </ac:spMkLst>
        </pc:spChg>
        <pc:spChg chg="add mod">
          <ac:chgData name="Cornelius Greyling" userId="535be76e-00a6-4a2a-84e0-bdb6a83f14c2" providerId="ADAL" clId="{F6E56ECB-763B-4F3E-85FE-F163FAA01A9F}" dt="2021-12-22T21:23:46.883" v="492" actId="1076"/>
          <ac:spMkLst>
            <pc:docMk/>
            <pc:sldMk cId="2429641895" sldId="2142531680"/>
            <ac:spMk id="17" creationId="{8FFB8A49-3359-47C9-A2AC-D6024037DF04}"/>
          </ac:spMkLst>
        </pc:spChg>
        <pc:graphicFrameChg chg="mod modGraphic">
          <ac:chgData name="Cornelius Greyling" userId="535be76e-00a6-4a2a-84e0-bdb6a83f14c2" providerId="ADAL" clId="{F6E56ECB-763B-4F3E-85FE-F163FAA01A9F}" dt="2021-12-22T21:23:29.429" v="485" actId="1036"/>
          <ac:graphicFrameMkLst>
            <pc:docMk/>
            <pc:sldMk cId="2429641895" sldId="2142531680"/>
            <ac:graphicFrameMk id="5" creationId="{2394A735-BC85-497F-8F39-586349DD009B}"/>
          </ac:graphicFrameMkLst>
        </pc:graphicFrameChg>
        <pc:graphicFrameChg chg="add mod">
          <ac:chgData name="Cornelius Greyling" userId="535be76e-00a6-4a2a-84e0-bdb6a83f14c2" providerId="ADAL" clId="{F6E56ECB-763B-4F3E-85FE-F163FAA01A9F}" dt="2021-12-22T21:22:01.333" v="437" actId="571"/>
          <ac:graphicFrameMkLst>
            <pc:docMk/>
            <pc:sldMk cId="2429641895" sldId="2142531680"/>
            <ac:graphicFrameMk id="8" creationId="{3756DB34-B0E1-46CA-B150-F7F66369B232}"/>
          </ac:graphicFrameMkLst>
        </pc:graphicFrameChg>
        <pc:graphicFrameChg chg="add mod modGraphic">
          <ac:chgData name="Cornelius Greyling" userId="535be76e-00a6-4a2a-84e0-bdb6a83f14c2" providerId="ADAL" clId="{F6E56ECB-763B-4F3E-85FE-F163FAA01A9F}" dt="2021-12-22T21:24:22.198" v="510" actId="20577"/>
          <ac:graphicFrameMkLst>
            <pc:docMk/>
            <pc:sldMk cId="2429641895" sldId="2142531680"/>
            <ac:graphicFrameMk id="14" creationId="{0CB83DD1-FCED-461D-B554-BB4CB5BA7E10}"/>
          </ac:graphicFrameMkLst>
        </pc:graphicFrameChg>
        <pc:graphicFrameChg chg="mod modGraphic">
          <ac:chgData name="Cornelius Greyling" userId="535be76e-00a6-4a2a-84e0-bdb6a83f14c2" providerId="ADAL" clId="{F6E56ECB-763B-4F3E-85FE-F163FAA01A9F}" dt="2021-12-22T21:23:29.429" v="485" actId="1036"/>
          <ac:graphicFrameMkLst>
            <pc:docMk/>
            <pc:sldMk cId="2429641895" sldId="2142531680"/>
            <ac:graphicFrameMk id="15" creationId="{39128DDB-B7B6-4FFF-B2C7-8D105BB01489}"/>
          </ac:graphicFrameMkLst>
        </pc:graphicFrameChg>
        <pc:graphicFrameChg chg="add mod modGraphic">
          <ac:chgData name="Cornelius Greyling" userId="535be76e-00a6-4a2a-84e0-bdb6a83f14c2" providerId="ADAL" clId="{F6E56ECB-763B-4F3E-85FE-F163FAA01A9F}" dt="2021-12-22T21:24:16.989" v="507" actId="20577"/>
          <ac:graphicFrameMkLst>
            <pc:docMk/>
            <pc:sldMk cId="2429641895" sldId="2142531680"/>
            <ac:graphicFrameMk id="18" creationId="{489EFF90-75A6-4481-A186-BFB7B7E3BF83}"/>
          </ac:graphicFrameMkLst>
        </pc:graphicFrameChg>
      </pc:sldChg>
      <pc:sldChg chg="addSp delSp modSp add mod">
        <pc:chgData name="Cornelius Greyling" userId="535be76e-00a6-4a2a-84e0-bdb6a83f14c2" providerId="ADAL" clId="{F6E56ECB-763B-4F3E-85FE-F163FAA01A9F}" dt="2021-12-22T21:24:56.474" v="515" actId="20577"/>
        <pc:sldMkLst>
          <pc:docMk/>
          <pc:sldMk cId="3569056584" sldId="2142531699"/>
        </pc:sldMkLst>
        <pc:spChg chg="del">
          <ac:chgData name="Cornelius Greyling" userId="535be76e-00a6-4a2a-84e0-bdb6a83f14c2" providerId="ADAL" clId="{F6E56ECB-763B-4F3E-85FE-F163FAA01A9F}" dt="2021-12-22T20:30:53.178" v="1" actId="478"/>
          <ac:spMkLst>
            <pc:docMk/>
            <pc:sldMk cId="3569056584" sldId="2142531699"/>
            <ac:spMk id="2" creationId="{7083FD04-4C17-400E-A8EF-AE7A79311E0B}"/>
          </ac:spMkLst>
        </pc:spChg>
        <pc:spChg chg="mod">
          <ac:chgData name="Cornelius Greyling" userId="535be76e-00a6-4a2a-84e0-bdb6a83f14c2" providerId="ADAL" clId="{F6E56ECB-763B-4F3E-85FE-F163FAA01A9F}" dt="2021-12-22T21:15:50.187" v="311" actId="790"/>
          <ac:spMkLst>
            <pc:docMk/>
            <pc:sldMk cId="3569056584" sldId="2142531699"/>
            <ac:spMk id="5" creationId="{AAF93538-AEBF-4BC3-B44B-7002BA27F202}"/>
          </ac:spMkLst>
        </pc:spChg>
        <pc:spChg chg="del">
          <ac:chgData name="Cornelius Greyling" userId="535be76e-00a6-4a2a-84e0-bdb6a83f14c2" providerId="ADAL" clId="{F6E56ECB-763B-4F3E-85FE-F163FAA01A9F}" dt="2021-12-22T20:32:05.566" v="6" actId="478"/>
          <ac:spMkLst>
            <pc:docMk/>
            <pc:sldMk cId="3569056584" sldId="2142531699"/>
            <ac:spMk id="6" creationId="{B69AF778-E0DC-4697-8C21-F119C68F5A13}"/>
          </ac:spMkLst>
        </pc:spChg>
        <pc:spChg chg="mod">
          <ac:chgData name="Cornelius Greyling" userId="535be76e-00a6-4a2a-84e0-bdb6a83f14c2" providerId="ADAL" clId="{F6E56ECB-763B-4F3E-85FE-F163FAA01A9F}" dt="2021-12-22T21:24:47.248" v="511" actId="1076"/>
          <ac:spMkLst>
            <pc:docMk/>
            <pc:sldMk cId="3569056584" sldId="2142531699"/>
            <ac:spMk id="27" creationId="{43AC093F-2610-4523-A011-37B71F523C62}"/>
          </ac:spMkLst>
        </pc:spChg>
        <pc:spChg chg="del">
          <ac:chgData name="Cornelius Greyling" userId="535be76e-00a6-4a2a-84e0-bdb6a83f14c2" providerId="ADAL" clId="{F6E56ECB-763B-4F3E-85FE-F163FAA01A9F}" dt="2021-12-22T20:32:05.566" v="6" actId="478"/>
          <ac:spMkLst>
            <pc:docMk/>
            <pc:sldMk cId="3569056584" sldId="2142531699"/>
            <ac:spMk id="28" creationId="{ABC08C17-D384-4C99-AE04-C428D2B612B8}"/>
          </ac:spMkLst>
        </pc:spChg>
        <pc:spChg chg="del mod">
          <ac:chgData name="Cornelius Greyling" userId="535be76e-00a6-4a2a-84e0-bdb6a83f14c2" providerId="ADAL" clId="{F6E56ECB-763B-4F3E-85FE-F163FAA01A9F}" dt="2021-12-22T20:32:18.497" v="8" actId="478"/>
          <ac:spMkLst>
            <pc:docMk/>
            <pc:sldMk cId="3569056584" sldId="2142531699"/>
            <ac:spMk id="29" creationId="{B9D9AA5E-766C-432E-AF0B-2DCE3D4978EA}"/>
          </ac:spMkLst>
        </pc:spChg>
        <pc:spChg chg="mod">
          <ac:chgData name="Cornelius Greyling" userId="535be76e-00a6-4a2a-84e0-bdb6a83f14c2" providerId="ADAL" clId="{F6E56ECB-763B-4F3E-85FE-F163FAA01A9F}" dt="2021-12-22T21:24:47.248" v="511" actId="1076"/>
          <ac:spMkLst>
            <pc:docMk/>
            <pc:sldMk cId="3569056584" sldId="2142531699"/>
            <ac:spMk id="30" creationId="{FA77790D-5090-4B8D-8BBE-82CECB477E2E}"/>
          </ac:spMkLst>
        </pc:spChg>
        <pc:spChg chg="del">
          <ac:chgData name="Cornelius Greyling" userId="535be76e-00a6-4a2a-84e0-bdb6a83f14c2" providerId="ADAL" clId="{F6E56ECB-763B-4F3E-85FE-F163FAA01A9F}" dt="2021-12-22T20:30:53.178" v="1" actId="478"/>
          <ac:spMkLst>
            <pc:docMk/>
            <pc:sldMk cId="3569056584" sldId="2142531699"/>
            <ac:spMk id="31" creationId="{0812CE0E-A713-40B4-9389-6C8378761147}"/>
          </ac:spMkLst>
        </pc:spChg>
        <pc:spChg chg="del mod">
          <ac:chgData name="Cornelius Greyling" userId="535be76e-00a6-4a2a-84e0-bdb6a83f14c2" providerId="ADAL" clId="{F6E56ECB-763B-4F3E-85FE-F163FAA01A9F}" dt="2021-12-22T21:02:37.702" v="227" actId="478"/>
          <ac:spMkLst>
            <pc:docMk/>
            <pc:sldMk cId="3569056584" sldId="2142531699"/>
            <ac:spMk id="32" creationId="{63852583-8B95-49C6-84A5-33F114864795}"/>
          </ac:spMkLst>
        </pc:spChg>
        <pc:spChg chg="mod">
          <ac:chgData name="Cornelius Greyling" userId="535be76e-00a6-4a2a-84e0-bdb6a83f14c2" providerId="ADAL" clId="{F6E56ECB-763B-4F3E-85FE-F163FAA01A9F}" dt="2021-12-22T21:24:47.248" v="511" actId="1076"/>
          <ac:spMkLst>
            <pc:docMk/>
            <pc:sldMk cId="3569056584" sldId="2142531699"/>
            <ac:spMk id="33" creationId="{E556BDD0-A823-4AA3-AD60-82ED33DAD723}"/>
          </ac:spMkLst>
        </pc:spChg>
        <pc:spChg chg="del">
          <ac:chgData name="Cornelius Greyling" userId="535be76e-00a6-4a2a-84e0-bdb6a83f14c2" providerId="ADAL" clId="{F6E56ECB-763B-4F3E-85FE-F163FAA01A9F}" dt="2021-12-22T20:32:01.266" v="4" actId="478"/>
          <ac:spMkLst>
            <pc:docMk/>
            <pc:sldMk cId="3569056584" sldId="2142531699"/>
            <ac:spMk id="34" creationId="{C761F326-A490-4CB4-A91A-DA4918FB45E0}"/>
          </ac:spMkLst>
        </pc:spChg>
        <pc:spChg chg="mod">
          <ac:chgData name="Cornelius Greyling" userId="535be76e-00a6-4a2a-84e0-bdb6a83f14c2" providerId="ADAL" clId="{F6E56ECB-763B-4F3E-85FE-F163FAA01A9F}" dt="2021-12-22T21:24:47.248" v="511" actId="1076"/>
          <ac:spMkLst>
            <pc:docMk/>
            <pc:sldMk cId="3569056584" sldId="2142531699"/>
            <ac:spMk id="35" creationId="{155DBF96-52BD-4100-9F53-B4F46303B634}"/>
          </ac:spMkLst>
        </pc:spChg>
        <pc:spChg chg="mod">
          <ac:chgData name="Cornelius Greyling" userId="535be76e-00a6-4a2a-84e0-bdb6a83f14c2" providerId="ADAL" clId="{F6E56ECB-763B-4F3E-85FE-F163FAA01A9F}" dt="2021-12-22T21:24:47.248" v="511" actId="1076"/>
          <ac:spMkLst>
            <pc:docMk/>
            <pc:sldMk cId="3569056584" sldId="2142531699"/>
            <ac:spMk id="36" creationId="{0DA79B32-F57A-46A7-B14B-166833F7B62A}"/>
          </ac:spMkLst>
        </pc:spChg>
        <pc:spChg chg="mod">
          <ac:chgData name="Cornelius Greyling" userId="535be76e-00a6-4a2a-84e0-bdb6a83f14c2" providerId="ADAL" clId="{F6E56ECB-763B-4F3E-85FE-F163FAA01A9F}" dt="2021-12-22T21:24:47.248" v="511" actId="1076"/>
          <ac:spMkLst>
            <pc:docMk/>
            <pc:sldMk cId="3569056584" sldId="2142531699"/>
            <ac:spMk id="37" creationId="{676BA731-A920-41AA-B201-E3C4DF45AE46}"/>
          </ac:spMkLst>
        </pc:spChg>
        <pc:spChg chg="del">
          <ac:chgData name="Cornelius Greyling" userId="535be76e-00a6-4a2a-84e0-bdb6a83f14c2" providerId="ADAL" clId="{F6E56ECB-763B-4F3E-85FE-F163FAA01A9F}" dt="2021-12-22T20:32:03.191" v="5" actId="478"/>
          <ac:spMkLst>
            <pc:docMk/>
            <pc:sldMk cId="3569056584" sldId="2142531699"/>
            <ac:spMk id="38" creationId="{DAADDB63-9A61-4897-8EC9-11DE93898B5D}"/>
          </ac:spMkLst>
        </pc:spChg>
        <pc:spChg chg="del">
          <ac:chgData name="Cornelius Greyling" userId="535be76e-00a6-4a2a-84e0-bdb6a83f14c2" providerId="ADAL" clId="{F6E56ECB-763B-4F3E-85FE-F163FAA01A9F}" dt="2021-12-22T20:30:53.178" v="1" actId="478"/>
          <ac:spMkLst>
            <pc:docMk/>
            <pc:sldMk cId="3569056584" sldId="2142531699"/>
            <ac:spMk id="39" creationId="{100EA9DD-6C76-4D87-A986-7CDD8568F001}"/>
          </ac:spMkLst>
        </pc:spChg>
        <pc:spChg chg="del mod">
          <ac:chgData name="Cornelius Greyling" userId="535be76e-00a6-4a2a-84e0-bdb6a83f14c2" providerId="ADAL" clId="{F6E56ECB-763B-4F3E-85FE-F163FAA01A9F}" dt="2021-12-22T21:02:54.844" v="262" actId="478"/>
          <ac:spMkLst>
            <pc:docMk/>
            <pc:sldMk cId="3569056584" sldId="2142531699"/>
            <ac:spMk id="40" creationId="{C2109614-2C88-4E7C-9310-1821F271EA09}"/>
          </ac:spMkLst>
        </pc:spChg>
        <pc:spChg chg="del">
          <ac:chgData name="Cornelius Greyling" userId="535be76e-00a6-4a2a-84e0-bdb6a83f14c2" providerId="ADAL" clId="{F6E56ECB-763B-4F3E-85FE-F163FAA01A9F}" dt="2021-12-22T20:31:59.725" v="3" actId="478"/>
          <ac:spMkLst>
            <pc:docMk/>
            <pc:sldMk cId="3569056584" sldId="2142531699"/>
            <ac:spMk id="41" creationId="{DDAAE863-9DC3-4456-9376-CA238F76E5EB}"/>
          </ac:spMkLst>
        </pc:spChg>
        <pc:spChg chg="del mod">
          <ac:chgData name="Cornelius Greyling" userId="535be76e-00a6-4a2a-84e0-bdb6a83f14c2" providerId="ADAL" clId="{F6E56ECB-763B-4F3E-85FE-F163FAA01A9F}" dt="2021-12-22T21:02:53.182" v="260" actId="478"/>
          <ac:spMkLst>
            <pc:docMk/>
            <pc:sldMk cId="3569056584" sldId="2142531699"/>
            <ac:spMk id="42" creationId="{DFB97700-44E5-4F9C-A5FE-F633AB3AAF6A}"/>
          </ac:spMkLst>
        </pc:spChg>
        <pc:spChg chg="del mod">
          <ac:chgData name="Cornelius Greyling" userId="535be76e-00a6-4a2a-84e0-bdb6a83f14c2" providerId="ADAL" clId="{F6E56ECB-763B-4F3E-85FE-F163FAA01A9F}" dt="2021-12-22T21:02:54.194" v="261" actId="478"/>
          <ac:spMkLst>
            <pc:docMk/>
            <pc:sldMk cId="3569056584" sldId="2142531699"/>
            <ac:spMk id="43" creationId="{87562E3E-BCF2-42FE-99A4-BA7B86D3E0E2}"/>
          </ac:spMkLst>
        </pc:spChg>
        <pc:spChg chg="del mod">
          <ac:chgData name="Cornelius Greyling" userId="535be76e-00a6-4a2a-84e0-bdb6a83f14c2" providerId="ADAL" clId="{F6E56ECB-763B-4F3E-85FE-F163FAA01A9F}" dt="2021-12-22T21:02:55.894" v="263" actId="478"/>
          <ac:spMkLst>
            <pc:docMk/>
            <pc:sldMk cId="3569056584" sldId="2142531699"/>
            <ac:spMk id="44" creationId="{8D222174-75F2-4444-A4FA-39958B4FA618}"/>
          </ac:spMkLst>
        </pc:spChg>
        <pc:spChg chg="del">
          <ac:chgData name="Cornelius Greyling" userId="535be76e-00a6-4a2a-84e0-bdb6a83f14c2" providerId="ADAL" clId="{F6E56ECB-763B-4F3E-85FE-F163FAA01A9F}" dt="2021-12-22T20:31:57.299" v="2" actId="478"/>
          <ac:spMkLst>
            <pc:docMk/>
            <pc:sldMk cId="3569056584" sldId="2142531699"/>
            <ac:spMk id="45" creationId="{BF742458-75A7-4BB6-913D-4D292B5DEC17}"/>
          </ac:spMkLst>
        </pc:spChg>
        <pc:spChg chg="del">
          <ac:chgData name="Cornelius Greyling" userId="535be76e-00a6-4a2a-84e0-bdb6a83f14c2" providerId="ADAL" clId="{F6E56ECB-763B-4F3E-85FE-F163FAA01A9F}" dt="2021-12-22T20:30:53.178" v="1" actId="478"/>
          <ac:spMkLst>
            <pc:docMk/>
            <pc:sldMk cId="3569056584" sldId="2142531699"/>
            <ac:spMk id="46" creationId="{BF606644-B245-407A-B73B-B75C124C61B1}"/>
          </ac:spMkLst>
        </pc:spChg>
        <pc:spChg chg="del">
          <ac:chgData name="Cornelius Greyling" userId="535be76e-00a6-4a2a-84e0-bdb6a83f14c2" providerId="ADAL" clId="{F6E56ECB-763B-4F3E-85FE-F163FAA01A9F}" dt="2021-12-22T20:30:53.178" v="1" actId="478"/>
          <ac:spMkLst>
            <pc:docMk/>
            <pc:sldMk cId="3569056584" sldId="2142531699"/>
            <ac:spMk id="47" creationId="{D3B0527E-397A-44A9-AC98-9098309B413D}"/>
          </ac:spMkLst>
        </pc:spChg>
        <pc:spChg chg="mod">
          <ac:chgData name="Cornelius Greyling" userId="535be76e-00a6-4a2a-84e0-bdb6a83f14c2" providerId="ADAL" clId="{F6E56ECB-763B-4F3E-85FE-F163FAA01A9F}" dt="2021-12-22T21:24:47.248" v="511" actId="1076"/>
          <ac:spMkLst>
            <pc:docMk/>
            <pc:sldMk cId="3569056584" sldId="2142531699"/>
            <ac:spMk id="49" creationId="{35BCF0BE-6EA9-497C-806D-3D6B2096C99B}"/>
          </ac:spMkLst>
        </pc:spChg>
        <pc:spChg chg="del">
          <ac:chgData name="Cornelius Greyling" userId="535be76e-00a6-4a2a-84e0-bdb6a83f14c2" providerId="ADAL" clId="{F6E56ECB-763B-4F3E-85FE-F163FAA01A9F}" dt="2021-12-22T20:32:05.566" v="6" actId="478"/>
          <ac:spMkLst>
            <pc:docMk/>
            <pc:sldMk cId="3569056584" sldId="2142531699"/>
            <ac:spMk id="54" creationId="{6D16C6EB-AAF0-4AD9-8A67-3179560486DF}"/>
          </ac:spMkLst>
        </pc:spChg>
        <pc:spChg chg="del">
          <ac:chgData name="Cornelius Greyling" userId="535be76e-00a6-4a2a-84e0-bdb6a83f14c2" providerId="ADAL" clId="{F6E56ECB-763B-4F3E-85FE-F163FAA01A9F}" dt="2021-12-22T20:32:05.566" v="6" actId="478"/>
          <ac:spMkLst>
            <pc:docMk/>
            <pc:sldMk cId="3569056584" sldId="2142531699"/>
            <ac:spMk id="55" creationId="{A09F84F7-D03C-43F3-981B-C6DA4E748587}"/>
          </ac:spMkLst>
        </pc:spChg>
        <pc:spChg chg="del">
          <ac:chgData name="Cornelius Greyling" userId="535be76e-00a6-4a2a-84e0-bdb6a83f14c2" providerId="ADAL" clId="{F6E56ECB-763B-4F3E-85FE-F163FAA01A9F}" dt="2021-12-22T20:30:53.178" v="1" actId="478"/>
          <ac:spMkLst>
            <pc:docMk/>
            <pc:sldMk cId="3569056584" sldId="2142531699"/>
            <ac:spMk id="56" creationId="{DFE97765-88E8-4D1E-8AD5-F8736BCAEB07}"/>
          </ac:spMkLst>
        </pc:spChg>
        <pc:graphicFrameChg chg="add mod modGraphic">
          <ac:chgData name="Cornelius Greyling" userId="535be76e-00a6-4a2a-84e0-bdb6a83f14c2" providerId="ADAL" clId="{F6E56ECB-763B-4F3E-85FE-F163FAA01A9F}" dt="2021-12-22T21:24:47.248" v="511" actId="1076"/>
          <ac:graphicFrameMkLst>
            <pc:docMk/>
            <pc:sldMk cId="3569056584" sldId="2142531699"/>
            <ac:graphicFrameMk id="48" creationId="{311038B8-0C58-4EE8-BEB1-3FAB6121E57A}"/>
          </ac:graphicFrameMkLst>
        </pc:graphicFrameChg>
        <pc:graphicFrameChg chg="add mod modGraphic">
          <ac:chgData name="Cornelius Greyling" userId="535be76e-00a6-4a2a-84e0-bdb6a83f14c2" providerId="ADAL" clId="{F6E56ECB-763B-4F3E-85FE-F163FAA01A9F}" dt="2021-12-22T21:24:47.248" v="511" actId="1076"/>
          <ac:graphicFrameMkLst>
            <pc:docMk/>
            <pc:sldMk cId="3569056584" sldId="2142531699"/>
            <ac:graphicFrameMk id="52" creationId="{131AB4EC-CFB8-4595-87FA-0BA311663400}"/>
          </ac:graphicFrameMkLst>
        </pc:graphicFrameChg>
        <pc:graphicFrameChg chg="add del mod">
          <ac:chgData name="Cornelius Greyling" userId="535be76e-00a6-4a2a-84e0-bdb6a83f14c2" providerId="ADAL" clId="{F6E56ECB-763B-4F3E-85FE-F163FAA01A9F}" dt="2021-12-22T21:16:08.961" v="314" actId="478"/>
          <ac:graphicFrameMkLst>
            <pc:docMk/>
            <pc:sldMk cId="3569056584" sldId="2142531699"/>
            <ac:graphicFrameMk id="53" creationId="{69C3CBAF-E250-462A-9AE4-F1E957FAF045}"/>
          </ac:graphicFrameMkLst>
        </pc:graphicFrameChg>
        <pc:graphicFrameChg chg="add mod modGraphic">
          <ac:chgData name="Cornelius Greyling" userId="535be76e-00a6-4a2a-84e0-bdb6a83f14c2" providerId="ADAL" clId="{F6E56ECB-763B-4F3E-85FE-F163FAA01A9F}" dt="2021-12-22T21:24:47.248" v="511" actId="1076"/>
          <ac:graphicFrameMkLst>
            <pc:docMk/>
            <pc:sldMk cId="3569056584" sldId="2142531699"/>
            <ac:graphicFrameMk id="57" creationId="{9EC6539A-0292-40C7-B358-47A1F4210F83}"/>
          </ac:graphicFrameMkLst>
        </pc:graphicFrameChg>
        <pc:graphicFrameChg chg="add mod modGraphic">
          <ac:chgData name="Cornelius Greyling" userId="535be76e-00a6-4a2a-84e0-bdb6a83f14c2" providerId="ADAL" clId="{F6E56ECB-763B-4F3E-85FE-F163FAA01A9F}" dt="2021-12-22T21:24:56.474" v="515" actId="20577"/>
          <ac:graphicFrameMkLst>
            <pc:docMk/>
            <pc:sldMk cId="3569056584" sldId="2142531699"/>
            <ac:graphicFrameMk id="58" creationId="{B34F3A65-836F-48BC-94C1-20C869B70997}"/>
          </ac:graphicFrameMkLst>
        </pc:graphicFrameChg>
        <pc:picChg chg="add del mod">
          <ac:chgData name="Cornelius Greyling" userId="535be76e-00a6-4a2a-84e0-bdb6a83f14c2" providerId="ADAL" clId="{F6E56ECB-763B-4F3E-85FE-F163FAA01A9F}" dt="2021-12-22T21:20:17.947" v="415" actId="478"/>
          <ac:picMkLst>
            <pc:docMk/>
            <pc:sldMk cId="3569056584" sldId="2142531699"/>
            <ac:picMk id="4" creationId="{B8ABA773-9FE5-40DF-9890-BFE96B014A61}"/>
          </ac:picMkLst>
        </pc:picChg>
        <pc:cxnChg chg="del">
          <ac:chgData name="Cornelius Greyling" userId="535be76e-00a6-4a2a-84e0-bdb6a83f14c2" providerId="ADAL" clId="{F6E56ECB-763B-4F3E-85FE-F163FAA01A9F}" dt="2021-12-22T20:30:53.178" v="1" actId="478"/>
          <ac:cxnSpMkLst>
            <pc:docMk/>
            <pc:sldMk cId="3569056584" sldId="2142531699"/>
            <ac:cxnSpMk id="50" creationId="{07E0ED67-A84C-4237-BF2E-771FD7322500}"/>
          </ac:cxnSpMkLst>
        </pc:cxnChg>
        <pc:cxnChg chg="del">
          <ac:chgData name="Cornelius Greyling" userId="535be76e-00a6-4a2a-84e0-bdb6a83f14c2" providerId="ADAL" clId="{F6E56ECB-763B-4F3E-85FE-F163FAA01A9F}" dt="2021-12-22T20:30:53.178" v="1" actId="478"/>
          <ac:cxnSpMkLst>
            <pc:docMk/>
            <pc:sldMk cId="3569056584" sldId="2142531699"/>
            <ac:cxnSpMk id="51" creationId="{47A0A436-1A4F-406B-A589-A4C214EE1819}"/>
          </ac:cxnSpMkLst>
        </pc:cxnChg>
      </pc:sldChg>
    </pc:docChg>
  </pc:docChgLst>
  <pc:docChgLst>
    <pc:chgData name="Greyling, Cornelius" userId="S::cornelius.greyling@snp-ag.com::0963714c-28b3-41f6-a2ec-74a71c37a420" providerId="AD" clId="Web-{F8207F70-AF68-E4FD-34E8-462EEC41C399}"/>
    <pc:docChg chg="modSld sldOrd">
      <pc:chgData name="Greyling, Cornelius" userId="S::cornelius.greyling@snp-ag.com::0963714c-28b3-41f6-a2ec-74a71c37a420" providerId="AD" clId="Web-{F8207F70-AF68-E4FD-34E8-462EEC41C399}" dt="2021-12-16T17:26:01.417" v="8"/>
      <pc:docMkLst>
        <pc:docMk/>
      </pc:docMkLst>
      <pc:sldChg chg="ord">
        <pc:chgData name="Greyling, Cornelius" userId="S::cornelius.greyling@snp-ag.com::0963714c-28b3-41f6-a2ec-74a71c37a420" providerId="AD" clId="Web-{F8207F70-AF68-E4FD-34E8-462EEC41C399}" dt="2021-12-16T11:56:47.830" v="1"/>
        <pc:sldMkLst>
          <pc:docMk/>
          <pc:sldMk cId="3358762874" sldId="2142531675"/>
        </pc:sldMkLst>
      </pc:sldChg>
      <pc:sldChg chg="modSp">
        <pc:chgData name="Greyling, Cornelius" userId="S::cornelius.greyling@snp-ag.com::0963714c-28b3-41f6-a2ec-74a71c37a420" providerId="AD" clId="Web-{F8207F70-AF68-E4FD-34E8-462EEC41C399}" dt="2021-12-16T17:26:01.417" v="8"/>
        <pc:sldMkLst>
          <pc:docMk/>
          <pc:sldMk cId="4258863119" sldId="2142531693"/>
        </pc:sldMkLst>
        <pc:graphicFrameChg chg="mod modGraphic">
          <ac:chgData name="Greyling, Cornelius" userId="S::cornelius.greyling@snp-ag.com::0963714c-28b3-41f6-a2ec-74a71c37a420" providerId="AD" clId="Web-{F8207F70-AF68-E4FD-34E8-462EEC41C399}" dt="2021-12-16T17:26:01.417" v="8"/>
          <ac:graphicFrameMkLst>
            <pc:docMk/>
            <pc:sldMk cId="4258863119" sldId="2142531693"/>
            <ac:graphicFrameMk id="10" creationId="{8240D4CD-5EE7-480A-A855-D0DA557FC28D}"/>
          </ac:graphicFrameMkLst>
        </pc:graphicFrameChg>
      </pc:sldChg>
      <pc:sldChg chg="ord">
        <pc:chgData name="Greyling, Cornelius" userId="S::cornelius.greyling@snp-ag.com::0963714c-28b3-41f6-a2ec-74a71c37a420" providerId="AD" clId="Web-{F8207F70-AF68-E4FD-34E8-462EEC41C399}" dt="2021-12-16T11:56:56.112" v="3"/>
        <pc:sldMkLst>
          <pc:docMk/>
          <pc:sldMk cId="3728574009" sldId="2142531696"/>
        </pc:sldMkLst>
      </pc:sldChg>
      <pc:sldChg chg="modSp">
        <pc:chgData name="Greyling, Cornelius" userId="S::cornelius.greyling@snp-ag.com::0963714c-28b3-41f6-a2ec-74a71c37a420" providerId="AD" clId="Web-{F8207F70-AF68-E4FD-34E8-462EEC41C399}" dt="2021-12-16T11:57:19.285" v="6" actId="20577"/>
        <pc:sldMkLst>
          <pc:docMk/>
          <pc:sldMk cId="359366988" sldId="2142531697"/>
        </pc:sldMkLst>
        <pc:spChg chg="mod">
          <ac:chgData name="Greyling, Cornelius" userId="S::cornelius.greyling@snp-ag.com::0963714c-28b3-41f6-a2ec-74a71c37a420" providerId="AD" clId="Web-{F8207F70-AF68-E4FD-34E8-462EEC41C399}" dt="2021-12-16T11:57:19.285" v="6" actId="20577"/>
          <ac:spMkLst>
            <pc:docMk/>
            <pc:sldMk cId="359366988" sldId="2142531697"/>
            <ac:spMk id="77" creationId="{27989A08-A286-4637-91CF-440FA4CE9E8F}"/>
          </ac:spMkLst>
        </pc:spChg>
      </pc:sldChg>
    </pc:docChg>
  </pc:docChgLst>
  <pc:docChgLst>
    <pc:chgData name="Vazquez, Astrid" userId="S::astrid.vazquez_huf-group.com#ext#@snpcom.onmicrosoft.com::bbff03ad-9e5a-4f94-9a04-fd7173745ea2" providerId="AD" clId="Web-{FA1A4B6B-E962-3030-1F39-6B07647C9878}"/>
    <pc:docChg chg="addSld modSld sldOrd">
      <pc:chgData name="Vazquez, Astrid" userId="S::astrid.vazquez_huf-group.com#ext#@snpcom.onmicrosoft.com::bbff03ad-9e5a-4f94-9a04-fd7173745ea2" providerId="AD" clId="Web-{FA1A4B6B-E962-3030-1F39-6B07647C9878}" dt="2021-12-16T14:47:13.487" v="12" actId="14100"/>
      <pc:docMkLst>
        <pc:docMk/>
      </pc:docMkLst>
      <pc:sldChg chg="addSp delSp modSp">
        <pc:chgData name="Vazquez, Astrid" userId="S::astrid.vazquez_huf-group.com#ext#@snpcom.onmicrosoft.com::bbff03ad-9e5a-4f94-9a04-fd7173745ea2" providerId="AD" clId="Web-{FA1A4B6B-E962-3030-1F39-6B07647C9878}" dt="2021-12-16T14:46:23.986" v="5"/>
        <pc:sldMkLst>
          <pc:docMk/>
          <pc:sldMk cId="359366988" sldId="2142531697"/>
        </pc:sldMkLst>
        <pc:picChg chg="add del mod">
          <ac:chgData name="Vazquez, Astrid" userId="S::astrid.vazquez_huf-group.com#ext#@snpcom.onmicrosoft.com::bbff03ad-9e5a-4f94-9a04-fd7173745ea2" providerId="AD" clId="Web-{FA1A4B6B-E962-3030-1F39-6B07647C9878}" dt="2021-12-16T14:46:10.204" v="1"/>
          <ac:picMkLst>
            <pc:docMk/>
            <pc:sldMk cId="359366988" sldId="2142531697"/>
            <ac:picMk id="2" creationId="{C260BA33-CA5E-4534-8E79-A60DC461D326}"/>
          </ac:picMkLst>
        </pc:picChg>
        <pc:picChg chg="add del mod">
          <ac:chgData name="Vazquez, Astrid" userId="S::astrid.vazquez_huf-group.com#ext#@snpcom.onmicrosoft.com::bbff03ad-9e5a-4f94-9a04-fd7173745ea2" providerId="AD" clId="Web-{FA1A4B6B-E962-3030-1F39-6B07647C9878}" dt="2021-12-16T14:46:23.986" v="5"/>
          <ac:picMkLst>
            <pc:docMk/>
            <pc:sldMk cId="359366988" sldId="2142531697"/>
            <ac:picMk id="3" creationId="{655557C5-D299-4A44-9D8C-DABEABDB3A62}"/>
          </ac:picMkLst>
        </pc:picChg>
      </pc:sldChg>
      <pc:sldChg chg="addSp delSp modSp new ord">
        <pc:chgData name="Vazquez, Astrid" userId="S::astrid.vazquez_huf-group.com#ext#@snpcom.onmicrosoft.com::bbff03ad-9e5a-4f94-9a04-fd7173745ea2" providerId="AD" clId="Web-{FA1A4B6B-E962-3030-1F39-6B07647C9878}" dt="2021-12-16T14:47:13.487" v="12" actId="14100"/>
        <pc:sldMkLst>
          <pc:docMk/>
          <pc:sldMk cId="381256229" sldId="2142531699"/>
        </pc:sldMkLst>
        <pc:spChg chg="del">
          <ac:chgData name="Vazquez, Astrid" userId="S::astrid.vazquez_huf-group.com#ext#@snpcom.onmicrosoft.com::bbff03ad-9e5a-4f94-9a04-fd7173745ea2" providerId="AD" clId="Web-{FA1A4B6B-E962-3030-1F39-6B07647C9878}" dt="2021-12-16T14:46:48.377" v="9"/>
          <ac:spMkLst>
            <pc:docMk/>
            <pc:sldMk cId="381256229" sldId="2142531699"/>
            <ac:spMk id="2" creationId="{1859AFDE-F49F-43F1-9937-F0424631D016}"/>
          </ac:spMkLst>
        </pc:spChg>
        <pc:spChg chg="del">
          <ac:chgData name="Vazquez, Astrid" userId="S::astrid.vazquez_huf-group.com#ext#@snpcom.onmicrosoft.com::bbff03ad-9e5a-4f94-9a04-fd7173745ea2" providerId="AD" clId="Web-{FA1A4B6B-E962-3030-1F39-6B07647C9878}" dt="2021-12-16T14:46:48.377" v="8"/>
          <ac:spMkLst>
            <pc:docMk/>
            <pc:sldMk cId="381256229" sldId="2142531699"/>
            <ac:spMk id="3" creationId="{1C232E41-83AE-44ED-B8CD-556BC8AB145A}"/>
          </ac:spMkLst>
        </pc:spChg>
        <pc:picChg chg="add mod">
          <ac:chgData name="Vazquez, Astrid" userId="S::astrid.vazquez_huf-group.com#ext#@snpcom.onmicrosoft.com::bbff03ad-9e5a-4f94-9a04-fd7173745ea2" providerId="AD" clId="Web-{FA1A4B6B-E962-3030-1F39-6B07647C9878}" dt="2021-12-16T14:47:13.487" v="12" actId="14100"/>
          <ac:picMkLst>
            <pc:docMk/>
            <pc:sldMk cId="381256229" sldId="2142531699"/>
            <ac:picMk id="4" creationId="{0B485510-BE44-4E15-9218-BD6D106A067F}"/>
          </ac:picMkLst>
        </pc:picChg>
      </pc:sldChg>
    </pc:docChg>
  </pc:docChgLst>
  <pc:docChgLst>
    <pc:chgData name="Cornelius Greyling" userId="535be76e-00a6-4a2a-84e0-bdb6a83f14c2" providerId="ADAL" clId="{F56FB400-1052-4899-890F-2DF36E6EB618}"/>
    <pc:docChg chg="custSel modSld sldOrd">
      <pc:chgData name="Cornelius Greyling" userId="535be76e-00a6-4a2a-84e0-bdb6a83f14c2" providerId="ADAL" clId="{F56FB400-1052-4899-890F-2DF36E6EB618}" dt="2021-12-14T12:40:53.634" v="359" actId="20577"/>
      <pc:docMkLst>
        <pc:docMk/>
      </pc:docMkLst>
      <pc:sldChg chg="addSp delSp modSp mod">
        <pc:chgData name="Cornelius Greyling" userId="535be76e-00a6-4a2a-84e0-bdb6a83f14c2" providerId="ADAL" clId="{F56FB400-1052-4899-890F-2DF36E6EB618}" dt="2021-12-14T12:37:16.398" v="230" actId="20577"/>
        <pc:sldMkLst>
          <pc:docMk/>
          <pc:sldMk cId="2429641895" sldId="2142531680"/>
        </pc:sldMkLst>
        <pc:spChg chg="mod">
          <ac:chgData name="Cornelius Greyling" userId="535be76e-00a6-4a2a-84e0-bdb6a83f14c2" providerId="ADAL" clId="{F56FB400-1052-4899-890F-2DF36E6EB618}" dt="2021-12-14T12:35:24.291" v="165" actId="1076"/>
          <ac:spMkLst>
            <pc:docMk/>
            <pc:sldMk cId="2429641895" sldId="2142531680"/>
            <ac:spMk id="3" creationId="{C6E7BDF5-DBEB-4BCB-AB67-92F0A22F9128}"/>
          </ac:spMkLst>
        </pc:spChg>
        <pc:spChg chg="add del mod">
          <ac:chgData name="Cornelius Greyling" userId="535be76e-00a6-4a2a-84e0-bdb6a83f14c2" providerId="ADAL" clId="{F56FB400-1052-4899-890F-2DF36E6EB618}" dt="2021-12-14T12:36:50.682" v="219" actId="478"/>
          <ac:spMkLst>
            <pc:docMk/>
            <pc:sldMk cId="2429641895" sldId="2142531680"/>
            <ac:spMk id="9" creationId="{20055E84-0916-4307-9E7E-265967130371}"/>
          </ac:spMkLst>
        </pc:spChg>
        <pc:graphicFrameChg chg="modGraphic">
          <ac:chgData name="Cornelius Greyling" userId="535be76e-00a6-4a2a-84e0-bdb6a83f14c2" providerId="ADAL" clId="{F56FB400-1052-4899-890F-2DF36E6EB618}" dt="2021-12-14T12:37:12.982" v="228" actId="20577"/>
          <ac:graphicFrameMkLst>
            <pc:docMk/>
            <pc:sldMk cId="2429641895" sldId="2142531680"/>
            <ac:graphicFrameMk id="5" creationId="{2394A735-BC85-497F-8F39-586349DD009B}"/>
          </ac:graphicFrameMkLst>
        </pc:graphicFrameChg>
        <pc:graphicFrameChg chg="modGraphic">
          <ac:chgData name="Cornelius Greyling" userId="535be76e-00a6-4a2a-84e0-bdb6a83f14c2" providerId="ADAL" clId="{F56FB400-1052-4899-890F-2DF36E6EB618}" dt="2021-12-14T12:37:16.398" v="230" actId="20577"/>
          <ac:graphicFrameMkLst>
            <pc:docMk/>
            <pc:sldMk cId="2429641895" sldId="2142531680"/>
            <ac:graphicFrameMk id="15" creationId="{39128DDB-B7B6-4FFF-B2C7-8D105BB01489}"/>
          </ac:graphicFrameMkLst>
        </pc:graphicFrameChg>
      </pc:sldChg>
      <pc:sldChg chg="addSp delSp modSp mod">
        <pc:chgData name="Cornelius Greyling" userId="535be76e-00a6-4a2a-84e0-bdb6a83f14c2" providerId="ADAL" clId="{F56FB400-1052-4899-890F-2DF36E6EB618}" dt="2021-12-14T12:38:29.319" v="245" actId="20577"/>
        <pc:sldMkLst>
          <pc:docMk/>
          <pc:sldMk cId="1267246087" sldId="2142531686"/>
        </pc:sldMkLst>
        <pc:spChg chg="add mod">
          <ac:chgData name="Cornelius Greyling" userId="535be76e-00a6-4a2a-84e0-bdb6a83f14c2" providerId="ADAL" clId="{F56FB400-1052-4899-890F-2DF36E6EB618}" dt="2021-12-14T12:36:40.760" v="218" actId="6549"/>
          <ac:spMkLst>
            <pc:docMk/>
            <pc:sldMk cId="1267246087" sldId="2142531686"/>
            <ac:spMk id="9" creationId="{F0D68557-6184-472C-B3F9-F27D1BC4936C}"/>
          </ac:spMkLst>
        </pc:spChg>
        <pc:spChg chg="add del mod">
          <ac:chgData name="Cornelius Greyling" userId="535be76e-00a6-4a2a-84e0-bdb6a83f14c2" providerId="ADAL" clId="{F56FB400-1052-4899-890F-2DF36E6EB618}" dt="2021-12-14T12:36:10.561" v="210" actId="478"/>
          <ac:spMkLst>
            <pc:docMk/>
            <pc:sldMk cId="1267246087" sldId="2142531686"/>
            <ac:spMk id="11" creationId="{8C82B9FC-7276-4AE8-81CA-86975046C28A}"/>
          </ac:spMkLst>
        </pc:spChg>
        <pc:spChg chg="mod">
          <ac:chgData name="Cornelius Greyling" userId="535be76e-00a6-4a2a-84e0-bdb6a83f14c2" providerId="ADAL" clId="{F56FB400-1052-4899-890F-2DF36E6EB618}" dt="2021-12-14T12:38:29.319" v="245" actId="20577"/>
          <ac:spMkLst>
            <pc:docMk/>
            <pc:sldMk cId="1267246087" sldId="2142531686"/>
            <ac:spMk id="15" creationId="{819C17AB-5688-4223-ACCA-5354D83370FE}"/>
          </ac:spMkLst>
        </pc:spChg>
      </pc:sldChg>
      <pc:sldChg chg="modSp mod">
        <pc:chgData name="Cornelius Greyling" userId="535be76e-00a6-4a2a-84e0-bdb6a83f14c2" providerId="ADAL" clId="{F56FB400-1052-4899-890F-2DF36E6EB618}" dt="2021-12-14T12:40:48.119" v="351" actId="20577"/>
        <pc:sldMkLst>
          <pc:docMk/>
          <pc:sldMk cId="3399131732" sldId="2142531690"/>
        </pc:sldMkLst>
        <pc:spChg chg="mod">
          <ac:chgData name="Cornelius Greyling" userId="535be76e-00a6-4a2a-84e0-bdb6a83f14c2" providerId="ADAL" clId="{F56FB400-1052-4899-890F-2DF36E6EB618}" dt="2021-12-14T12:40:48.119" v="351" actId="20577"/>
          <ac:spMkLst>
            <pc:docMk/>
            <pc:sldMk cId="3399131732" sldId="2142531690"/>
            <ac:spMk id="14" creationId="{2AC0CBE3-CFBE-4061-947B-BAD1329FF477}"/>
          </ac:spMkLst>
        </pc:spChg>
        <pc:graphicFrameChg chg="modGraphic">
          <ac:chgData name="Cornelius Greyling" userId="535be76e-00a6-4a2a-84e0-bdb6a83f14c2" providerId="ADAL" clId="{F56FB400-1052-4899-890F-2DF36E6EB618}" dt="2021-12-14T12:39:52.725" v="299" actId="20577"/>
          <ac:graphicFrameMkLst>
            <pc:docMk/>
            <pc:sldMk cId="3399131732" sldId="2142531690"/>
            <ac:graphicFrameMk id="19" creationId="{24CC4C46-A51A-4EB1-BA84-AE5C766840AA}"/>
          </ac:graphicFrameMkLst>
        </pc:graphicFrameChg>
      </pc:sldChg>
      <pc:sldChg chg="modSp mod">
        <pc:chgData name="Cornelius Greyling" userId="535be76e-00a6-4a2a-84e0-bdb6a83f14c2" providerId="ADAL" clId="{F56FB400-1052-4899-890F-2DF36E6EB618}" dt="2021-12-14T12:40:41.570" v="343" actId="20577"/>
        <pc:sldMkLst>
          <pc:docMk/>
          <pc:sldMk cId="2629611923" sldId="2142531691"/>
        </pc:sldMkLst>
        <pc:spChg chg="mod">
          <ac:chgData name="Cornelius Greyling" userId="535be76e-00a6-4a2a-84e0-bdb6a83f14c2" providerId="ADAL" clId="{F56FB400-1052-4899-890F-2DF36E6EB618}" dt="2021-12-14T12:40:41.570" v="343" actId="20577"/>
          <ac:spMkLst>
            <pc:docMk/>
            <pc:sldMk cId="2629611923" sldId="2142531691"/>
            <ac:spMk id="11" creationId="{C82ABC9B-0A74-471D-AB3E-7F48E36E0987}"/>
          </ac:spMkLst>
        </pc:spChg>
      </pc:sldChg>
      <pc:sldChg chg="modSp mod">
        <pc:chgData name="Cornelius Greyling" userId="535be76e-00a6-4a2a-84e0-bdb6a83f14c2" providerId="ADAL" clId="{F56FB400-1052-4899-890F-2DF36E6EB618}" dt="2021-12-14T12:40:53.634" v="359" actId="20577"/>
        <pc:sldMkLst>
          <pc:docMk/>
          <pc:sldMk cId="4090999167" sldId="2142531692"/>
        </pc:sldMkLst>
        <pc:spChg chg="mod">
          <ac:chgData name="Cornelius Greyling" userId="535be76e-00a6-4a2a-84e0-bdb6a83f14c2" providerId="ADAL" clId="{F56FB400-1052-4899-890F-2DF36E6EB618}" dt="2021-12-14T12:40:53.634" v="359" actId="20577"/>
          <ac:spMkLst>
            <pc:docMk/>
            <pc:sldMk cId="4090999167" sldId="2142531692"/>
            <ac:spMk id="14" creationId="{2AC0CBE3-CFBE-4061-947B-BAD1329FF477}"/>
          </ac:spMkLst>
        </pc:spChg>
        <pc:graphicFrameChg chg="modGraphic">
          <ac:chgData name="Cornelius Greyling" userId="535be76e-00a6-4a2a-84e0-bdb6a83f14c2" providerId="ADAL" clId="{F56FB400-1052-4899-890F-2DF36E6EB618}" dt="2021-12-14T12:39:30.140" v="292" actId="20577"/>
          <ac:graphicFrameMkLst>
            <pc:docMk/>
            <pc:sldMk cId="4090999167" sldId="2142531692"/>
            <ac:graphicFrameMk id="19" creationId="{24CC4C46-A51A-4EB1-BA84-AE5C766840AA}"/>
          </ac:graphicFrameMkLst>
        </pc:graphicFrameChg>
      </pc:sldChg>
      <pc:sldChg chg="addSp modSp mod ord">
        <pc:chgData name="Cornelius Greyling" userId="535be76e-00a6-4a2a-84e0-bdb6a83f14c2" providerId="ADAL" clId="{F56FB400-1052-4899-890F-2DF36E6EB618}" dt="2021-12-14T12:39:07.895" v="282"/>
        <pc:sldMkLst>
          <pc:docMk/>
          <pc:sldMk cId="4258863119" sldId="2142531693"/>
        </pc:sldMkLst>
        <pc:spChg chg="add mod">
          <ac:chgData name="Cornelius Greyling" userId="535be76e-00a6-4a2a-84e0-bdb6a83f14c2" providerId="ADAL" clId="{F56FB400-1052-4899-890F-2DF36E6EB618}" dt="2021-12-14T12:39:07.895" v="282"/>
          <ac:spMkLst>
            <pc:docMk/>
            <pc:sldMk cId="4258863119" sldId="2142531693"/>
            <ac:spMk id="9" creationId="{6D89414D-8B9A-4EB2-9B6B-687A8AB9872D}"/>
          </ac:spMkLst>
        </pc:spChg>
        <pc:spChg chg="mod">
          <ac:chgData name="Cornelius Greyling" userId="535be76e-00a6-4a2a-84e0-bdb6a83f14c2" providerId="ADAL" clId="{F56FB400-1052-4899-890F-2DF36E6EB618}" dt="2021-12-14T12:38:59.125" v="281" actId="20577"/>
          <ac:spMkLst>
            <pc:docMk/>
            <pc:sldMk cId="4258863119" sldId="2142531693"/>
            <ac:spMk id="15" creationId="{819C17AB-5688-4223-ACCA-5354D83370FE}"/>
          </ac:spMkLst>
        </pc:spChg>
      </pc:sldChg>
      <pc:sldChg chg="addSp delSp modSp mod">
        <pc:chgData name="Cornelius Greyling" userId="535be76e-00a6-4a2a-84e0-bdb6a83f14c2" providerId="ADAL" clId="{F56FB400-1052-4899-890F-2DF36E6EB618}" dt="2021-12-14T12:34:25.777" v="105" actId="21"/>
        <pc:sldMkLst>
          <pc:docMk/>
          <pc:sldMk cId="359366988" sldId="2142531697"/>
        </pc:sldMkLst>
        <pc:spChg chg="mod">
          <ac:chgData name="Cornelius Greyling" userId="535be76e-00a6-4a2a-84e0-bdb6a83f14c2" providerId="ADAL" clId="{F56FB400-1052-4899-890F-2DF36E6EB618}" dt="2021-12-14T12:08:51.090" v="101" actId="1035"/>
          <ac:spMkLst>
            <pc:docMk/>
            <pc:sldMk cId="359366988" sldId="2142531697"/>
            <ac:spMk id="19" creationId="{1C477BDC-BC55-45CC-B514-B252F7820338}"/>
          </ac:spMkLst>
        </pc:spChg>
        <pc:spChg chg="mod">
          <ac:chgData name="Cornelius Greyling" userId="535be76e-00a6-4a2a-84e0-bdb6a83f14c2" providerId="ADAL" clId="{F56FB400-1052-4899-890F-2DF36E6EB618}" dt="2021-12-14T12:08:51.090" v="101" actId="1035"/>
          <ac:spMkLst>
            <pc:docMk/>
            <pc:sldMk cId="359366988" sldId="2142531697"/>
            <ac:spMk id="20" creationId="{FD26EF5B-EE02-4B1B-92DF-70C9E3B35EFE}"/>
          </ac:spMkLst>
        </pc:spChg>
        <pc:spChg chg="mod">
          <ac:chgData name="Cornelius Greyling" userId="535be76e-00a6-4a2a-84e0-bdb6a83f14c2" providerId="ADAL" clId="{F56FB400-1052-4899-890F-2DF36E6EB618}" dt="2021-12-14T12:08:51.090" v="101" actId="1035"/>
          <ac:spMkLst>
            <pc:docMk/>
            <pc:sldMk cId="359366988" sldId="2142531697"/>
            <ac:spMk id="21" creationId="{D2A71CF6-C977-4EB0-A9F9-5EA4A42B30AF}"/>
          </ac:spMkLst>
        </pc:spChg>
        <pc:spChg chg="mod">
          <ac:chgData name="Cornelius Greyling" userId="535be76e-00a6-4a2a-84e0-bdb6a83f14c2" providerId="ADAL" clId="{F56FB400-1052-4899-890F-2DF36E6EB618}" dt="2021-12-14T12:08:51.090" v="101" actId="1035"/>
          <ac:spMkLst>
            <pc:docMk/>
            <pc:sldMk cId="359366988" sldId="2142531697"/>
            <ac:spMk id="22" creationId="{B8BEAAB1-DCB1-42C1-B8A7-828FCDFDD0DA}"/>
          </ac:spMkLst>
        </pc:spChg>
        <pc:spChg chg="mod">
          <ac:chgData name="Cornelius Greyling" userId="535be76e-00a6-4a2a-84e0-bdb6a83f14c2" providerId="ADAL" clId="{F56FB400-1052-4899-890F-2DF36E6EB618}" dt="2021-12-14T12:08:51.090" v="101" actId="1035"/>
          <ac:spMkLst>
            <pc:docMk/>
            <pc:sldMk cId="359366988" sldId="2142531697"/>
            <ac:spMk id="23" creationId="{C4276D5C-998B-4C9D-B727-6A8ED27ADC8F}"/>
          </ac:spMkLst>
        </pc:spChg>
        <pc:spChg chg="mod">
          <ac:chgData name="Cornelius Greyling" userId="535be76e-00a6-4a2a-84e0-bdb6a83f14c2" providerId="ADAL" clId="{F56FB400-1052-4899-890F-2DF36E6EB618}" dt="2021-12-14T12:08:51.090" v="101" actId="1035"/>
          <ac:spMkLst>
            <pc:docMk/>
            <pc:sldMk cId="359366988" sldId="2142531697"/>
            <ac:spMk id="24" creationId="{2820D5D7-27F9-4C02-9ACB-B7186B42B0B6}"/>
          </ac:spMkLst>
        </pc:spChg>
        <pc:spChg chg="mod topLvl">
          <ac:chgData name="Cornelius Greyling" userId="535be76e-00a6-4a2a-84e0-bdb6a83f14c2" providerId="ADAL" clId="{F56FB400-1052-4899-890F-2DF36E6EB618}" dt="2021-12-14T12:08:51.090" v="101" actId="1035"/>
          <ac:spMkLst>
            <pc:docMk/>
            <pc:sldMk cId="359366988" sldId="2142531697"/>
            <ac:spMk id="25" creationId="{F9507946-962C-411C-9F13-E36934D964F3}"/>
          </ac:spMkLst>
        </pc:spChg>
        <pc:spChg chg="mod topLvl">
          <ac:chgData name="Cornelius Greyling" userId="535be76e-00a6-4a2a-84e0-bdb6a83f14c2" providerId="ADAL" clId="{F56FB400-1052-4899-890F-2DF36E6EB618}" dt="2021-12-14T12:08:51.090" v="101" actId="1035"/>
          <ac:spMkLst>
            <pc:docMk/>
            <pc:sldMk cId="359366988" sldId="2142531697"/>
            <ac:spMk id="26" creationId="{4A2207CF-70DB-45AE-BEEC-6FF570401729}"/>
          </ac:spMkLst>
        </pc:spChg>
        <pc:spChg chg="mod topLvl">
          <ac:chgData name="Cornelius Greyling" userId="535be76e-00a6-4a2a-84e0-bdb6a83f14c2" providerId="ADAL" clId="{F56FB400-1052-4899-890F-2DF36E6EB618}" dt="2021-12-14T12:08:51.090" v="101" actId="1035"/>
          <ac:spMkLst>
            <pc:docMk/>
            <pc:sldMk cId="359366988" sldId="2142531697"/>
            <ac:spMk id="27" creationId="{ADC83710-6964-4318-9058-EDBC28E870A4}"/>
          </ac:spMkLst>
        </pc:spChg>
        <pc:spChg chg="mod topLvl">
          <ac:chgData name="Cornelius Greyling" userId="535be76e-00a6-4a2a-84e0-bdb6a83f14c2" providerId="ADAL" clId="{F56FB400-1052-4899-890F-2DF36E6EB618}" dt="2021-12-14T12:08:51.090" v="101" actId="1035"/>
          <ac:spMkLst>
            <pc:docMk/>
            <pc:sldMk cId="359366988" sldId="2142531697"/>
            <ac:spMk id="28" creationId="{300559D1-8E36-4AFB-9D89-9C332300F3AD}"/>
          </ac:spMkLst>
        </pc:spChg>
        <pc:spChg chg="mod topLvl">
          <ac:chgData name="Cornelius Greyling" userId="535be76e-00a6-4a2a-84e0-bdb6a83f14c2" providerId="ADAL" clId="{F56FB400-1052-4899-890F-2DF36E6EB618}" dt="2021-12-14T12:08:51.090" v="101" actId="1035"/>
          <ac:spMkLst>
            <pc:docMk/>
            <pc:sldMk cId="359366988" sldId="2142531697"/>
            <ac:spMk id="29" creationId="{AAA6FFE7-B064-4D67-A94D-EE2D3957B6F4}"/>
          </ac:spMkLst>
        </pc:spChg>
        <pc:spChg chg="mod topLvl">
          <ac:chgData name="Cornelius Greyling" userId="535be76e-00a6-4a2a-84e0-bdb6a83f14c2" providerId="ADAL" clId="{F56FB400-1052-4899-890F-2DF36E6EB618}" dt="2021-12-14T12:08:51.090" v="101" actId="1035"/>
          <ac:spMkLst>
            <pc:docMk/>
            <pc:sldMk cId="359366988" sldId="2142531697"/>
            <ac:spMk id="30" creationId="{2B6F8B23-80AA-4233-85F6-791F9E752488}"/>
          </ac:spMkLst>
        </pc:spChg>
        <pc:spChg chg="mod topLvl">
          <ac:chgData name="Cornelius Greyling" userId="535be76e-00a6-4a2a-84e0-bdb6a83f14c2" providerId="ADAL" clId="{F56FB400-1052-4899-890F-2DF36E6EB618}" dt="2021-12-14T12:08:51.090" v="101" actId="1035"/>
          <ac:spMkLst>
            <pc:docMk/>
            <pc:sldMk cId="359366988" sldId="2142531697"/>
            <ac:spMk id="31" creationId="{42F5E3D1-BF0B-44C3-B388-B22F78453396}"/>
          </ac:spMkLst>
        </pc:spChg>
        <pc:spChg chg="mod topLvl">
          <ac:chgData name="Cornelius Greyling" userId="535be76e-00a6-4a2a-84e0-bdb6a83f14c2" providerId="ADAL" clId="{F56FB400-1052-4899-890F-2DF36E6EB618}" dt="2021-12-14T12:08:51.090" v="101" actId="1035"/>
          <ac:spMkLst>
            <pc:docMk/>
            <pc:sldMk cId="359366988" sldId="2142531697"/>
            <ac:spMk id="32" creationId="{8C9AC5BD-7667-44E3-AD51-D624C1D677B1}"/>
          </ac:spMkLst>
        </pc:spChg>
        <pc:spChg chg="mod topLvl">
          <ac:chgData name="Cornelius Greyling" userId="535be76e-00a6-4a2a-84e0-bdb6a83f14c2" providerId="ADAL" clId="{F56FB400-1052-4899-890F-2DF36E6EB618}" dt="2021-12-14T12:08:51.090" v="101" actId="1035"/>
          <ac:spMkLst>
            <pc:docMk/>
            <pc:sldMk cId="359366988" sldId="2142531697"/>
            <ac:spMk id="33" creationId="{DF138B79-8719-46FC-853D-E45734B93294}"/>
          </ac:spMkLst>
        </pc:spChg>
        <pc:spChg chg="del mod topLvl">
          <ac:chgData name="Cornelius Greyling" userId="535be76e-00a6-4a2a-84e0-bdb6a83f14c2" providerId="ADAL" clId="{F56FB400-1052-4899-890F-2DF36E6EB618}" dt="2021-12-14T12:07:54.888" v="76" actId="478"/>
          <ac:spMkLst>
            <pc:docMk/>
            <pc:sldMk cId="359366988" sldId="2142531697"/>
            <ac:spMk id="34" creationId="{7328030A-0F52-46E6-9D56-976FCAA1D45D}"/>
          </ac:spMkLst>
        </pc:spChg>
        <pc:spChg chg="mod">
          <ac:chgData name="Cornelius Greyling" userId="535be76e-00a6-4a2a-84e0-bdb6a83f14c2" providerId="ADAL" clId="{F56FB400-1052-4899-890F-2DF36E6EB618}" dt="2021-12-14T12:08:51.090" v="101" actId="1035"/>
          <ac:spMkLst>
            <pc:docMk/>
            <pc:sldMk cId="359366988" sldId="2142531697"/>
            <ac:spMk id="35" creationId="{0EA6A4B6-0E19-46C3-BCC1-3BB5EA519779}"/>
          </ac:spMkLst>
        </pc:spChg>
        <pc:spChg chg="mod">
          <ac:chgData name="Cornelius Greyling" userId="535be76e-00a6-4a2a-84e0-bdb6a83f14c2" providerId="ADAL" clId="{F56FB400-1052-4899-890F-2DF36E6EB618}" dt="2021-12-14T12:08:51.090" v="101" actId="1035"/>
          <ac:spMkLst>
            <pc:docMk/>
            <pc:sldMk cId="359366988" sldId="2142531697"/>
            <ac:spMk id="37" creationId="{7A9DCC71-C3BB-454B-A3A3-A7826253C34F}"/>
          </ac:spMkLst>
        </pc:spChg>
        <pc:spChg chg="del">
          <ac:chgData name="Cornelius Greyling" userId="535be76e-00a6-4a2a-84e0-bdb6a83f14c2" providerId="ADAL" clId="{F56FB400-1052-4899-890F-2DF36E6EB618}" dt="2021-12-14T12:02:01.133" v="4" actId="478"/>
          <ac:spMkLst>
            <pc:docMk/>
            <pc:sldMk cId="359366988" sldId="2142531697"/>
            <ac:spMk id="38" creationId="{F4D19B14-BFBF-4079-9C30-58471F269CA6}"/>
          </ac:spMkLst>
        </pc:spChg>
        <pc:spChg chg="del">
          <ac:chgData name="Cornelius Greyling" userId="535be76e-00a6-4a2a-84e0-bdb6a83f14c2" providerId="ADAL" clId="{F56FB400-1052-4899-890F-2DF36E6EB618}" dt="2021-12-14T12:01:49.209" v="0" actId="478"/>
          <ac:spMkLst>
            <pc:docMk/>
            <pc:sldMk cId="359366988" sldId="2142531697"/>
            <ac:spMk id="39" creationId="{AC3A86CD-C7DE-4A71-9199-87BF64DB6615}"/>
          </ac:spMkLst>
        </pc:spChg>
        <pc:spChg chg="mod">
          <ac:chgData name="Cornelius Greyling" userId="535be76e-00a6-4a2a-84e0-bdb6a83f14c2" providerId="ADAL" clId="{F56FB400-1052-4899-890F-2DF36E6EB618}" dt="2021-12-14T12:08:51.090" v="101" actId="1035"/>
          <ac:spMkLst>
            <pc:docMk/>
            <pc:sldMk cId="359366988" sldId="2142531697"/>
            <ac:spMk id="45" creationId="{05D6537D-476A-4951-A24B-A89A3C3E9F61}"/>
          </ac:spMkLst>
        </pc:spChg>
        <pc:spChg chg="add mod">
          <ac:chgData name="Cornelius Greyling" userId="535be76e-00a6-4a2a-84e0-bdb6a83f14c2" providerId="ADAL" clId="{F56FB400-1052-4899-890F-2DF36E6EB618}" dt="2021-12-14T12:08:51.090" v="101" actId="1035"/>
          <ac:spMkLst>
            <pc:docMk/>
            <pc:sldMk cId="359366988" sldId="2142531697"/>
            <ac:spMk id="70" creationId="{B09CA709-4F3F-4D69-9433-EA0B7564610C}"/>
          </ac:spMkLst>
        </pc:spChg>
        <pc:spChg chg="add mod">
          <ac:chgData name="Cornelius Greyling" userId="535be76e-00a6-4a2a-84e0-bdb6a83f14c2" providerId="ADAL" clId="{F56FB400-1052-4899-890F-2DF36E6EB618}" dt="2021-12-14T12:08:51.090" v="101" actId="1035"/>
          <ac:spMkLst>
            <pc:docMk/>
            <pc:sldMk cId="359366988" sldId="2142531697"/>
            <ac:spMk id="71" creationId="{86630958-971D-42B6-8BFB-962A89BC7B5D}"/>
          </ac:spMkLst>
        </pc:spChg>
        <pc:spChg chg="mod">
          <ac:chgData name="Cornelius Greyling" userId="535be76e-00a6-4a2a-84e0-bdb6a83f14c2" providerId="ADAL" clId="{F56FB400-1052-4899-890F-2DF36E6EB618}" dt="2021-12-14T12:08:51.090" v="101" actId="1035"/>
          <ac:spMkLst>
            <pc:docMk/>
            <pc:sldMk cId="359366988" sldId="2142531697"/>
            <ac:spMk id="73" creationId="{AF67231D-DA7A-4319-AE29-E385769577BE}"/>
          </ac:spMkLst>
        </pc:spChg>
        <pc:spChg chg="mod">
          <ac:chgData name="Cornelius Greyling" userId="535be76e-00a6-4a2a-84e0-bdb6a83f14c2" providerId="ADAL" clId="{F56FB400-1052-4899-890F-2DF36E6EB618}" dt="2021-12-14T12:08:51.090" v="101" actId="1035"/>
          <ac:spMkLst>
            <pc:docMk/>
            <pc:sldMk cId="359366988" sldId="2142531697"/>
            <ac:spMk id="74" creationId="{64AA2597-139E-4D1D-8793-832D1F094022}"/>
          </ac:spMkLst>
        </pc:spChg>
        <pc:spChg chg="mod">
          <ac:chgData name="Cornelius Greyling" userId="535be76e-00a6-4a2a-84e0-bdb6a83f14c2" providerId="ADAL" clId="{F56FB400-1052-4899-890F-2DF36E6EB618}" dt="2021-12-14T12:08:51.090" v="101" actId="1035"/>
          <ac:spMkLst>
            <pc:docMk/>
            <pc:sldMk cId="359366988" sldId="2142531697"/>
            <ac:spMk id="75" creationId="{F1F8D312-1ACF-4D14-A11D-0845EDD66E83}"/>
          </ac:spMkLst>
        </pc:spChg>
        <pc:spChg chg="mod">
          <ac:chgData name="Cornelius Greyling" userId="535be76e-00a6-4a2a-84e0-bdb6a83f14c2" providerId="ADAL" clId="{F56FB400-1052-4899-890F-2DF36E6EB618}" dt="2021-12-14T12:08:51.090" v="101" actId="1035"/>
          <ac:spMkLst>
            <pc:docMk/>
            <pc:sldMk cId="359366988" sldId="2142531697"/>
            <ac:spMk id="76" creationId="{47769AA9-CF1F-4C96-AE92-80E3D6B18A8B}"/>
          </ac:spMkLst>
        </pc:spChg>
        <pc:spChg chg="mod">
          <ac:chgData name="Cornelius Greyling" userId="535be76e-00a6-4a2a-84e0-bdb6a83f14c2" providerId="ADAL" clId="{F56FB400-1052-4899-890F-2DF36E6EB618}" dt="2021-12-14T12:08:51.090" v="101" actId="1035"/>
          <ac:spMkLst>
            <pc:docMk/>
            <pc:sldMk cId="359366988" sldId="2142531697"/>
            <ac:spMk id="77" creationId="{27989A08-A286-4637-91CF-440FA4CE9E8F}"/>
          </ac:spMkLst>
        </pc:spChg>
        <pc:spChg chg="mod">
          <ac:chgData name="Cornelius Greyling" userId="535be76e-00a6-4a2a-84e0-bdb6a83f14c2" providerId="ADAL" clId="{F56FB400-1052-4899-890F-2DF36E6EB618}" dt="2021-12-14T12:08:51.090" v="101" actId="1035"/>
          <ac:spMkLst>
            <pc:docMk/>
            <pc:sldMk cId="359366988" sldId="2142531697"/>
            <ac:spMk id="78" creationId="{1E8F3CD9-6F09-4B88-855D-0802DB0B505D}"/>
          </ac:spMkLst>
        </pc:spChg>
        <pc:spChg chg="mod">
          <ac:chgData name="Cornelius Greyling" userId="535be76e-00a6-4a2a-84e0-bdb6a83f14c2" providerId="ADAL" clId="{F56FB400-1052-4899-890F-2DF36E6EB618}" dt="2021-12-14T12:08:51.090" v="101" actId="1035"/>
          <ac:spMkLst>
            <pc:docMk/>
            <pc:sldMk cId="359366988" sldId="2142531697"/>
            <ac:spMk id="79" creationId="{375034B3-7AAA-46BB-A8D1-0A290DE499B5}"/>
          </ac:spMkLst>
        </pc:spChg>
        <pc:spChg chg="mod">
          <ac:chgData name="Cornelius Greyling" userId="535be76e-00a6-4a2a-84e0-bdb6a83f14c2" providerId="ADAL" clId="{F56FB400-1052-4899-890F-2DF36E6EB618}" dt="2021-12-14T12:08:51.090" v="101" actId="1035"/>
          <ac:spMkLst>
            <pc:docMk/>
            <pc:sldMk cId="359366988" sldId="2142531697"/>
            <ac:spMk id="81" creationId="{6D9556F9-F100-4E10-88B9-186354E9677E}"/>
          </ac:spMkLst>
        </pc:spChg>
        <pc:spChg chg="mod">
          <ac:chgData name="Cornelius Greyling" userId="535be76e-00a6-4a2a-84e0-bdb6a83f14c2" providerId="ADAL" clId="{F56FB400-1052-4899-890F-2DF36E6EB618}" dt="2021-12-14T12:08:51.090" v="101" actId="1035"/>
          <ac:spMkLst>
            <pc:docMk/>
            <pc:sldMk cId="359366988" sldId="2142531697"/>
            <ac:spMk id="82" creationId="{170CF87F-306E-496C-895A-A88F089E72E2}"/>
          </ac:spMkLst>
        </pc:spChg>
        <pc:spChg chg="mod">
          <ac:chgData name="Cornelius Greyling" userId="535be76e-00a6-4a2a-84e0-bdb6a83f14c2" providerId="ADAL" clId="{F56FB400-1052-4899-890F-2DF36E6EB618}" dt="2021-12-14T12:08:51.090" v="101" actId="1035"/>
          <ac:spMkLst>
            <pc:docMk/>
            <pc:sldMk cId="359366988" sldId="2142531697"/>
            <ac:spMk id="83" creationId="{33F34121-3BCF-4C72-98DC-F439EF51E9E3}"/>
          </ac:spMkLst>
        </pc:spChg>
        <pc:spChg chg="mod">
          <ac:chgData name="Cornelius Greyling" userId="535be76e-00a6-4a2a-84e0-bdb6a83f14c2" providerId="ADAL" clId="{F56FB400-1052-4899-890F-2DF36E6EB618}" dt="2021-12-14T12:08:51.090" v="101" actId="1035"/>
          <ac:spMkLst>
            <pc:docMk/>
            <pc:sldMk cId="359366988" sldId="2142531697"/>
            <ac:spMk id="84" creationId="{C88AEFA4-0414-4000-9370-0A334B052701}"/>
          </ac:spMkLst>
        </pc:spChg>
        <pc:spChg chg="mod">
          <ac:chgData name="Cornelius Greyling" userId="535be76e-00a6-4a2a-84e0-bdb6a83f14c2" providerId="ADAL" clId="{F56FB400-1052-4899-890F-2DF36E6EB618}" dt="2021-12-14T12:08:51.090" v="101" actId="1035"/>
          <ac:spMkLst>
            <pc:docMk/>
            <pc:sldMk cId="359366988" sldId="2142531697"/>
            <ac:spMk id="86" creationId="{54930401-4823-416C-B331-4A02396F08FC}"/>
          </ac:spMkLst>
        </pc:spChg>
        <pc:spChg chg="mod">
          <ac:chgData name="Cornelius Greyling" userId="535be76e-00a6-4a2a-84e0-bdb6a83f14c2" providerId="ADAL" clId="{F56FB400-1052-4899-890F-2DF36E6EB618}" dt="2021-12-14T12:08:51.090" v="101" actId="1035"/>
          <ac:spMkLst>
            <pc:docMk/>
            <pc:sldMk cId="359366988" sldId="2142531697"/>
            <ac:spMk id="87" creationId="{9539F07C-A656-4B87-8CEF-28EC53AFA2A9}"/>
          </ac:spMkLst>
        </pc:spChg>
        <pc:spChg chg="mod">
          <ac:chgData name="Cornelius Greyling" userId="535be76e-00a6-4a2a-84e0-bdb6a83f14c2" providerId="ADAL" clId="{F56FB400-1052-4899-890F-2DF36E6EB618}" dt="2021-12-14T12:08:51.090" v="101" actId="1035"/>
          <ac:spMkLst>
            <pc:docMk/>
            <pc:sldMk cId="359366988" sldId="2142531697"/>
            <ac:spMk id="88" creationId="{1150AF2F-A864-4BC0-8D99-1BDFCEA49F48}"/>
          </ac:spMkLst>
        </pc:spChg>
        <pc:spChg chg="mod">
          <ac:chgData name="Cornelius Greyling" userId="535be76e-00a6-4a2a-84e0-bdb6a83f14c2" providerId="ADAL" clId="{F56FB400-1052-4899-890F-2DF36E6EB618}" dt="2021-12-14T12:08:51.090" v="101" actId="1035"/>
          <ac:spMkLst>
            <pc:docMk/>
            <pc:sldMk cId="359366988" sldId="2142531697"/>
            <ac:spMk id="89" creationId="{60089A23-8CC0-4985-9992-5B99B2222A08}"/>
          </ac:spMkLst>
        </pc:spChg>
        <pc:spChg chg="mod">
          <ac:chgData name="Cornelius Greyling" userId="535be76e-00a6-4a2a-84e0-bdb6a83f14c2" providerId="ADAL" clId="{F56FB400-1052-4899-890F-2DF36E6EB618}" dt="2021-12-14T12:08:51.090" v="101" actId="1035"/>
          <ac:spMkLst>
            <pc:docMk/>
            <pc:sldMk cId="359366988" sldId="2142531697"/>
            <ac:spMk id="91" creationId="{A1D16B58-97B3-4FDC-BE73-E6565C04441D}"/>
          </ac:spMkLst>
        </pc:spChg>
        <pc:spChg chg="mod">
          <ac:chgData name="Cornelius Greyling" userId="535be76e-00a6-4a2a-84e0-bdb6a83f14c2" providerId="ADAL" clId="{F56FB400-1052-4899-890F-2DF36E6EB618}" dt="2021-12-14T12:08:51.090" v="101" actId="1035"/>
          <ac:spMkLst>
            <pc:docMk/>
            <pc:sldMk cId="359366988" sldId="2142531697"/>
            <ac:spMk id="92" creationId="{0D7E8BB4-AA00-40DC-BD60-BF1054548150}"/>
          </ac:spMkLst>
        </pc:spChg>
        <pc:spChg chg="mod">
          <ac:chgData name="Cornelius Greyling" userId="535be76e-00a6-4a2a-84e0-bdb6a83f14c2" providerId="ADAL" clId="{F56FB400-1052-4899-890F-2DF36E6EB618}" dt="2021-12-14T12:08:51.090" v="101" actId="1035"/>
          <ac:spMkLst>
            <pc:docMk/>
            <pc:sldMk cId="359366988" sldId="2142531697"/>
            <ac:spMk id="93" creationId="{DF750931-5BD0-4E88-9B71-6EF81647FDCE}"/>
          </ac:spMkLst>
        </pc:spChg>
        <pc:spChg chg="mod">
          <ac:chgData name="Cornelius Greyling" userId="535be76e-00a6-4a2a-84e0-bdb6a83f14c2" providerId="ADAL" clId="{F56FB400-1052-4899-890F-2DF36E6EB618}" dt="2021-12-14T12:08:51.090" v="101" actId="1035"/>
          <ac:spMkLst>
            <pc:docMk/>
            <pc:sldMk cId="359366988" sldId="2142531697"/>
            <ac:spMk id="94" creationId="{D0E4C740-318F-4ECB-BD0E-618D29E0819D}"/>
          </ac:spMkLst>
        </pc:spChg>
        <pc:spChg chg="mod">
          <ac:chgData name="Cornelius Greyling" userId="535be76e-00a6-4a2a-84e0-bdb6a83f14c2" providerId="ADAL" clId="{F56FB400-1052-4899-890F-2DF36E6EB618}" dt="2021-12-14T12:08:51.090" v="101" actId="1035"/>
          <ac:spMkLst>
            <pc:docMk/>
            <pc:sldMk cId="359366988" sldId="2142531697"/>
            <ac:spMk id="96" creationId="{85B6A211-FD49-462A-9429-B4979340F486}"/>
          </ac:spMkLst>
        </pc:spChg>
        <pc:spChg chg="mod">
          <ac:chgData name="Cornelius Greyling" userId="535be76e-00a6-4a2a-84e0-bdb6a83f14c2" providerId="ADAL" clId="{F56FB400-1052-4899-890F-2DF36E6EB618}" dt="2021-12-14T12:08:51.090" v="101" actId="1035"/>
          <ac:spMkLst>
            <pc:docMk/>
            <pc:sldMk cId="359366988" sldId="2142531697"/>
            <ac:spMk id="97" creationId="{9231DB47-55CE-4FD8-9A3A-7E20B161F99C}"/>
          </ac:spMkLst>
        </pc:spChg>
        <pc:spChg chg="mod">
          <ac:chgData name="Cornelius Greyling" userId="535be76e-00a6-4a2a-84e0-bdb6a83f14c2" providerId="ADAL" clId="{F56FB400-1052-4899-890F-2DF36E6EB618}" dt="2021-12-14T12:08:51.090" v="101" actId="1035"/>
          <ac:spMkLst>
            <pc:docMk/>
            <pc:sldMk cId="359366988" sldId="2142531697"/>
            <ac:spMk id="98" creationId="{4B307D03-6476-4064-A697-5FDC5E52C34F}"/>
          </ac:spMkLst>
        </pc:spChg>
        <pc:spChg chg="mod">
          <ac:chgData name="Cornelius Greyling" userId="535be76e-00a6-4a2a-84e0-bdb6a83f14c2" providerId="ADAL" clId="{F56FB400-1052-4899-890F-2DF36E6EB618}" dt="2021-12-14T12:08:51.090" v="101" actId="1035"/>
          <ac:spMkLst>
            <pc:docMk/>
            <pc:sldMk cId="359366988" sldId="2142531697"/>
            <ac:spMk id="99" creationId="{9B84EBE2-BB7B-452C-99CA-4CC55E997BF2}"/>
          </ac:spMkLst>
        </pc:spChg>
        <pc:spChg chg="mod">
          <ac:chgData name="Cornelius Greyling" userId="535be76e-00a6-4a2a-84e0-bdb6a83f14c2" providerId="ADAL" clId="{F56FB400-1052-4899-890F-2DF36E6EB618}" dt="2021-12-14T12:08:51.090" v="101" actId="1035"/>
          <ac:spMkLst>
            <pc:docMk/>
            <pc:sldMk cId="359366988" sldId="2142531697"/>
            <ac:spMk id="101" creationId="{D2E94514-4B33-4CEE-B233-836B6122DD7C}"/>
          </ac:spMkLst>
        </pc:spChg>
        <pc:spChg chg="mod">
          <ac:chgData name="Cornelius Greyling" userId="535be76e-00a6-4a2a-84e0-bdb6a83f14c2" providerId="ADAL" clId="{F56FB400-1052-4899-890F-2DF36E6EB618}" dt="2021-12-14T12:08:51.090" v="101" actId="1035"/>
          <ac:spMkLst>
            <pc:docMk/>
            <pc:sldMk cId="359366988" sldId="2142531697"/>
            <ac:spMk id="102" creationId="{C1282A11-D2FF-4FD5-9E2A-87D136B27E4B}"/>
          </ac:spMkLst>
        </pc:spChg>
        <pc:spChg chg="mod">
          <ac:chgData name="Cornelius Greyling" userId="535be76e-00a6-4a2a-84e0-bdb6a83f14c2" providerId="ADAL" clId="{F56FB400-1052-4899-890F-2DF36E6EB618}" dt="2021-12-14T12:08:51.090" v="101" actId="1035"/>
          <ac:spMkLst>
            <pc:docMk/>
            <pc:sldMk cId="359366988" sldId="2142531697"/>
            <ac:spMk id="103" creationId="{2906D3D5-9E2F-4773-9FB5-9D6F275DE97D}"/>
          </ac:spMkLst>
        </pc:spChg>
        <pc:spChg chg="mod">
          <ac:chgData name="Cornelius Greyling" userId="535be76e-00a6-4a2a-84e0-bdb6a83f14c2" providerId="ADAL" clId="{F56FB400-1052-4899-890F-2DF36E6EB618}" dt="2021-12-14T12:08:51.090" v="101" actId="1035"/>
          <ac:spMkLst>
            <pc:docMk/>
            <pc:sldMk cId="359366988" sldId="2142531697"/>
            <ac:spMk id="104" creationId="{74C4C1C2-5ED4-4856-987A-B9BC6A608D23}"/>
          </ac:spMkLst>
        </pc:spChg>
        <pc:spChg chg="mod">
          <ac:chgData name="Cornelius Greyling" userId="535be76e-00a6-4a2a-84e0-bdb6a83f14c2" providerId="ADAL" clId="{F56FB400-1052-4899-890F-2DF36E6EB618}" dt="2021-12-14T12:08:51.090" v="101" actId="1035"/>
          <ac:spMkLst>
            <pc:docMk/>
            <pc:sldMk cId="359366988" sldId="2142531697"/>
            <ac:spMk id="106" creationId="{4056AC65-C4A3-48BA-86A0-750250358601}"/>
          </ac:spMkLst>
        </pc:spChg>
        <pc:spChg chg="mod">
          <ac:chgData name="Cornelius Greyling" userId="535be76e-00a6-4a2a-84e0-bdb6a83f14c2" providerId="ADAL" clId="{F56FB400-1052-4899-890F-2DF36E6EB618}" dt="2021-12-14T12:08:51.090" v="101" actId="1035"/>
          <ac:spMkLst>
            <pc:docMk/>
            <pc:sldMk cId="359366988" sldId="2142531697"/>
            <ac:spMk id="107" creationId="{992F4C28-6A08-49A9-B851-65512A616A59}"/>
          </ac:spMkLst>
        </pc:spChg>
        <pc:spChg chg="mod">
          <ac:chgData name="Cornelius Greyling" userId="535be76e-00a6-4a2a-84e0-bdb6a83f14c2" providerId="ADAL" clId="{F56FB400-1052-4899-890F-2DF36E6EB618}" dt="2021-12-14T12:08:51.090" v="101" actId="1035"/>
          <ac:spMkLst>
            <pc:docMk/>
            <pc:sldMk cId="359366988" sldId="2142531697"/>
            <ac:spMk id="108" creationId="{FCFF9598-DF4E-48D5-9705-F26207489D4B}"/>
          </ac:spMkLst>
        </pc:spChg>
        <pc:spChg chg="mod">
          <ac:chgData name="Cornelius Greyling" userId="535be76e-00a6-4a2a-84e0-bdb6a83f14c2" providerId="ADAL" clId="{F56FB400-1052-4899-890F-2DF36E6EB618}" dt="2021-12-14T12:08:51.090" v="101" actId="1035"/>
          <ac:spMkLst>
            <pc:docMk/>
            <pc:sldMk cId="359366988" sldId="2142531697"/>
            <ac:spMk id="109" creationId="{D13D9354-0658-4E46-8723-9FE365DB945E}"/>
          </ac:spMkLst>
        </pc:spChg>
        <pc:spChg chg="add mod">
          <ac:chgData name="Cornelius Greyling" userId="535be76e-00a6-4a2a-84e0-bdb6a83f14c2" providerId="ADAL" clId="{F56FB400-1052-4899-890F-2DF36E6EB618}" dt="2021-12-14T12:08:51.090" v="101" actId="1035"/>
          <ac:spMkLst>
            <pc:docMk/>
            <pc:sldMk cId="359366988" sldId="2142531697"/>
            <ac:spMk id="110" creationId="{DA89FBB4-0868-4D6A-8575-B498F762A9C1}"/>
          </ac:spMkLst>
        </pc:spChg>
        <pc:spChg chg="add mod">
          <ac:chgData name="Cornelius Greyling" userId="535be76e-00a6-4a2a-84e0-bdb6a83f14c2" providerId="ADAL" clId="{F56FB400-1052-4899-890F-2DF36E6EB618}" dt="2021-12-14T12:08:51.090" v="101" actId="1035"/>
          <ac:spMkLst>
            <pc:docMk/>
            <pc:sldMk cId="359366988" sldId="2142531697"/>
            <ac:spMk id="111" creationId="{D3698935-029C-4ED5-8CAE-51CAC6307F7F}"/>
          </ac:spMkLst>
        </pc:spChg>
        <pc:spChg chg="add mod">
          <ac:chgData name="Cornelius Greyling" userId="535be76e-00a6-4a2a-84e0-bdb6a83f14c2" providerId="ADAL" clId="{F56FB400-1052-4899-890F-2DF36E6EB618}" dt="2021-12-14T12:08:51.090" v="101" actId="1035"/>
          <ac:spMkLst>
            <pc:docMk/>
            <pc:sldMk cId="359366988" sldId="2142531697"/>
            <ac:spMk id="112" creationId="{D666EF05-B726-4E3C-87B8-BD58CD6D03E8}"/>
          </ac:spMkLst>
        </pc:spChg>
        <pc:spChg chg="add mod">
          <ac:chgData name="Cornelius Greyling" userId="535be76e-00a6-4a2a-84e0-bdb6a83f14c2" providerId="ADAL" clId="{F56FB400-1052-4899-890F-2DF36E6EB618}" dt="2021-12-14T12:08:51.090" v="101" actId="1035"/>
          <ac:spMkLst>
            <pc:docMk/>
            <pc:sldMk cId="359366988" sldId="2142531697"/>
            <ac:spMk id="113" creationId="{5600E43C-C8F0-4064-B95A-240AF6C772C1}"/>
          </ac:spMkLst>
        </pc:spChg>
        <pc:spChg chg="add mod">
          <ac:chgData name="Cornelius Greyling" userId="535be76e-00a6-4a2a-84e0-bdb6a83f14c2" providerId="ADAL" clId="{F56FB400-1052-4899-890F-2DF36E6EB618}" dt="2021-12-14T12:08:51.090" v="101" actId="1035"/>
          <ac:spMkLst>
            <pc:docMk/>
            <pc:sldMk cId="359366988" sldId="2142531697"/>
            <ac:spMk id="114" creationId="{76143073-0ECA-48A1-A27D-B04795453DBA}"/>
          </ac:spMkLst>
        </pc:spChg>
        <pc:spChg chg="del mod">
          <ac:chgData name="Cornelius Greyling" userId="535be76e-00a6-4a2a-84e0-bdb6a83f14c2" providerId="ADAL" clId="{F56FB400-1052-4899-890F-2DF36E6EB618}" dt="2021-12-14T12:08:56.013" v="102" actId="478"/>
          <ac:spMkLst>
            <pc:docMk/>
            <pc:sldMk cId="359366988" sldId="2142531697"/>
            <ac:spMk id="115" creationId="{CB88DF7A-DD46-4AA8-A16C-54A98B7DA71F}"/>
          </ac:spMkLst>
        </pc:spChg>
        <pc:spChg chg="mod">
          <ac:chgData name="Cornelius Greyling" userId="535be76e-00a6-4a2a-84e0-bdb6a83f14c2" providerId="ADAL" clId="{F56FB400-1052-4899-890F-2DF36E6EB618}" dt="2021-12-14T12:08:51.090" v="101" actId="1035"/>
          <ac:spMkLst>
            <pc:docMk/>
            <pc:sldMk cId="359366988" sldId="2142531697"/>
            <ac:spMk id="116" creationId="{6377B1CE-5566-4F95-8060-9B9E23EAE8FA}"/>
          </ac:spMkLst>
        </pc:spChg>
        <pc:spChg chg="del">
          <ac:chgData name="Cornelius Greyling" userId="535be76e-00a6-4a2a-84e0-bdb6a83f14c2" providerId="ADAL" clId="{F56FB400-1052-4899-890F-2DF36E6EB618}" dt="2021-12-14T12:03:30.410" v="12" actId="478"/>
          <ac:spMkLst>
            <pc:docMk/>
            <pc:sldMk cId="359366988" sldId="2142531697"/>
            <ac:spMk id="118" creationId="{2ED6C5C8-3F04-476C-9FF7-0D8F0D93C9C2}"/>
          </ac:spMkLst>
        </pc:spChg>
        <pc:spChg chg="del">
          <ac:chgData name="Cornelius Greyling" userId="535be76e-00a6-4a2a-84e0-bdb6a83f14c2" providerId="ADAL" clId="{F56FB400-1052-4899-890F-2DF36E6EB618}" dt="2021-12-14T12:03:30.410" v="12" actId="478"/>
          <ac:spMkLst>
            <pc:docMk/>
            <pc:sldMk cId="359366988" sldId="2142531697"/>
            <ac:spMk id="119" creationId="{DDDE3417-9816-4E56-A575-F7A282F033E1}"/>
          </ac:spMkLst>
        </pc:spChg>
        <pc:spChg chg="del">
          <ac:chgData name="Cornelius Greyling" userId="535be76e-00a6-4a2a-84e0-bdb6a83f14c2" providerId="ADAL" clId="{F56FB400-1052-4899-890F-2DF36E6EB618}" dt="2021-12-14T12:03:30.410" v="12" actId="478"/>
          <ac:spMkLst>
            <pc:docMk/>
            <pc:sldMk cId="359366988" sldId="2142531697"/>
            <ac:spMk id="120" creationId="{2188FC27-3687-4EE6-9E7F-BAF53F6BA699}"/>
          </ac:spMkLst>
        </pc:spChg>
        <pc:spChg chg="del">
          <ac:chgData name="Cornelius Greyling" userId="535be76e-00a6-4a2a-84e0-bdb6a83f14c2" providerId="ADAL" clId="{F56FB400-1052-4899-890F-2DF36E6EB618}" dt="2021-12-14T12:03:30.410" v="12" actId="478"/>
          <ac:spMkLst>
            <pc:docMk/>
            <pc:sldMk cId="359366988" sldId="2142531697"/>
            <ac:spMk id="121" creationId="{CD978EE8-0329-427A-B39F-36EE8133AB92}"/>
          </ac:spMkLst>
        </pc:spChg>
        <pc:spChg chg="del">
          <ac:chgData name="Cornelius Greyling" userId="535be76e-00a6-4a2a-84e0-bdb6a83f14c2" providerId="ADAL" clId="{F56FB400-1052-4899-890F-2DF36E6EB618}" dt="2021-12-14T12:03:30.410" v="12" actId="478"/>
          <ac:spMkLst>
            <pc:docMk/>
            <pc:sldMk cId="359366988" sldId="2142531697"/>
            <ac:spMk id="122" creationId="{982BA1A8-0073-479F-B2C3-E3A57A221110}"/>
          </ac:spMkLst>
        </pc:spChg>
        <pc:spChg chg="del">
          <ac:chgData name="Cornelius Greyling" userId="535be76e-00a6-4a2a-84e0-bdb6a83f14c2" providerId="ADAL" clId="{F56FB400-1052-4899-890F-2DF36E6EB618}" dt="2021-12-14T12:03:30.410" v="12" actId="478"/>
          <ac:spMkLst>
            <pc:docMk/>
            <pc:sldMk cId="359366988" sldId="2142531697"/>
            <ac:spMk id="123" creationId="{16E3AA68-71FE-4099-B269-890D9D0371A6}"/>
          </ac:spMkLst>
        </pc:spChg>
        <pc:spChg chg="del">
          <ac:chgData name="Cornelius Greyling" userId="535be76e-00a6-4a2a-84e0-bdb6a83f14c2" providerId="ADAL" clId="{F56FB400-1052-4899-890F-2DF36E6EB618}" dt="2021-12-14T12:03:30.410" v="12" actId="478"/>
          <ac:spMkLst>
            <pc:docMk/>
            <pc:sldMk cId="359366988" sldId="2142531697"/>
            <ac:spMk id="124" creationId="{28E29BF5-1590-4CA3-8407-D48396BA72DE}"/>
          </ac:spMkLst>
        </pc:spChg>
        <pc:spChg chg="del">
          <ac:chgData name="Cornelius Greyling" userId="535be76e-00a6-4a2a-84e0-bdb6a83f14c2" providerId="ADAL" clId="{F56FB400-1052-4899-890F-2DF36E6EB618}" dt="2021-12-14T12:03:30.410" v="12" actId="478"/>
          <ac:spMkLst>
            <pc:docMk/>
            <pc:sldMk cId="359366988" sldId="2142531697"/>
            <ac:spMk id="125" creationId="{03C837B5-CD06-463E-820A-065655DEA19C}"/>
          </ac:spMkLst>
        </pc:spChg>
        <pc:spChg chg="del">
          <ac:chgData name="Cornelius Greyling" userId="535be76e-00a6-4a2a-84e0-bdb6a83f14c2" providerId="ADAL" clId="{F56FB400-1052-4899-890F-2DF36E6EB618}" dt="2021-12-14T12:03:30.410" v="12" actId="478"/>
          <ac:spMkLst>
            <pc:docMk/>
            <pc:sldMk cId="359366988" sldId="2142531697"/>
            <ac:spMk id="126" creationId="{09AFFE08-C1FE-439E-875A-76FAA819AB55}"/>
          </ac:spMkLst>
        </pc:spChg>
        <pc:spChg chg="del">
          <ac:chgData name="Cornelius Greyling" userId="535be76e-00a6-4a2a-84e0-bdb6a83f14c2" providerId="ADAL" clId="{F56FB400-1052-4899-890F-2DF36E6EB618}" dt="2021-12-14T12:03:30.410" v="12" actId="478"/>
          <ac:spMkLst>
            <pc:docMk/>
            <pc:sldMk cId="359366988" sldId="2142531697"/>
            <ac:spMk id="127" creationId="{6847D323-ED2E-4C04-9FD6-B3E98A33F9BF}"/>
          </ac:spMkLst>
        </pc:spChg>
        <pc:spChg chg="del">
          <ac:chgData name="Cornelius Greyling" userId="535be76e-00a6-4a2a-84e0-bdb6a83f14c2" providerId="ADAL" clId="{F56FB400-1052-4899-890F-2DF36E6EB618}" dt="2021-12-14T12:03:30.410" v="12" actId="478"/>
          <ac:spMkLst>
            <pc:docMk/>
            <pc:sldMk cId="359366988" sldId="2142531697"/>
            <ac:spMk id="128" creationId="{4F450AE2-7096-4BD0-9CE6-C40513902F38}"/>
          </ac:spMkLst>
        </pc:spChg>
        <pc:spChg chg="del">
          <ac:chgData name="Cornelius Greyling" userId="535be76e-00a6-4a2a-84e0-bdb6a83f14c2" providerId="ADAL" clId="{F56FB400-1052-4899-890F-2DF36E6EB618}" dt="2021-12-14T12:03:30.410" v="12" actId="478"/>
          <ac:spMkLst>
            <pc:docMk/>
            <pc:sldMk cId="359366988" sldId="2142531697"/>
            <ac:spMk id="129" creationId="{B118AC1F-8295-45CF-846C-07188DFE5A9A}"/>
          </ac:spMkLst>
        </pc:spChg>
        <pc:spChg chg="del">
          <ac:chgData name="Cornelius Greyling" userId="535be76e-00a6-4a2a-84e0-bdb6a83f14c2" providerId="ADAL" clId="{F56FB400-1052-4899-890F-2DF36E6EB618}" dt="2021-12-14T12:03:30.410" v="12" actId="478"/>
          <ac:spMkLst>
            <pc:docMk/>
            <pc:sldMk cId="359366988" sldId="2142531697"/>
            <ac:spMk id="130" creationId="{61F0F725-D052-486E-9C4D-999B7914B98E}"/>
          </ac:spMkLst>
        </pc:spChg>
        <pc:spChg chg="del">
          <ac:chgData name="Cornelius Greyling" userId="535be76e-00a6-4a2a-84e0-bdb6a83f14c2" providerId="ADAL" clId="{F56FB400-1052-4899-890F-2DF36E6EB618}" dt="2021-12-14T12:03:30.410" v="12" actId="478"/>
          <ac:spMkLst>
            <pc:docMk/>
            <pc:sldMk cId="359366988" sldId="2142531697"/>
            <ac:spMk id="131" creationId="{7BC6082A-8B22-469E-BB12-34FD85F1CA8E}"/>
          </ac:spMkLst>
        </pc:spChg>
        <pc:spChg chg="del">
          <ac:chgData name="Cornelius Greyling" userId="535be76e-00a6-4a2a-84e0-bdb6a83f14c2" providerId="ADAL" clId="{F56FB400-1052-4899-890F-2DF36E6EB618}" dt="2021-12-14T12:03:30.410" v="12" actId="478"/>
          <ac:spMkLst>
            <pc:docMk/>
            <pc:sldMk cId="359366988" sldId="2142531697"/>
            <ac:spMk id="132" creationId="{3540DC44-4535-4BD7-80C5-7802DA9F1AB2}"/>
          </ac:spMkLst>
        </pc:spChg>
        <pc:spChg chg="del">
          <ac:chgData name="Cornelius Greyling" userId="535be76e-00a6-4a2a-84e0-bdb6a83f14c2" providerId="ADAL" clId="{F56FB400-1052-4899-890F-2DF36E6EB618}" dt="2021-12-14T12:03:30.410" v="12" actId="478"/>
          <ac:spMkLst>
            <pc:docMk/>
            <pc:sldMk cId="359366988" sldId="2142531697"/>
            <ac:spMk id="133" creationId="{661E5669-074F-498C-8DA0-3D2291B8EAE6}"/>
          </ac:spMkLst>
        </pc:spChg>
        <pc:spChg chg="del">
          <ac:chgData name="Cornelius Greyling" userId="535be76e-00a6-4a2a-84e0-bdb6a83f14c2" providerId="ADAL" clId="{F56FB400-1052-4899-890F-2DF36E6EB618}" dt="2021-12-14T12:03:30.410" v="12" actId="478"/>
          <ac:spMkLst>
            <pc:docMk/>
            <pc:sldMk cId="359366988" sldId="2142531697"/>
            <ac:spMk id="134" creationId="{2CC3B06D-89C7-4FFA-BB7A-71497E5484C1}"/>
          </ac:spMkLst>
        </pc:spChg>
        <pc:spChg chg="del">
          <ac:chgData name="Cornelius Greyling" userId="535be76e-00a6-4a2a-84e0-bdb6a83f14c2" providerId="ADAL" clId="{F56FB400-1052-4899-890F-2DF36E6EB618}" dt="2021-12-14T12:03:30.410" v="12" actId="478"/>
          <ac:spMkLst>
            <pc:docMk/>
            <pc:sldMk cId="359366988" sldId="2142531697"/>
            <ac:spMk id="135" creationId="{7E5ECD34-6BB5-4F1B-B613-A6A7E0285D60}"/>
          </ac:spMkLst>
        </pc:spChg>
        <pc:spChg chg="del">
          <ac:chgData name="Cornelius Greyling" userId="535be76e-00a6-4a2a-84e0-bdb6a83f14c2" providerId="ADAL" clId="{F56FB400-1052-4899-890F-2DF36E6EB618}" dt="2021-12-14T12:03:30.410" v="12" actId="478"/>
          <ac:spMkLst>
            <pc:docMk/>
            <pc:sldMk cId="359366988" sldId="2142531697"/>
            <ac:spMk id="136" creationId="{DC16011D-D337-4CB6-B7E0-AA1D3C2E5844}"/>
          </ac:spMkLst>
        </pc:spChg>
        <pc:spChg chg="del">
          <ac:chgData name="Cornelius Greyling" userId="535be76e-00a6-4a2a-84e0-bdb6a83f14c2" providerId="ADAL" clId="{F56FB400-1052-4899-890F-2DF36E6EB618}" dt="2021-12-14T12:03:30.410" v="12" actId="478"/>
          <ac:spMkLst>
            <pc:docMk/>
            <pc:sldMk cId="359366988" sldId="2142531697"/>
            <ac:spMk id="137" creationId="{50851A7F-80A2-4A6A-9780-E74F9A8621B6}"/>
          </ac:spMkLst>
        </pc:spChg>
        <pc:spChg chg="del">
          <ac:chgData name="Cornelius Greyling" userId="535be76e-00a6-4a2a-84e0-bdb6a83f14c2" providerId="ADAL" clId="{F56FB400-1052-4899-890F-2DF36E6EB618}" dt="2021-12-14T12:03:30.410" v="12" actId="478"/>
          <ac:spMkLst>
            <pc:docMk/>
            <pc:sldMk cId="359366988" sldId="2142531697"/>
            <ac:spMk id="138" creationId="{D9762865-5DD9-439C-9DE8-7A2060283202}"/>
          </ac:spMkLst>
        </pc:spChg>
        <pc:spChg chg="del">
          <ac:chgData name="Cornelius Greyling" userId="535be76e-00a6-4a2a-84e0-bdb6a83f14c2" providerId="ADAL" clId="{F56FB400-1052-4899-890F-2DF36E6EB618}" dt="2021-12-14T12:03:30.410" v="12" actId="478"/>
          <ac:spMkLst>
            <pc:docMk/>
            <pc:sldMk cId="359366988" sldId="2142531697"/>
            <ac:spMk id="139" creationId="{0F7558F8-D19E-4965-92AA-20AE63767AE9}"/>
          </ac:spMkLst>
        </pc:spChg>
        <pc:spChg chg="del">
          <ac:chgData name="Cornelius Greyling" userId="535be76e-00a6-4a2a-84e0-bdb6a83f14c2" providerId="ADAL" clId="{F56FB400-1052-4899-890F-2DF36E6EB618}" dt="2021-12-14T12:03:30.410" v="12" actId="478"/>
          <ac:spMkLst>
            <pc:docMk/>
            <pc:sldMk cId="359366988" sldId="2142531697"/>
            <ac:spMk id="140" creationId="{07589A20-4B05-4D78-A876-D5215DF23A5E}"/>
          </ac:spMkLst>
        </pc:spChg>
        <pc:spChg chg="del">
          <ac:chgData name="Cornelius Greyling" userId="535be76e-00a6-4a2a-84e0-bdb6a83f14c2" providerId="ADAL" clId="{F56FB400-1052-4899-890F-2DF36E6EB618}" dt="2021-12-14T12:03:30.410" v="12" actId="478"/>
          <ac:spMkLst>
            <pc:docMk/>
            <pc:sldMk cId="359366988" sldId="2142531697"/>
            <ac:spMk id="141" creationId="{D78E5ECD-675E-4804-A670-EB98CEAC70F0}"/>
          </ac:spMkLst>
        </pc:spChg>
        <pc:spChg chg="del">
          <ac:chgData name="Cornelius Greyling" userId="535be76e-00a6-4a2a-84e0-bdb6a83f14c2" providerId="ADAL" clId="{F56FB400-1052-4899-890F-2DF36E6EB618}" dt="2021-12-14T12:03:30.410" v="12" actId="478"/>
          <ac:spMkLst>
            <pc:docMk/>
            <pc:sldMk cId="359366988" sldId="2142531697"/>
            <ac:spMk id="142" creationId="{A9DEAAE0-BEEC-4D29-9EE2-96DDFB917894}"/>
          </ac:spMkLst>
        </pc:spChg>
        <pc:spChg chg="del">
          <ac:chgData name="Cornelius Greyling" userId="535be76e-00a6-4a2a-84e0-bdb6a83f14c2" providerId="ADAL" clId="{F56FB400-1052-4899-890F-2DF36E6EB618}" dt="2021-12-14T12:03:30.410" v="12" actId="478"/>
          <ac:spMkLst>
            <pc:docMk/>
            <pc:sldMk cId="359366988" sldId="2142531697"/>
            <ac:spMk id="143" creationId="{A7CB7D37-6E03-4694-99BA-6478258E2A11}"/>
          </ac:spMkLst>
        </pc:spChg>
        <pc:spChg chg="del">
          <ac:chgData name="Cornelius Greyling" userId="535be76e-00a6-4a2a-84e0-bdb6a83f14c2" providerId="ADAL" clId="{F56FB400-1052-4899-890F-2DF36E6EB618}" dt="2021-12-14T12:03:30.410" v="12" actId="478"/>
          <ac:spMkLst>
            <pc:docMk/>
            <pc:sldMk cId="359366988" sldId="2142531697"/>
            <ac:spMk id="144" creationId="{14C3B5CF-53CB-4E2E-B2FD-7141486A6D55}"/>
          </ac:spMkLst>
        </pc:spChg>
        <pc:spChg chg="del">
          <ac:chgData name="Cornelius Greyling" userId="535be76e-00a6-4a2a-84e0-bdb6a83f14c2" providerId="ADAL" clId="{F56FB400-1052-4899-890F-2DF36E6EB618}" dt="2021-12-14T12:03:30.410" v="12" actId="478"/>
          <ac:spMkLst>
            <pc:docMk/>
            <pc:sldMk cId="359366988" sldId="2142531697"/>
            <ac:spMk id="145" creationId="{8BE45AA7-DCF1-4F7C-AF5A-26D28ED70512}"/>
          </ac:spMkLst>
        </pc:spChg>
        <pc:spChg chg="del mod">
          <ac:chgData name="Cornelius Greyling" userId="535be76e-00a6-4a2a-84e0-bdb6a83f14c2" providerId="ADAL" clId="{F56FB400-1052-4899-890F-2DF36E6EB618}" dt="2021-12-14T12:03:35.029" v="13" actId="478"/>
          <ac:spMkLst>
            <pc:docMk/>
            <pc:sldMk cId="359366988" sldId="2142531697"/>
            <ac:spMk id="146" creationId="{3FA66DD8-F0BD-4CBE-9519-C77DD929C9A9}"/>
          </ac:spMkLst>
        </pc:spChg>
        <pc:spChg chg="del">
          <ac:chgData name="Cornelius Greyling" userId="535be76e-00a6-4a2a-84e0-bdb6a83f14c2" providerId="ADAL" clId="{F56FB400-1052-4899-890F-2DF36E6EB618}" dt="2021-12-14T12:03:30.410" v="12" actId="478"/>
          <ac:spMkLst>
            <pc:docMk/>
            <pc:sldMk cId="359366988" sldId="2142531697"/>
            <ac:spMk id="147" creationId="{31AF7AE0-90AE-46DB-873E-6953B550DCA2}"/>
          </ac:spMkLst>
        </pc:spChg>
        <pc:spChg chg="del">
          <ac:chgData name="Cornelius Greyling" userId="535be76e-00a6-4a2a-84e0-bdb6a83f14c2" providerId="ADAL" clId="{F56FB400-1052-4899-890F-2DF36E6EB618}" dt="2021-12-14T12:03:30.410" v="12" actId="478"/>
          <ac:spMkLst>
            <pc:docMk/>
            <pc:sldMk cId="359366988" sldId="2142531697"/>
            <ac:spMk id="148" creationId="{1878F41E-A5D9-4330-A1B3-EAA78ACAA8AC}"/>
          </ac:spMkLst>
        </pc:spChg>
        <pc:spChg chg="del">
          <ac:chgData name="Cornelius Greyling" userId="535be76e-00a6-4a2a-84e0-bdb6a83f14c2" providerId="ADAL" clId="{F56FB400-1052-4899-890F-2DF36E6EB618}" dt="2021-12-14T12:03:30.410" v="12" actId="478"/>
          <ac:spMkLst>
            <pc:docMk/>
            <pc:sldMk cId="359366988" sldId="2142531697"/>
            <ac:spMk id="149" creationId="{AA728761-C096-4811-AC57-A540A7E06491}"/>
          </ac:spMkLst>
        </pc:spChg>
        <pc:spChg chg="del">
          <ac:chgData name="Cornelius Greyling" userId="535be76e-00a6-4a2a-84e0-bdb6a83f14c2" providerId="ADAL" clId="{F56FB400-1052-4899-890F-2DF36E6EB618}" dt="2021-12-14T12:03:30.410" v="12" actId="478"/>
          <ac:spMkLst>
            <pc:docMk/>
            <pc:sldMk cId="359366988" sldId="2142531697"/>
            <ac:spMk id="150" creationId="{C4009BA4-48FB-4BCC-9B93-270E51A7D704}"/>
          </ac:spMkLst>
        </pc:spChg>
        <pc:spChg chg="add mod">
          <ac:chgData name="Cornelius Greyling" userId="535be76e-00a6-4a2a-84e0-bdb6a83f14c2" providerId="ADAL" clId="{F56FB400-1052-4899-890F-2DF36E6EB618}" dt="2021-12-14T12:08:51.090" v="101" actId="1035"/>
          <ac:spMkLst>
            <pc:docMk/>
            <pc:sldMk cId="359366988" sldId="2142531697"/>
            <ac:spMk id="151" creationId="{33DC7A28-0A62-43F0-8E2A-D73210342B02}"/>
          </ac:spMkLst>
        </pc:spChg>
        <pc:spChg chg="add mod">
          <ac:chgData name="Cornelius Greyling" userId="535be76e-00a6-4a2a-84e0-bdb6a83f14c2" providerId="ADAL" clId="{F56FB400-1052-4899-890F-2DF36E6EB618}" dt="2021-12-14T12:08:51.090" v="101" actId="1035"/>
          <ac:spMkLst>
            <pc:docMk/>
            <pc:sldMk cId="359366988" sldId="2142531697"/>
            <ac:spMk id="152" creationId="{4168FC95-1450-47C1-B867-6884697F60D9}"/>
          </ac:spMkLst>
        </pc:spChg>
        <pc:spChg chg="add mod">
          <ac:chgData name="Cornelius Greyling" userId="535be76e-00a6-4a2a-84e0-bdb6a83f14c2" providerId="ADAL" clId="{F56FB400-1052-4899-890F-2DF36E6EB618}" dt="2021-12-14T12:08:51.090" v="101" actId="1035"/>
          <ac:spMkLst>
            <pc:docMk/>
            <pc:sldMk cId="359366988" sldId="2142531697"/>
            <ac:spMk id="153" creationId="{5AEA90E4-A8FD-4A26-96CF-A54E43F69197}"/>
          </ac:spMkLst>
        </pc:spChg>
        <pc:spChg chg="add del mod">
          <ac:chgData name="Cornelius Greyling" userId="535be76e-00a6-4a2a-84e0-bdb6a83f14c2" providerId="ADAL" clId="{F56FB400-1052-4899-890F-2DF36E6EB618}" dt="2021-12-14T12:34:25.777" v="105" actId="21"/>
          <ac:spMkLst>
            <pc:docMk/>
            <pc:sldMk cId="359366988" sldId="2142531697"/>
            <ac:spMk id="154" creationId="{0641D002-B666-443C-91D3-ED84E70336AD}"/>
          </ac:spMkLst>
        </pc:spChg>
        <pc:grpChg chg="add del">
          <ac:chgData name="Cornelius Greyling" userId="535be76e-00a6-4a2a-84e0-bdb6a83f14c2" providerId="ADAL" clId="{F56FB400-1052-4899-890F-2DF36E6EB618}" dt="2021-12-14T12:01:57.559" v="3" actId="165"/>
          <ac:grpSpMkLst>
            <pc:docMk/>
            <pc:sldMk cId="359366988" sldId="2142531697"/>
            <ac:grpSpMk id="11" creationId="{7CBE8990-E4DE-4175-8747-3C75DE40C2B1}"/>
          </ac:grpSpMkLst>
        </pc:grpChg>
        <pc:grpChg chg="del mod topLvl">
          <ac:chgData name="Cornelius Greyling" userId="535be76e-00a6-4a2a-84e0-bdb6a83f14c2" providerId="ADAL" clId="{F56FB400-1052-4899-890F-2DF36E6EB618}" dt="2021-12-14T12:02:17.522" v="6" actId="165"/>
          <ac:grpSpMkLst>
            <pc:docMk/>
            <pc:sldMk cId="359366988" sldId="2142531697"/>
            <ac:grpSpMk id="12" creationId="{297EA9F9-39D6-4428-9FE9-DD0031B6E137}"/>
          </ac:grpSpMkLst>
        </pc:grpChg>
        <pc:grpChg chg="del mod topLvl">
          <ac:chgData name="Cornelius Greyling" userId="535be76e-00a6-4a2a-84e0-bdb6a83f14c2" providerId="ADAL" clId="{F56FB400-1052-4899-890F-2DF36E6EB618}" dt="2021-12-14T12:02:22.570" v="7" actId="165"/>
          <ac:grpSpMkLst>
            <pc:docMk/>
            <pc:sldMk cId="359366988" sldId="2142531697"/>
            <ac:grpSpMk id="13" creationId="{229CA7CD-BE88-4EC9-A771-2D157ADD953C}"/>
          </ac:grpSpMkLst>
        </pc:grpChg>
        <pc:grpChg chg="del mod topLvl">
          <ac:chgData name="Cornelius Greyling" userId="535be76e-00a6-4a2a-84e0-bdb6a83f14c2" providerId="ADAL" clId="{F56FB400-1052-4899-890F-2DF36E6EB618}" dt="2021-12-14T12:02:28.896" v="8" actId="165"/>
          <ac:grpSpMkLst>
            <pc:docMk/>
            <pc:sldMk cId="359366988" sldId="2142531697"/>
            <ac:grpSpMk id="14" creationId="{C65EFD82-D3A4-431F-A554-558449AA0FDA}"/>
          </ac:grpSpMkLst>
        </pc:grpChg>
        <pc:grpChg chg="del mod topLvl">
          <ac:chgData name="Cornelius Greyling" userId="535be76e-00a6-4a2a-84e0-bdb6a83f14c2" providerId="ADAL" clId="{F56FB400-1052-4899-890F-2DF36E6EB618}" dt="2021-12-14T12:02:11.257" v="5" actId="165"/>
          <ac:grpSpMkLst>
            <pc:docMk/>
            <pc:sldMk cId="359366988" sldId="2142531697"/>
            <ac:grpSpMk id="15" creationId="{E7D1B5C5-1085-4800-A4F1-DDB5683CB3BA}"/>
          </ac:grpSpMkLst>
        </pc:grpChg>
        <pc:grpChg chg="mod topLvl">
          <ac:chgData name="Cornelius Greyling" userId="535be76e-00a6-4a2a-84e0-bdb6a83f14c2" providerId="ADAL" clId="{F56FB400-1052-4899-890F-2DF36E6EB618}" dt="2021-12-14T12:08:51.090" v="101" actId="1035"/>
          <ac:grpSpMkLst>
            <pc:docMk/>
            <pc:sldMk cId="359366988" sldId="2142531697"/>
            <ac:grpSpMk id="16" creationId="{77DB3803-3675-46F8-93D1-85CDE32A847E}"/>
          </ac:grpSpMkLst>
        </pc:grpChg>
        <pc:grpChg chg="mod">
          <ac:chgData name="Cornelius Greyling" userId="535be76e-00a6-4a2a-84e0-bdb6a83f14c2" providerId="ADAL" clId="{F56FB400-1052-4899-890F-2DF36E6EB618}" dt="2021-12-14T12:08:51.090" v="101" actId="1035"/>
          <ac:grpSpMkLst>
            <pc:docMk/>
            <pc:sldMk cId="359366988" sldId="2142531697"/>
            <ac:grpSpMk id="17" creationId="{5B16E606-4E8F-46F7-9FC5-D483EF21283B}"/>
          </ac:grpSpMkLst>
        </pc:grpChg>
        <pc:grpChg chg="mod">
          <ac:chgData name="Cornelius Greyling" userId="535be76e-00a6-4a2a-84e0-bdb6a83f14c2" providerId="ADAL" clId="{F56FB400-1052-4899-890F-2DF36E6EB618}" dt="2021-12-14T12:08:51.090" v="101" actId="1035"/>
          <ac:grpSpMkLst>
            <pc:docMk/>
            <pc:sldMk cId="359366988" sldId="2142531697"/>
            <ac:grpSpMk id="18" creationId="{E5A3A876-461E-4401-A56A-2D08FB330778}"/>
          </ac:grpSpMkLst>
        </pc:grpChg>
        <pc:grpChg chg="add mod">
          <ac:chgData name="Cornelius Greyling" userId="535be76e-00a6-4a2a-84e0-bdb6a83f14c2" providerId="ADAL" clId="{F56FB400-1052-4899-890F-2DF36E6EB618}" dt="2021-12-14T12:08:51.090" v="101" actId="1035"/>
          <ac:grpSpMkLst>
            <pc:docMk/>
            <pc:sldMk cId="359366988" sldId="2142531697"/>
            <ac:grpSpMk id="72" creationId="{22B679D7-4E7F-49DA-AAA5-924F3AB8D326}"/>
          </ac:grpSpMkLst>
        </pc:grpChg>
        <pc:grpChg chg="add mod">
          <ac:chgData name="Cornelius Greyling" userId="535be76e-00a6-4a2a-84e0-bdb6a83f14c2" providerId="ADAL" clId="{F56FB400-1052-4899-890F-2DF36E6EB618}" dt="2021-12-14T12:08:51.090" v="101" actId="1035"/>
          <ac:grpSpMkLst>
            <pc:docMk/>
            <pc:sldMk cId="359366988" sldId="2142531697"/>
            <ac:grpSpMk id="80" creationId="{71EBA8D5-EF2B-42AD-88C0-94066F7DDDB0}"/>
          </ac:grpSpMkLst>
        </pc:grpChg>
        <pc:grpChg chg="add mod">
          <ac:chgData name="Cornelius Greyling" userId="535be76e-00a6-4a2a-84e0-bdb6a83f14c2" providerId="ADAL" clId="{F56FB400-1052-4899-890F-2DF36E6EB618}" dt="2021-12-14T12:08:51.090" v="101" actId="1035"/>
          <ac:grpSpMkLst>
            <pc:docMk/>
            <pc:sldMk cId="359366988" sldId="2142531697"/>
            <ac:grpSpMk id="85" creationId="{D8ECD27D-B1A4-4F47-AEEB-34BE4A574598}"/>
          </ac:grpSpMkLst>
        </pc:grpChg>
        <pc:grpChg chg="add mod">
          <ac:chgData name="Cornelius Greyling" userId="535be76e-00a6-4a2a-84e0-bdb6a83f14c2" providerId="ADAL" clId="{F56FB400-1052-4899-890F-2DF36E6EB618}" dt="2021-12-14T12:08:51.090" v="101" actId="1035"/>
          <ac:grpSpMkLst>
            <pc:docMk/>
            <pc:sldMk cId="359366988" sldId="2142531697"/>
            <ac:grpSpMk id="90" creationId="{481DF9C0-6BB2-4A4A-B1B4-D7F8A84AF3E9}"/>
          </ac:grpSpMkLst>
        </pc:grpChg>
        <pc:grpChg chg="add mod">
          <ac:chgData name="Cornelius Greyling" userId="535be76e-00a6-4a2a-84e0-bdb6a83f14c2" providerId="ADAL" clId="{F56FB400-1052-4899-890F-2DF36E6EB618}" dt="2021-12-14T12:08:51.090" v="101" actId="1035"/>
          <ac:grpSpMkLst>
            <pc:docMk/>
            <pc:sldMk cId="359366988" sldId="2142531697"/>
            <ac:grpSpMk id="95" creationId="{0BFC957B-5E34-4F11-A4C6-722E2E86DA32}"/>
          </ac:grpSpMkLst>
        </pc:grpChg>
        <pc:grpChg chg="add mod">
          <ac:chgData name="Cornelius Greyling" userId="535be76e-00a6-4a2a-84e0-bdb6a83f14c2" providerId="ADAL" clId="{F56FB400-1052-4899-890F-2DF36E6EB618}" dt="2021-12-14T12:08:51.090" v="101" actId="1035"/>
          <ac:grpSpMkLst>
            <pc:docMk/>
            <pc:sldMk cId="359366988" sldId="2142531697"/>
            <ac:grpSpMk id="100" creationId="{6434766F-2BD5-48C0-97CE-F9BDBC2C2A6D}"/>
          </ac:grpSpMkLst>
        </pc:grpChg>
        <pc:grpChg chg="add mod">
          <ac:chgData name="Cornelius Greyling" userId="535be76e-00a6-4a2a-84e0-bdb6a83f14c2" providerId="ADAL" clId="{F56FB400-1052-4899-890F-2DF36E6EB618}" dt="2021-12-14T12:08:51.090" v="101" actId="1035"/>
          <ac:grpSpMkLst>
            <pc:docMk/>
            <pc:sldMk cId="359366988" sldId="2142531697"/>
            <ac:grpSpMk id="105" creationId="{E014C5A3-6647-4E2B-9898-9253D1B5AB59}"/>
          </ac:grpSpMkLst>
        </pc:grpChg>
        <pc:picChg chg="mod">
          <ac:chgData name="Cornelius Greyling" userId="535be76e-00a6-4a2a-84e0-bdb6a83f14c2" providerId="ADAL" clId="{F56FB400-1052-4899-890F-2DF36E6EB618}" dt="2021-12-14T12:08:51.090" v="101" actId="1035"/>
          <ac:picMkLst>
            <pc:docMk/>
            <pc:sldMk cId="359366988" sldId="2142531697"/>
            <ac:picMk id="117" creationId="{3781D42B-F807-4190-9B13-2FB64F7D6138}"/>
          </ac:picMkLst>
        </pc:picChg>
      </pc:sldChg>
    </pc:docChg>
  </pc:docChgLst>
  <pc:docChgLst>
    <pc:chgData name="Greyling, Cornelius" userId="S::cornelius.greyling@snp-ag.com::0963714c-28b3-41f6-a2ec-74a71c37a420" providerId="AD" clId="Web-{BD776EF1-2A8F-BF16-288E-7885A2996F35}"/>
    <pc:docChg chg="delSld modSld">
      <pc:chgData name="Greyling, Cornelius" userId="S::cornelius.greyling@snp-ag.com::0963714c-28b3-41f6-a2ec-74a71c37a420" providerId="AD" clId="Web-{BD776EF1-2A8F-BF16-288E-7885A2996F35}" dt="2021-12-20T13:27:49.168" v="238" actId="1076"/>
      <pc:docMkLst>
        <pc:docMk/>
      </pc:docMkLst>
      <pc:sldChg chg="addSp delSp modSp">
        <pc:chgData name="Greyling, Cornelius" userId="S::cornelius.greyling@snp-ag.com::0963714c-28b3-41f6-a2ec-74a71c37a420" providerId="AD" clId="Web-{BD776EF1-2A8F-BF16-288E-7885A2996F35}" dt="2021-12-20T13:26:31.976" v="218" actId="1076"/>
        <pc:sldMkLst>
          <pc:docMk/>
          <pc:sldMk cId="3358762874" sldId="2142531675"/>
        </pc:sldMkLst>
        <pc:spChg chg="mod">
          <ac:chgData name="Greyling, Cornelius" userId="S::cornelius.greyling@snp-ag.com::0963714c-28b3-41f6-a2ec-74a71c37a420" providerId="AD" clId="Web-{BD776EF1-2A8F-BF16-288E-7885A2996F35}" dt="2021-12-20T13:21:40.643" v="98" actId="1076"/>
          <ac:spMkLst>
            <pc:docMk/>
            <pc:sldMk cId="3358762874" sldId="2142531675"/>
            <ac:spMk id="2" creationId="{7083FD04-4C17-400E-A8EF-AE7A79311E0B}"/>
          </ac:spMkLst>
        </pc:spChg>
        <pc:spChg chg="mod">
          <ac:chgData name="Greyling, Cornelius" userId="S::cornelius.greyling@snp-ag.com::0963714c-28b3-41f6-a2ec-74a71c37a420" providerId="AD" clId="Web-{BD776EF1-2A8F-BF16-288E-7885A2996F35}" dt="2021-12-20T13:21:41.018" v="115" actId="1076"/>
          <ac:spMkLst>
            <pc:docMk/>
            <pc:sldMk cId="3358762874" sldId="2142531675"/>
            <ac:spMk id="6" creationId="{B69AF778-E0DC-4697-8C21-F119C68F5A13}"/>
          </ac:spMkLst>
        </pc:spChg>
        <pc:spChg chg="add mod">
          <ac:chgData name="Greyling, Cornelius" userId="S::cornelius.greyling@snp-ag.com::0963714c-28b3-41f6-a2ec-74a71c37a420" providerId="AD" clId="Web-{BD776EF1-2A8F-BF16-288E-7885A2996F35}" dt="2021-12-20T13:26:02.506" v="205" actId="20577"/>
          <ac:spMkLst>
            <pc:docMk/>
            <pc:sldMk cId="3358762874" sldId="2142531675"/>
            <ac:spMk id="27" creationId="{43AC093F-2610-4523-A011-37B71F523C62}"/>
          </ac:spMkLst>
        </pc:spChg>
        <pc:spChg chg="add del mod">
          <ac:chgData name="Greyling, Cornelius" userId="S::cornelius.greyling@snp-ag.com::0963714c-28b3-41f6-a2ec-74a71c37a420" providerId="AD" clId="Web-{BD776EF1-2A8F-BF16-288E-7885A2996F35}" dt="2021-12-20T13:23:58.655" v="163" actId="14100"/>
          <ac:spMkLst>
            <pc:docMk/>
            <pc:sldMk cId="3358762874" sldId="2142531675"/>
            <ac:spMk id="28" creationId="{ABC08C17-D384-4C99-AE04-C428D2B612B8}"/>
          </ac:spMkLst>
        </pc:spChg>
        <pc:spChg chg="mod">
          <ac:chgData name="Greyling, Cornelius" userId="S::cornelius.greyling@snp-ag.com::0963714c-28b3-41f6-a2ec-74a71c37a420" providerId="AD" clId="Web-{BD776EF1-2A8F-BF16-288E-7885A2996F35}" dt="2021-12-20T13:21:40.675" v="99" actId="1076"/>
          <ac:spMkLst>
            <pc:docMk/>
            <pc:sldMk cId="3358762874" sldId="2142531675"/>
            <ac:spMk id="29" creationId="{B9D9AA5E-766C-432E-AF0B-2DCE3D4978EA}"/>
          </ac:spMkLst>
        </pc:spChg>
        <pc:spChg chg="mod">
          <ac:chgData name="Greyling, Cornelius" userId="S::cornelius.greyling@snp-ag.com::0963714c-28b3-41f6-a2ec-74a71c37a420" providerId="AD" clId="Web-{BD776EF1-2A8F-BF16-288E-7885A2996F35}" dt="2021-12-20T13:25:55.240" v="203" actId="20577"/>
          <ac:spMkLst>
            <pc:docMk/>
            <pc:sldMk cId="3358762874" sldId="2142531675"/>
            <ac:spMk id="30" creationId="{FA77790D-5090-4B8D-8BBE-82CECB477E2E}"/>
          </ac:spMkLst>
        </pc:spChg>
        <pc:spChg chg="mod">
          <ac:chgData name="Greyling, Cornelius" userId="S::cornelius.greyling@snp-ag.com::0963714c-28b3-41f6-a2ec-74a71c37a420" providerId="AD" clId="Web-{BD776EF1-2A8F-BF16-288E-7885A2996F35}" dt="2021-12-20T13:21:40.706" v="101" actId="1076"/>
          <ac:spMkLst>
            <pc:docMk/>
            <pc:sldMk cId="3358762874" sldId="2142531675"/>
            <ac:spMk id="31" creationId="{0812CE0E-A713-40B4-9389-6C8378761147}"/>
          </ac:spMkLst>
        </pc:spChg>
        <pc:spChg chg="mod">
          <ac:chgData name="Greyling, Cornelius" userId="S::cornelius.greyling@snp-ag.com::0963714c-28b3-41f6-a2ec-74a71c37a420" providerId="AD" clId="Web-{BD776EF1-2A8F-BF16-288E-7885A2996F35}" dt="2021-12-20T13:21:40.737" v="102" actId="1076"/>
          <ac:spMkLst>
            <pc:docMk/>
            <pc:sldMk cId="3358762874" sldId="2142531675"/>
            <ac:spMk id="32" creationId="{63852583-8B95-49C6-84A5-33F114864795}"/>
          </ac:spMkLst>
        </pc:spChg>
        <pc:spChg chg="mod">
          <ac:chgData name="Greyling, Cornelius" userId="S::cornelius.greyling@snp-ag.com::0963714c-28b3-41f6-a2ec-74a71c37a420" providerId="AD" clId="Web-{BD776EF1-2A8F-BF16-288E-7885A2996F35}" dt="2021-12-20T13:21:40.753" v="103" actId="1076"/>
          <ac:spMkLst>
            <pc:docMk/>
            <pc:sldMk cId="3358762874" sldId="2142531675"/>
            <ac:spMk id="33" creationId="{E556BDD0-A823-4AA3-AD60-82ED33DAD723}"/>
          </ac:spMkLst>
        </pc:spChg>
        <pc:spChg chg="add mod">
          <ac:chgData name="Greyling, Cornelius" userId="S::cornelius.greyling@snp-ag.com::0963714c-28b3-41f6-a2ec-74a71c37a420" providerId="AD" clId="Web-{BD776EF1-2A8F-BF16-288E-7885A2996F35}" dt="2021-12-20T13:23:27.763" v="153" actId="1076"/>
          <ac:spMkLst>
            <pc:docMk/>
            <pc:sldMk cId="3358762874" sldId="2142531675"/>
            <ac:spMk id="34" creationId="{C761F326-A490-4CB4-A91A-DA4918FB45E0}"/>
          </ac:spMkLst>
        </pc:spChg>
        <pc:spChg chg="add del mod">
          <ac:chgData name="Greyling, Cornelius" userId="S::cornelius.greyling@snp-ag.com::0963714c-28b3-41f6-a2ec-74a71c37a420" providerId="AD" clId="Web-{BD776EF1-2A8F-BF16-288E-7885A2996F35}" dt="2021-12-20T13:22:42.760" v="144" actId="14100"/>
          <ac:spMkLst>
            <pc:docMk/>
            <pc:sldMk cId="3358762874" sldId="2142531675"/>
            <ac:spMk id="35" creationId="{155DBF96-52BD-4100-9F53-B4F46303B634}"/>
          </ac:spMkLst>
        </pc:spChg>
        <pc:spChg chg="mod">
          <ac:chgData name="Greyling, Cornelius" userId="S::cornelius.greyling@snp-ag.com::0963714c-28b3-41f6-a2ec-74a71c37a420" providerId="AD" clId="Web-{BD776EF1-2A8F-BF16-288E-7885A2996F35}" dt="2021-12-20T13:21:40.800" v="105" actId="1076"/>
          <ac:spMkLst>
            <pc:docMk/>
            <pc:sldMk cId="3358762874" sldId="2142531675"/>
            <ac:spMk id="36" creationId="{0DA79B32-F57A-46A7-B14B-166833F7B62A}"/>
          </ac:spMkLst>
        </pc:spChg>
        <pc:spChg chg="mod">
          <ac:chgData name="Greyling, Cornelius" userId="S::cornelius.greyling@snp-ag.com::0963714c-28b3-41f6-a2ec-74a71c37a420" providerId="AD" clId="Web-{BD776EF1-2A8F-BF16-288E-7885A2996F35}" dt="2021-12-20T13:21:40.815" v="106" actId="1076"/>
          <ac:spMkLst>
            <pc:docMk/>
            <pc:sldMk cId="3358762874" sldId="2142531675"/>
            <ac:spMk id="37" creationId="{676BA731-A920-41AA-B201-E3C4DF45AE46}"/>
          </ac:spMkLst>
        </pc:spChg>
        <pc:spChg chg="mod">
          <ac:chgData name="Greyling, Cornelius" userId="S::cornelius.greyling@snp-ag.com::0963714c-28b3-41f6-a2ec-74a71c37a420" providerId="AD" clId="Web-{BD776EF1-2A8F-BF16-288E-7885A2996F35}" dt="2021-12-20T13:21:40.831" v="107" actId="1076"/>
          <ac:spMkLst>
            <pc:docMk/>
            <pc:sldMk cId="3358762874" sldId="2142531675"/>
            <ac:spMk id="38" creationId="{DAADDB63-9A61-4897-8EC9-11DE93898B5D}"/>
          </ac:spMkLst>
        </pc:spChg>
        <pc:spChg chg="mod">
          <ac:chgData name="Greyling, Cornelius" userId="S::cornelius.greyling@snp-ag.com::0963714c-28b3-41f6-a2ec-74a71c37a420" providerId="AD" clId="Web-{BD776EF1-2A8F-BF16-288E-7885A2996F35}" dt="2021-12-20T13:21:40.862" v="108" actId="1076"/>
          <ac:spMkLst>
            <pc:docMk/>
            <pc:sldMk cId="3358762874" sldId="2142531675"/>
            <ac:spMk id="39" creationId="{100EA9DD-6C76-4D87-A986-7CDD8568F001}"/>
          </ac:spMkLst>
        </pc:spChg>
        <pc:spChg chg="add mod">
          <ac:chgData name="Greyling, Cornelius" userId="S::cornelius.greyling@snp-ag.com::0963714c-28b3-41f6-a2ec-74a71c37a420" providerId="AD" clId="Web-{BD776EF1-2A8F-BF16-288E-7885A2996F35}" dt="2021-12-20T13:23:34.966" v="156" actId="14100"/>
          <ac:spMkLst>
            <pc:docMk/>
            <pc:sldMk cId="3358762874" sldId="2142531675"/>
            <ac:spMk id="40" creationId="{C2109614-2C88-4E7C-9310-1821F271EA09}"/>
          </ac:spMkLst>
        </pc:spChg>
        <pc:spChg chg="mod">
          <ac:chgData name="Greyling, Cornelius" userId="S::cornelius.greyling@snp-ag.com::0963714c-28b3-41f6-a2ec-74a71c37a420" providerId="AD" clId="Web-{BD776EF1-2A8F-BF16-288E-7885A2996F35}" dt="2021-12-20T13:26:31.976" v="218" actId="1076"/>
          <ac:spMkLst>
            <pc:docMk/>
            <pc:sldMk cId="3358762874" sldId="2142531675"/>
            <ac:spMk id="41" creationId="{DDAAE863-9DC3-4456-9376-CA238F76E5EB}"/>
          </ac:spMkLst>
        </pc:spChg>
        <pc:spChg chg="mod">
          <ac:chgData name="Greyling, Cornelius" userId="S::cornelius.greyling@snp-ag.com::0963714c-28b3-41f6-a2ec-74a71c37a420" providerId="AD" clId="Web-{BD776EF1-2A8F-BF16-288E-7885A2996F35}" dt="2021-12-20T13:21:40.909" v="110" actId="1076"/>
          <ac:spMkLst>
            <pc:docMk/>
            <pc:sldMk cId="3358762874" sldId="2142531675"/>
            <ac:spMk id="42" creationId="{DFB97700-44E5-4F9C-A5FE-F633AB3AAF6A}"/>
          </ac:spMkLst>
        </pc:spChg>
        <pc:spChg chg="mod">
          <ac:chgData name="Greyling, Cornelius" userId="S::cornelius.greyling@snp-ag.com::0963714c-28b3-41f6-a2ec-74a71c37a420" providerId="AD" clId="Web-{BD776EF1-2A8F-BF16-288E-7885A2996F35}" dt="2021-12-20T13:21:40.925" v="111" actId="1076"/>
          <ac:spMkLst>
            <pc:docMk/>
            <pc:sldMk cId="3358762874" sldId="2142531675"/>
            <ac:spMk id="43" creationId="{87562E3E-BCF2-42FE-99A4-BA7B86D3E0E2}"/>
          </ac:spMkLst>
        </pc:spChg>
        <pc:spChg chg="add mod">
          <ac:chgData name="Greyling, Cornelius" userId="S::cornelius.greyling@snp-ag.com::0963714c-28b3-41f6-a2ec-74a71c37a420" providerId="AD" clId="Web-{BD776EF1-2A8F-BF16-288E-7885A2996F35}" dt="2021-12-20T13:23:42.279" v="158" actId="14100"/>
          <ac:spMkLst>
            <pc:docMk/>
            <pc:sldMk cId="3358762874" sldId="2142531675"/>
            <ac:spMk id="44" creationId="{8D222174-75F2-4444-A4FA-39958B4FA618}"/>
          </ac:spMkLst>
        </pc:spChg>
        <pc:spChg chg="add mod">
          <ac:chgData name="Greyling, Cornelius" userId="S::cornelius.greyling@snp-ag.com::0963714c-28b3-41f6-a2ec-74a71c37a420" providerId="AD" clId="Web-{BD776EF1-2A8F-BF16-288E-7885A2996F35}" dt="2021-12-20T13:26:17.882" v="209"/>
          <ac:spMkLst>
            <pc:docMk/>
            <pc:sldMk cId="3358762874" sldId="2142531675"/>
            <ac:spMk id="45" creationId="{BF742458-75A7-4BB6-913D-4D292B5DEC17}"/>
          </ac:spMkLst>
        </pc:spChg>
        <pc:spChg chg="mod">
          <ac:chgData name="Greyling, Cornelius" userId="S::cornelius.greyling@snp-ag.com::0963714c-28b3-41f6-a2ec-74a71c37a420" providerId="AD" clId="Web-{BD776EF1-2A8F-BF16-288E-7885A2996F35}" dt="2021-12-20T13:21:40.956" v="112" actId="1076"/>
          <ac:spMkLst>
            <pc:docMk/>
            <pc:sldMk cId="3358762874" sldId="2142531675"/>
            <ac:spMk id="46" creationId="{BF606644-B245-407A-B73B-B75C124C61B1}"/>
          </ac:spMkLst>
        </pc:spChg>
        <pc:spChg chg="mod">
          <ac:chgData name="Greyling, Cornelius" userId="S::cornelius.greyling@snp-ag.com::0963714c-28b3-41f6-a2ec-74a71c37a420" providerId="AD" clId="Web-{BD776EF1-2A8F-BF16-288E-7885A2996F35}" dt="2021-12-20T13:21:40.971" v="113" actId="1076"/>
          <ac:spMkLst>
            <pc:docMk/>
            <pc:sldMk cId="3358762874" sldId="2142531675"/>
            <ac:spMk id="47" creationId="{D3B0527E-397A-44A9-AC98-9098309B413D}"/>
          </ac:spMkLst>
        </pc:spChg>
        <pc:spChg chg="add del mod">
          <ac:chgData name="Greyling, Cornelius" userId="S::cornelius.greyling@snp-ag.com::0963714c-28b3-41f6-a2ec-74a71c37a420" providerId="AD" clId="Web-{BD776EF1-2A8F-BF16-288E-7885A2996F35}" dt="2021-12-20T13:26:11.631" v="207"/>
          <ac:spMkLst>
            <pc:docMk/>
            <pc:sldMk cId="3358762874" sldId="2142531675"/>
            <ac:spMk id="48" creationId="{C9B65AD7-A6E7-4044-A17B-5009FD4BABEF}"/>
          </ac:spMkLst>
        </pc:spChg>
        <pc:spChg chg="mod">
          <ac:chgData name="Greyling, Cornelius" userId="S::cornelius.greyling@snp-ag.com::0963714c-28b3-41f6-a2ec-74a71c37a420" providerId="AD" clId="Web-{BD776EF1-2A8F-BF16-288E-7885A2996F35}" dt="2021-12-20T13:22:55.714" v="147" actId="1076"/>
          <ac:spMkLst>
            <pc:docMk/>
            <pc:sldMk cId="3358762874" sldId="2142531675"/>
            <ac:spMk id="49" creationId="{35BCF0BE-6EA9-497C-806D-3D6B2096C99B}"/>
          </ac:spMkLst>
        </pc:spChg>
        <pc:spChg chg="mod">
          <ac:chgData name="Greyling, Cornelius" userId="S::cornelius.greyling@snp-ag.com::0963714c-28b3-41f6-a2ec-74a71c37a420" providerId="AD" clId="Web-{BD776EF1-2A8F-BF16-288E-7885A2996F35}" dt="2021-12-20T13:21:41.065" v="118" actId="1076"/>
          <ac:spMkLst>
            <pc:docMk/>
            <pc:sldMk cId="3358762874" sldId="2142531675"/>
            <ac:spMk id="54" creationId="{6D16C6EB-AAF0-4AD9-8A67-3179560486DF}"/>
          </ac:spMkLst>
        </pc:spChg>
        <pc:spChg chg="mod">
          <ac:chgData name="Greyling, Cornelius" userId="S::cornelius.greyling@snp-ag.com::0963714c-28b3-41f6-a2ec-74a71c37a420" providerId="AD" clId="Web-{BD776EF1-2A8F-BF16-288E-7885A2996F35}" dt="2021-12-20T13:24:02.358" v="164" actId="1076"/>
          <ac:spMkLst>
            <pc:docMk/>
            <pc:sldMk cId="3358762874" sldId="2142531675"/>
            <ac:spMk id="55" creationId="{A09F84F7-D03C-43F3-981B-C6DA4E748587}"/>
          </ac:spMkLst>
        </pc:spChg>
        <pc:spChg chg="mod">
          <ac:chgData name="Greyling, Cornelius" userId="S::cornelius.greyling@snp-ag.com::0963714c-28b3-41f6-a2ec-74a71c37a420" providerId="AD" clId="Web-{BD776EF1-2A8F-BF16-288E-7885A2996F35}" dt="2021-12-20T13:21:41.112" v="120" actId="1076"/>
          <ac:spMkLst>
            <pc:docMk/>
            <pc:sldMk cId="3358762874" sldId="2142531675"/>
            <ac:spMk id="56" creationId="{DFE97765-88E8-4D1E-8AD5-F8736BCAEB07}"/>
          </ac:spMkLst>
        </pc:spChg>
        <pc:cxnChg chg="mod">
          <ac:chgData name="Greyling, Cornelius" userId="S::cornelius.greyling@snp-ag.com::0963714c-28b3-41f6-a2ec-74a71c37a420" providerId="AD" clId="Web-{BD776EF1-2A8F-BF16-288E-7885A2996F35}" dt="2021-12-20T13:21:41.034" v="116" actId="1076"/>
          <ac:cxnSpMkLst>
            <pc:docMk/>
            <pc:sldMk cId="3358762874" sldId="2142531675"/>
            <ac:cxnSpMk id="50" creationId="{07E0ED67-A84C-4237-BF2E-771FD7322500}"/>
          </ac:cxnSpMkLst>
        </pc:cxnChg>
        <pc:cxnChg chg="mod">
          <ac:chgData name="Greyling, Cornelius" userId="S::cornelius.greyling@snp-ag.com::0963714c-28b3-41f6-a2ec-74a71c37a420" providerId="AD" clId="Web-{BD776EF1-2A8F-BF16-288E-7885A2996F35}" dt="2021-12-20T13:21:41.050" v="117" actId="1076"/>
          <ac:cxnSpMkLst>
            <pc:docMk/>
            <pc:sldMk cId="3358762874" sldId="2142531675"/>
            <ac:cxnSpMk id="51" creationId="{47A0A436-1A4F-406B-A589-A4C214EE1819}"/>
          </ac:cxnSpMkLst>
        </pc:cxnChg>
      </pc:sldChg>
      <pc:sldChg chg="delSp">
        <pc:chgData name="Greyling, Cornelius" userId="S::cornelius.greyling@snp-ag.com::0963714c-28b3-41f6-a2ec-74a71c37a420" providerId="AD" clId="Web-{BD776EF1-2A8F-BF16-288E-7885A2996F35}" dt="2021-12-20T13:09:08.804" v="10"/>
        <pc:sldMkLst>
          <pc:docMk/>
          <pc:sldMk cId="2429641895" sldId="2142531680"/>
        </pc:sldMkLst>
        <pc:spChg chg="del">
          <ac:chgData name="Greyling, Cornelius" userId="S::cornelius.greyling@snp-ag.com::0963714c-28b3-41f6-a2ec-74a71c37a420" providerId="AD" clId="Web-{BD776EF1-2A8F-BF16-288E-7885A2996F35}" dt="2021-12-20T13:09:08.804" v="10"/>
          <ac:spMkLst>
            <pc:docMk/>
            <pc:sldMk cId="2429641895" sldId="2142531680"/>
            <ac:spMk id="3" creationId="{C6E7BDF5-DBEB-4BCB-AB67-92F0A22F9128}"/>
          </ac:spMkLst>
        </pc:spChg>
      </pc:sldChg>
      <pc:sldChg chg="addSp delSp modSp">
        <pc:chgData name="Greyling, Cornelius" userId="S::cornelius.greyling@snp-ag.com::0963714c-28b3-41f6-a2ec-74a71c37a420" providerId="AD" clId="Web-{BD776EF1-2A8F-BF16-288E-7885A2996F35}" dt="2021-12-20T13:27:49.168" v="238" actId="1076"/>
        <pc:sldMkLst>
          <pc:docMk/>
          <pc:sldMk cId="1267246087" sldId="2142531686"/>
        </pc:sldMkLst>
        <pc:spChg chg="add mod">
          <ac:chgData name="Greyling, Cornelius" userId="S::cornelius.greyling@snp-ag.com::0963714c-28b3-41f6-a2ec-74a71c37a420" providerId="AD" clId="Web-{BD776EF1-2A8F-BF16-288E-7885A2996F35}" dt="2021-12-20T13:27:37.449" v="234" actId="1076"/>
          <ac:spMkLst>
            <pc:docMk/>
            <pc:sldMk cId="1267246087" sldId="2142531686"/>
            <ac:spMk id="2" creationId="{D8084A0A-FE50-43AD-B580-862E83D7EA50}"/>
          </ac:spMkLst>
        </pc:spChg>
        <pc:spChg chg="add mod">
          <ac:chgData name="Greyling, Cornelius" userId="S::cornelius.greyling@snp-ag.com::0963714c-28b3-41f6-a2ec-74a71c37a420" providerId="AD" clId="Web-{BD776EF1-2A8F-BF16-288E-7885A2996F35}" dt="2021-12-20T13:27:49.168" v="238" actId="1076"/>
          <ac:spMkLst>
            <pc:docMk/>
            <pc:sldMk cId="1267246087" sldId="2142531686"/>
            <ac:spMk id="3" creationId="{22552A58-FC9C-480B-B4AE-2E62B5DF5984}"/>
          </ac:spMkLst>
        </pc:spChg>
        <pc:spChg chg="mod">
          <ac:chgData name="Greyling, Cornelius" userId="S::cornelius.greyling@snp-ag.com::0963714c-28b3-41f6-a2ec-74a71c37a420" providerId="AD" clId="Web-{BD776EF1-2A8F-BF16-288E-7885A2996F35}" dt="2021-12-20T13:27:32.245" v="232" actId="1076"/>
          <ac:spMkLst>
            <pc:docMk/>
            <pc:sldMk cId="1267246087" sldId="2142531686"/>
            <ac:spMk id="6" creationId="{136AC3C5-B7D0-4980-B0B4-E5381F53322F}"/>
          </ac:spMkLst>
        </pc:spChg>
        <pc:spChg chg="mod">
          <ac:chgData name="Greyling, Cornelius" userId="S::cornelius.greyling@snp-ag.com::0963714c-28b3-41f6-a2ec-74a71c37a420" providerId="AD" clId="Web-{BD776EF1-2A8F-BF16-288E-7885A2996F35}" dt="2021-12-20T13:27:42.340" v="235" actId="1076"/>
          <ac:spMkLst>
            <pc:docMk/>
            <pc:sldMk cId="1267246087" sldId="2142531686"/>
            <ac:spMk id="8" creationId="{4D21F24B-90C1-4844-BCE2-9437ED60AB53}"/>
          </ac:spMkLst>
        </pc:spChg>
        <pc:spChg chg="del">
          <ac:chgData name="Greyling, Cornelius" userId="S::cornelius.greyling@snp-ag.com::0963714c-28b3-41f6-a2ec-74a71c37a420" providerId="AD" clId="Web-{BD776EF1-2A8F-BF16-288E-7885A2996F35}" dt="2021-12-20T13:08:56.897" v="8"/>
          <ac:spMkLst>
            <pc:docMk/>
            <pc:sldMk cId="1267246087" sldId="2142531686"/>
            <ac:spMk id="9" creationId="{F0D68557-6184-472C-B3F9-F27D1BC4936C}"/>
          </ac:spMkLst>
        </pc:spChg>
        <pc:spChg chg="mod">
          <ac:chgData name="Greyling, Cornelius" userId="S::cornelius.greyling@snp-ag.com::0963714c-28b3-41f6-a2ec-74a71c37a420" providerId="AD" clId="Web-{BD776EF1-2A8F-BF16-288E-7885A2996F35}" dt="2021-12-20T13:27:23.417" v="230" actId="1076"/>
          <ac:spMkLst>
            <pc:docMk/>
            <pc:sldMk cId="1267246087" sldId="2142531686"/>
            <ac:spMk id="15" creationId="{819C17AB-5688-4223-ACCA-5354D83370FE}"/>
          </ac:spMkLst>
        </pc:spChg>
        <pc:graphicFrameChg chg="mod">
          <ac:chgData name="Greyling, Cornelius" userId="S::cornelius.greyling@snp-ag.com::0963714c-28b3-41f6-a2ec-74a71c37a420" providerId="AD" clId="Web-{BD776EF1-2A8F-BF16-288E-7885A2996F35}" dt="2021-12-20T13:27:32.323" v="233" actId="1076"/>
          <ac:graphicFrameMkLst>
            <pc:docMk/>
            <pc:sldMk cId="1267246087" sldId="2142531686"/>
            <ac:graphicFrameMk id="7" creationId="{988D7CF6-CE09-4F35-ACFF-0394A423ED4A}"/>
          </ac:graphicFrameMkLst>
        </pc:graphicFrameChg>
        <pc:graphicFrameChg chg="mod modGraphic">
          <ac:chgData name="Greyling, Cornelius" userId="S::cornelius.greyling@snp-ag.com::0963714c-28b3-41f6-a2ec-74a71c37a420" providerId="AD" clId="Web-{BD776EF1-2A8F-BF16-288E-7885A2996F35}" dt="2021-12-20T13:27:42.402" v="236" actId="1076"/>
          <ac:graphicFrameMkLst>
            <pc:docMk/>
            <pc:sldMk cId="1267246087" sldId="2142531686"/>
            <ac:graphicFrameMk id="10" creationId="{8240D4CD-5EE7-480A-A855-D0DA557FC28D}"/>
          </ac:graphicFrameMkLst>
        </pc:graphicFrameChg>
      </pc:sldChg>
      <pc:sldChg chg="addSp delSp modSp">
        <pc:chgData name="Greyling, Cornelius" userId="S::cornelius.greyling@snp-ag.com::0963714c-28b3-41f6-a2ec-74a71c37a420" providerId="AD" clId="Web-{BD776EF1-2A8F-BF16-288E-7885A2996F35}" dt="2021-12-20T13:27:10.869" v="228" actId="1076"/>
        <pc:sldMkLst>
          <pc:docMk/>
          <pc:sldMk cId="4258863119" sldId="2142531693"/>
        </pc:sldMkLst>
        <pc:spChg chg="add mod">
          <ac:chgData name="Greyling, Cornelius" userId="S::cornelius.greyling@snp-ag.com::0963714c-28b3-41f6-a2ec-74a71c37a420" providerId="AD" clId="Web-{BD776EF1-2A8F-BF16-288E-7885A2996F35}" dt="2021-12-20T13:27:06.447" v="226" actId="1076"/>
          <ac:spMkLst>
            <pc:docMk/>
            <pc:sldMk cId="4258863119" sldId="2142531693"/>
            <ac:spMk id="2" creationId="{0CC4121B-5FE7-4E1D-8077-7666F15DDAFD}"/>
          </ac:spMkLst>
        </pc:spChg>
        <pc:spChg chg="mod">
          <ac:chgData name="Greyling, Cornelius" userId="S::cornelius.greyling@snp-ag.com::0963714c-28b3-41f6-a2ec-74a71c37a420" providerId="AD" clId="Web-{BD776EF1-2A8F-BF16-288E-7885A2996F35}" dt="2021-12-20T13:27:03.744" v="224" actId="1076"/>
          <ac:spMkLst>
            <pc:docMk/>
            <pc:sldMk cId="4258863119" sldId="2142531693"/>
            <ac:spMk id="6" creationId="{136AC3C5-B7D0-4980-B0B4-E5381F53322F}"/>
          </ac:spMkLst>
        </pc:spChg>
        <pc:spChg chg="mod">
          <ac:chgData name="Greyling, Cornelius" userId="S::cornelius.greyling@snp-ag.com::0963714c-28b3-41f6-a2ec-74a71c37a420" providerId="AD" clId="Web-{BD776EF1-2A8F-BF16-288E-7885A2996F35}" dt="2021-12-20T13:26:54.337" v="221" actId="1076"/>
          <ac:spMkLst>
            <pc:docMk/>
            <pc:sldMk cId="4258863119" sldId="2142531693"/>
            <ac:spMk id="8" creationId="{4D21F24B-90C1-4844-BCE2-9437ED60AB53}"/>
          </ac:spMkLst>
        </pc:spChg>
        <pc:spChg chg="del">
          <ac:chgData name="Greyling, Cornelius" userId="S::cornelius.greyling@snp-ag.com::0963714c-28b3-41f6-a2ec-74a71c37a420" providerId="AD" clId="Web-{BD776EF1-2A8F-BF16-288E-7885A2996F35}" dt="2021-12-20T13:09:03.022" v="9"/>
          <ac:spMkLst>
            <pc:docMk/>
            <pc:sldMk cId="4258863119" sldId="2142531693"/>
            <ac:spMk id="9" creationId="{6D89414D-8B9A-4EB2-9B6B-687A8AB9872D}"/>
          </ac:spMkLst>
        </pc:spChg>
        <pc:spChg chg="add mod">
          <ac:chgData name="Greyling, Cornelius" userId="S::cornelius.greyling@snp-ag.com::0963714c-28b3-41f6-a2ec-74a71c37a420" providerId="AD" clId="Web-{BD776EF1-2A8F-BF16-288E-7885A2996F35}" dt="2021-12-20T13:27:10.869" v="228" actId="1076"/>
          <ac:spMkLst>
            <pc:docMk/>
            <pc:sldMk cId="4258863119" sldId="2142531693"/>
            <ac:spMk id="12" creationId="{6C094F0D-F4B6-461D-84A2-16ED00EC4ADC}"/>
          </ac:spMkLst>
        </pc:spChg>
        <pc:graphicFrameChg chg="mod">
          <ac:chgData name="Greyling, Cornelius" userId="S::cornelius.greyling@snp-ag.com::0963714c-28b3-41f6-a2ec-74a71c37a420" providerId="AD" clId="Web-{BD776EF1-2A8F-BF16-288E-7885A2996F35}" dt="2021-12-20T13:27:03.791" v="225" actId="1076"/>
          <ac:graphicFrameMkLst>
            <pc:docMk/>
            <pc:sldMk cId="4258863119" sldId="2142531693"/>
            <ac:graphicFrameMk id="7" creationId="{988D7CF6-CE09-4F35-ACFF-0394A423ED4A}"/>
          </ac:graphicFrameMkLst>
        </pc:graphicFrameChg>
        <pc:graphicFrameChg chg="mod">
          <ac:chgData name="Greyling, Cornelius" userId="S::cornelius.greyling@snp-ag.com::0963714c-28b3-41f6-a2ec-74a71c37a420" providerId="AD" clId="Web-{BD776EF1-2A8F-BF16-288E-7885A2996F35}" dt="2021-12-20T13:26:54.399" v="222" actId="1076"/>
          <ac:graphicFrameMkLst>
            <pc:docMk/>
            <pc:sldMk cId="4258863119" sldId="2142531693"/>
            <ac:graphicFrameMk id="10" creationId="{8240D4CD-5EE7-480A-A855-D0DA557FC28D}"/>
          </ac:graphicFrameMkLst>
        </pc:graphicFrameChg>
      </pc:sldChg>
      <pc:sldChg chg="modSp">
        <pc:chgData name="Greyling, Cornelius" userId="S::cornelius.greyling@snp-ag.com::0963714c-28b3-41f6-a2ec-74a71c37a420" providerId="AD" clId="Web-{BD776EF1-2A8F-BF16-288E-7885A2996F35}" dt="2021-12-20T13:07:38.221" v="3" actId="20577"/>
        <pc:sldMkLst>
          <pc:docMk/>
          <pc:sldMk cId="359366988" sldId="2142531697"/>
        </pc:sldMkLst>
        <pc:spChg chg="mod">
          <ac:chgData name="Greyling, Cornelius" userId="S::cornelius.greyling@snp-ag.com::0963714c-28b3-41f6-a2ec-74a71c37a420" providerId="AD" clId="Web-{BD776EF1-2A8F-BF16-288E-7885A2996F35}" dt="2021-12-20T13:06:26.623" v="1" actId="20577"/>
          <ac:spMkLst>
            <pc:docMk/>
            <pc:sldMk cId="359366988" sldId="2142531697"/>
            <ac:spMk id="22" creationId="{B8BEAAB1-DCB1-42C1-B8A7-828FCDFDD0DA}"/>
          </ac:spMkLst>
        </pc:spChg>
        <pc:spChg chg="mod">
          <ac:chgData name="Greyling, Cornelius" userId="S::cornelius.greyling@snp-ag.com::0963714c-28b3-41f6-a2ec-74a71c37a420" providerId="AD" clId="Web-{BD776EF1-2A8F-BF16-288E-7885A2996F35}" dt="2021-12-20T13:07:38.221" v="3" actId="20577"/>
          <ac:spMkLst>
            <pc:docMk/>
            <pc:sldMk cId="359366988" sldId="2142531697"/>
            <ac:spMk id="23" creationId="{C4276D5C-998B-4C9D-B727-6A8ED27ADC8F}"/>
          </ac:spMkLst>
        </pc:spChg>
      </pc:sldChg>
      <pc:sldChg chg="del">
        <pc:chgData name="Greyling, Cornelius" userId="S::cornelius.greyling@snp-ag.com::0963714c-28b3-41f6-a2ec-74a71c37a420" providerId="AD" clId="Web-{BD776EF1-2A8F-BF16-288E-7885A2996F35}" dt="2021-12-20T13:06:05.606" v="0"/>
        <pc:sldMkLst>
          <pc:docMk/>
          <pc:sldMk cId="381256229" sldId="2142531699"/>
        </pc:sldMkLst>
      </pc:sldChg>
    </pc:docChg>
  </pc:docChgLst>
  <pc:docChgLst>
    <pc:chgData name="Greyling, Cornelius" userId="S::cornelius.greyling@snp-ag.com::0963714c-28b3-41f6-a2ec-74a71c37a420" providerId="AD" clId="Web-{E76C05CC-64E2-CC01-4263-95D017BD8E00}"/>
    <pc:docChg chg="sldOrd">
      <pc:chgData name="Greyling, Cornelius" userId="S::cornelius.greyling@snp-ag.com::0963714c-28b3-41f6-a2ec-74a71c37a420" providerId="AD" clId="Web-{E76C05CC-64E2-CC01-4263-95D017BD8E00}" dt="2021-12-21T14:44:12.019" v="0"/>
      <pc:docMkLst>
        <pc:docMk/>
      </pc:docMkLst>
      <pc:sldChg chg="ord">
        <pc:chgData name="Greyling, Cornelius" userId="S::cornelius.greyling@snp-ag.com::0963714c-28b3-41f6-a2ec-74a71c37a420" providerId="AD" clId="Web-{E76C05CC-64E2-CC01-4263-95D017BD8E00}" dt="2021-12-21T14:44:12.019" v="0"/>
        <pc:sldMkLst>
          <pc:docMk/>
          <pc:sldMk cId="3358762874" sldId="2142531675"/>
        </pc:sldMkLst>
      </pc:sldChg>
    </pc:docChg>
  </pc:docChgLst>
  <pc:docChgLst>
    <pc:chgData name="Greyling, Cornelius" userId="S::cornelius.greyling@snp-ag.com::0963714c-28b3-41f6-a2ec-74a71c37a420" providerId="AD" clId="Web-{CC70EA7E-DD94-4F8F-3AD9-EA7051F51680}"/>
    <pc:docChg chg="delSld modSld sldOrd">
      <pc:chgData name="Greyling, Cornelius" userId="S::cornelius.greyling@snp-ag.com::0963714c-28b3-41f6-a2ec-74a71c37a420" providerId="AD" clId="Web-{CC70EA7E-DD94-4F8F-3AD9-EA7051F51680}" dt="2021-12-23T16:30:31.431" v="92" actId="20577"/>
      <pc:docMkLst>
        <pc:docMk/>
      </pc:docMkLst>
      <pc:sldChg chg="delSp modSp">
        <pc:chgData name="Greyling, Cornelius" userId="S::cornelius.greyling@snp-ag.com::0963714c-28b3-41f6-a2ec-74a71c37a420" providerId="AD" clId="Web-{CC70EA7E-DD94-4F8F-3AD9-EA7051F51680}" dt="2021-12-23T14:37:58.272" v="83"/>
        <pc:sldMkLst>
          <pc:docMk/>
          <pc:sldMk cId="2429641895" sldId="2142531680"/>
        </pc:sldMkLst>
        <pc:spChg chg="mod">
          <ac:chgData name="Greyling, Cornelius" userId="S::cornelius.greyling@snp-ag.com::0963714c-28b3-41f6-a2ec-74a71c37a420" providerId="AD" clId="Web-{CC70EA7E-DD94-4F8F-3AD9-EA7051F51680}" dt="2021-12-23T14:37:40.772" v="67" actId="20577"/>
          <ac:spMkLst>
            <pc:docMk/>
            <pc:sldMk cId="2429641895" sldId="2142531680"/>
            <ac:spMk id="2" creationId="{7A8B3664-1761-41E7-A9D8-AB3D72F76321}"/>
          </ac:spMkLst>
        </pc:spChg>
        <pc:spChg chg="del">
          <ac:chgData name="Greyling, Cornelius" userId="S::cornelius.greyling@snp-ag.com::0963714c-28b3-41f6-a2ec-74a71c37a420" providerId="AD" clId="Web-{CC70EA7E-DD94-4F8F-3AD9-EA7051F51680}" dt="2021-12-23T14:37:37.584" v="64"/>
          <ac:spMkLst>
            <pc:docMk/>
            <pc:sldMk cId="2429641895" sldId="2142531680"/>
            <ac:spMk id="10" creationId="{24067288-2895-472C-8FD2-1FD3A4F15756}"/>
          </ac:spMkLst>
        </pc:spChg>
        <pc:spChg chg="del">
          <ac:chgData name="Greyling, Cornelius" userId="S::cornelius.greyling@snp-ag.com::0963714c-28b3-41f6-a2ec-74a71c37a420" providerId="AD" clId="Web-{CC70EA7E-DD94-4F8F-3AD9-EA7051F51680}" dt="2021-12-23T14:37:58.272" v="82"/>
          <ac:spMkLst>
            <pc:docMk/>
            <pc:sldMk cId="2429641895" sldId="2142531680"/>
            <ac:spMk id="16" creationId="{91B82911-8382-4DB2-AB17-B027B139943D}"/>
          </ac:spMkLst>
        </pc:spChg>
        <pc:spChg chg="del">
          <ac:chgData name="Greyling, Cornelius" userId="S::cornelius.greyling@snp-ag.com::0963714c-28b3-41f6-a2ec-74a71c37a420" providerId="AD" clId="Web-{CC70EA7E-DD94-4F8F-3AD9-EA7051F51680}" dt="2021-12-23T14:37:58.272" v="81"/>
          <ac:spMkLst>
            <pc:docMk/>
            <pc:sldMk cId="2429641895" sldId="2142531680"/>
            <ac:spMk id="17" creationId="{8FFB8A49-3359-47C9-A2AC-D6024037DF04}"/>
          </ac:spMkLst>
        </pc:spChg>
        <pc:graphicFrameChg chg="mod modGraphic">
          <ac:chgData name="Greyling, Cornelius" userId="S::cornelius.greyling@snp-ag.com::0963714c-28b3-41f6-a2ec-74a71c37a420" providerId="AD" clId="Web-{CC70EA7E-DD94-4F8F-3AD9-EA7051F51680}" dt="2021-12-23T14:37:46.787" v="71"/>
          <ac:graphicFrameMkLst>
            <pc:docMk/>
            <pc:sldMk cId="2429641895" sldId="2142531680"/>
            <ac:graphicFrameMk id="5" creationId="{2394A735-BC85-497F-8F39-586349DD009B}"/>
          </ac:graphicFrameMkLst>
        </pc:graphicFrameChg>
        <pc:graphicFrameChg chg="del">
          <ac:chgData name="Greyling, Cornelius" userId="S::cornelius.greyling@snp-ag.com::0963714c-28b3-41f6-a2ec-74a71c37a420" providerId="AD" clId="Web-{CC70EA7E-DD94-4F8F-3AD9-EA7051F51680}" dt="2021-12-23T14:37:58.272" v="83"/>
          <ac:graphicFrameMkLst>
            <pc:docMk/>
            <pc:sldMk cId="2429641895" sldId="2142531680"/>
            <ac:graphicFrameMk id="14" creationId="{0CB83DD1-FCED-461D-B554-BB4CB5BA7E10}"/>
          </ac:graphicFrameMkLst>
        </pc:graphicFrameChg>
        <pc:graphicFrameChg chg="mod modGraphic">
          <ac:chgData name="Greyling, Cornelius" userId="S::cornelius.greyling@snp-ag.com::0963714c-28b3-41f6-a2ec-74a71c37a420" providerId="AD" clId="Web-{CC70EA7E-DD94-4F8F-3AD9-EA7051F51680}" dt="2021-12-23T14:37:53.835" v="79"/>
          <ac:graphicFrameMkLst>
            <pc:docMk/>
            <pc:sldMk cId="2429641895" sldId="2142531680"/>
            <ac:graphicFrameMk id="15" creationId="{39128DDB-B7B6-4FFF-B2C7-8D105BB01489}"/>
          </ac:graphicFrameMkLst>
        </pc:graphicFrameChg>
        <pc:graphicFrameChg chg="del">
          <ac:chgData name="Greyling, Cornelius" userId="S::cornelius.greyling@snp-ag.com::0963714c-28b3-41f6-a2ec-74a71c37a420" providerId="AD" clId="Web-{CC70EA7E-DD94-4F8F-3AD9-EA7051F51680}" dt="2021-12-23T14:37:58.272" v="80"/>
          <ac:graphicFrameMkLst>
            <pc:docMk/>
            <pc:sldMk cId="2429641895" sldId="2142531680"/>
            <ac:graphicFrameMk id="18" creationId="{489EFF90-75A6-4481-A186-BFB7B7E3BF83}"/>
          </ac:graphicFrameMkLst>
        </pc:graphicFrameChg>
      </pc:sldChg>
      <pc:sldChg chg="modSp">
        <pc:chgData name="Greyling, Cornelius" userId="S::cornelius.greyling@snp-ag.com::0963714c-28b3-41f6-a2ec-74a71c37a420" providerId="AD" clId="Web-{CC70EA7E-DD94-4F8F-3AD9-EA7051F51680}" dt="2021-12-23T15:34:58.801" v="91" actId="20577"/>
        <pc:sldMkLst>
          <pc:docMk/>
          <pc:sldMk cId="1267246087" sldId="2142531686"/>
        </pc:sldMkLst>
        <pc:spChg chg="mod">
          <ac:chgData name="Greyling, Cornelius" userId="S::cornelius.greyling@snp-ag.com::0963714c-28b3-41f6-a2ec-74a71c37a420" providerId="AD" clId="Web-{CC70EA7E-DD94-4F8F-3AD9-EA7051F51680}" dt="2021-12-23T15:34:58.801" v="91" actId="20577"/>
          <ac:spMkLst>
            <pc:docMk/>
            <pc:sldMk cId="1267246087" sldId="2142531686"/>
            <ac:spMk id="16" creationId="{5D1A1B0F-16C1-48F4-958D-FF895CBE74D8}"/>
          </ac:spMkLst>
        </pc:spChg>
        <pc:graphicFrameChg chg="mod modGraphic">
          <ac:chgData name="Greyling, Cornelius" userId="S::cornelius.greyling@snp-ag.com::0963714c-28b3-41f6-a2ec-74a71c37a420" providerId="AD" clId="Web-{CC70EA7E-DD94-4F8F-3AD9-EA7051F51680}" dt="2021-12-23T14:38:15.913" v="87"/>
          <ac:graphicFrameMkLst>
            <pc:docMk/>
            <pc:sldMk cId="1267246087" sldId="2142531686"/>
            <ac:graphicFrameMk id="7" creationId="{988D7CF6-CE09-4F35-ACFF-0394A423ED4A}"/>
          </ac:graphicFrameMkLst>
        </pc:graphicFrameChg>
      </pc:sldChg>
      <pc:sldChg chg="modSp">
        <pc:chgData name="Greyling, Cornelius" userId="S::cornelius.greyling@snp-ag.com::0963714c-28b3-41f6-a2ec-74a71c37a420" providerId="AD" clId="Web-{CC70EA7E-DD94-4F8F-3AD9-EA7051F51680}" dt="2021-12-23T16:30:31.431" v="92" actId="20577"/>
        <pc:sldMkLst>
          <pc:docMk/>
          <pc:sldMk cId="3399131732" sldId="2142531690"/>
        </pc:sldMkLst>
        <pc:spChg chg="mod">
          <ac:chgData name="Greyling, Cornelius" userId="S::cornelius.greyling@snp-ag.com::0963714c-28b3-41f6-a2ec-74a71c37a420" providerId="AD" clId="Web-{CC70EA7E-DD94-4F8F-3AD9-EA7051F51680}" dt="2021-12-23T16:30:31.431" v="92" actId="20577"/>
          <ac:spMkLst>
            <pc:docMk/>
            <pc:sldMk cId="3399131732" sldId="2142531690"/>
            <ac:spMk id="15" creationId="{FB867C72-6715-4754-90A5-AD98949AC4FD}"/>
          </ac:spMkLst>
        </pc:spChg>
      </pc:sldChg>
      <pc:sldChg chg="modSp">
        <pc:chgData name="Greyling, Cornelius" userId="S::cornelius.greyling@snp-ag.com::0963714c-28b3-41f6-a2ec-74a71c37a420" providerId="AD" clId="Web-{CC70EA7E-DD94-4F8F-3AD9-EA7051F51680}" dt="2021-12-23T14:38:48.164" v="89"/>
        <pc:sldMkLst>
          <pc:docMk/>
          <pc:sldMk cId="4258863119" sldId="2142531693"/>
        </pc:sldMkLst>
        <pc:graphicFrameChg chg="mod modGraphic">
          <ac:chgData name="Greyling, Cornelius" userId="S::cornelius.greyling@snp-ag.com::0963714c-28b3-41f6-a2ec-74a71c37a420" providerId="AD" clId="Web-{CC70EA7E-DD94-4F8F-3AD9-EA7051F51680}" dt="2021-12-23T14:38:48.164" v="89"/>
          <ac:graphicFrameMkLst>
            <pc:docMk/>
            <pc:sldMk cId="4258863119" sldId="2142531693"/>
            <ac:graphicFrameMk id="10" creationId="{8240D4CD-5EE7-480A-A855-D0DA557FC28D}"/>
          </ac:graphicFrameMkLst>
        </pc:graphicFrameChg>
      </pc:sldChg>
      <pc:sldChg chg="del">
        <pc:chgData name="Greyling, Cornelius" userId="S::cornelius.greyling@snp-ag.com::0963714c-28b3-41f6-a2ec-74a71c37a420" providerId="AD" clId="Web-{CC70EA7E-DD94-4F8F-3AD9-EA7051F51680}" dt="2021-12-22T21:26:29.514" v="2"/>
        <pc:sldMkLst>
          <pc:docMk/>
          <pc:sldMk cId="3728574009" sldId="2142531696"/>
        </pc:sldMkLst>
      </pc:sldChg>
      <pc:sldChg chg="addSp modSp">
        <pc:chgData name="Greyling, Cornelius" userId="S::cornelius.greyling@snp-ag.com::0963714c-28b3-41f6-a2ec-74a71c37a420" providerId="AD" clId="Web-{CC70EA7E-DD94-4F8F-3AD9-EA7051F51680}" dt="2021-12-22T21:40:05.769" v="58" actId="14100"/>
        <pc:sldMkLst>
          <pc:docMk/>
          <pc:sldMk cId="359366988" sldId="2142531697"/>
        </pc:sldMkLst>
        <pc:spChg chg="add mod">
          <ac:chgData name="Greyling, Cornelius" userId="S::cornelius.greyling@snp-ag.com::0963714c-28b3-41f6-a2ec-74a71c37a420" providerId="AD" clId="Web-{CC70EA7E-DD94-4F8F-3AD9-EA7051F51680}" dt="2021-12-22T21:40:05.769" v="58" actId="14100"/>
          <ac:spMkLst>
            <pc:docMk/>
            <pc:sldMk cId="359366988" sldId="2142531697"/>
            <ac:spMk id="3" creationId="{92A86B88-E092-4764-A32A-23BFC7137F36}"/>
          </ac:spMkLst>
        </pc:spChg>
        <pc:spChg chg="mod">
          <ac:chgData name="Greyling, Cornelius" userId="S::cornelius.greyling@snp-ag.com::0963714c-28b3-41f6-a2ec-74a71c37a420" providerId="AD" clId="Web-{CC70EA7E-DD94-4F8F-3AD9-EA7051F51680}" dt="2021-12-22T21:26:24.483" v="0" actId="20577"/>
          <ac:spMkLst>
            <pc:docMk/>
            <pc:sldMk cId="359366988" sldId="2142531697"/>
            <ac:spMk id="23" creationId="{C4276D5C-998B-4C9D-B727-6A8ED27ADC8F}"/>
          </ac:spMkLst>
        </pc:spChg>
        <pc:picChg chg="add mod">
          <ac:chgData name="Greyling, Cornelius" userId="S::cornelius.greyling@snp-ag.com::0963714c-28b3-41f6-a2ec-74a71c37a420" providerId="AD" clId="Web-{CC70EA7E-DD94-4F8F-3AD9-EA7051F51680}" dt="2021-12-22T21:39:28.799" v="16" actId="1076"/>
          <ac:picMkLst>
            <pc:docMk/>
            <pc:sldMk cId="359366988" sldId="2142531697"/>
            <ac:picMk id="2" creationId="{A4B810FF-01DC-42E7-9DBD-A94F5934A947}"/>
          </ac:picMkLst>
        </pc:picChg>
      </pc:sldChg>
      <pc:sldChg chg="del">
        <pc:chgData name="Greyling, Cornelius" userId="S::cornelius.greyling@snp-ag.com::0963714c-28b3-41f6-a2ec-74a71c37a420" providerId="AD" clId="Web-{CC70EA7E-DD94-4F8F-3AD9-EA7051F51680}" dt="2021-12-22T21:26:27.796" v="1"/>
        <pc:sldMkLst>
          <pc:docMk/>
          <pc:sldMk cId="2399159954" sldId="2142531698"/>
        </pc:sldMkLst>
      </pc:sldChg>
      <pc:sldChg chg="delSp modSp ord">
        <pc:chgData name="Greyling, Cornelius" userId="S::cornelius.greyling@snp-ag.com::0963714c-28b3-41f6-a2ec-74a71c37a420" providerId="AD" clId="Web-{CC70EA7E-DD94-4F8F-3AD9-EA7051F51680}" dt="2021-12-23T14:37:20.943" v="63"/>
        <pc:sldMkLst>
          <pc:docMk/>
          <pc:sldMk cId="3569056584" sldId="2142531699"/>
        </pc:sldMkLst>
        <pc:spChg chg="mod">
          <ac:chgData name="Greyling, Cornelius" userId="S::cornelius.greyling@snp-ag.com::0963714c-28b3-41f6-a2ec-74a71c37a420" providerId="AD" clId="Web-{CC70EA7E-DD94-4F8F-3AD9-EA7051F51680}" dt="2021-12-22T21:28:09.517" v="7" actId="1076"/>
          <ac:spMkLst>
            <pc:docMk/>
            <pc:sldMk cId="3569056584" sldId="2142531699"/>
            <ac:spMk id="36" creationId="{0DA79B32-F57A-46A7-B14B-166833F7B62A}"/>
          </ac:spMkLst>
        </pc:spChg>
        <pc:spChg chg="mod">
          <ac:chgData name="Greyling, Cornelius" userId="S::cornelius.greyling@snp-ag.com::0963714c-28b3-41f6-a2ec-74a71c37a420" providerId="AD" clId="Web-{CC70EA7E-DD94-4F8F-3AD9-EA7051F51680}" dt="2021-12-22T21:28:06.735" v="6" actId="14100"/>
          <ac:spMkLst>
            <pc:docMk/>
            <pc:sldMk cId="3569056584" sldId="2142531699"/>
            <ac:spMk id="37" creationId="{676BA731-A920-41AA-B201-E3C4DF45AE46}"/>
          </ac:spMkLst>
        </pc:spChg>
        <pc:graphicFrameChg chg="mod modGraphic">
          <ac:chgData name="Greyling, Cornelius" userId="S::cornelius.greyling@snp-ag.com::0963714c-28b3-41f6-a2ec-74a71c37a420" providerId="AD" clId="Web-{CC70EA7E-DD94-4F8F-3AD9-EA7051F51680}" dt="2021-12-23T14:37:20.943" v="63"/>
          <ac:graphicFrameMkLst>
            <pc:docMk/>
            <pc:sldMk cId="3569056584" sldId="2142531699"/>
            <ac:graphicFrameMk id="52" creationId="{131AB4EC-CFB8-4595-87FA-0BA311663400}"/>
          </ac:graphicFrameMkLst>
        </pc:graphicFrameChg>
        <pc:graphicFrameChg chg="del">
          <ac:chgData name="Greyling, Cornelius" userId="S::cornelius.greyling@snp-ag.com::0963714c-28b3-41f6-a2ec-74a71c37a420" providerId="AD" clId="Web-{CC70EA7E-DD94-4F8F-3AD9-EA7051F51680}" dt="2021-12-23T14:37:16.162" v="59"/>
          <ac:graphicFrameMkLst>
            <pc:docMk/>
            <pc:sldMk cId="3569056584" sldId="2142531699"/>
            <ac:graphicFrameMk id="58" creationId="{B34F3A65-836F-48BC-94C1-20C869B70997}"/>
          </ac:graphicFrameMkLst>
        </pc:graphicFrameChg>
      </pc:sldChg>
    </pc:docChg>
  </pc:docChgLst>
  <pc:docChgLst>
    <pc:chgData name="Greyling, Cornelius" userId="S::cornelius.greyling@snp-ag.com::0963714c-28b3-41f6-a2ec-74a71c37a420" providerId="AD" clId="Web-{36AA9FB8-4718-766E-7C13-21DC11B8D799}"/>
    <pc:docChg chg="delSld modSld">
      <pc:chgData name="Greyling, Cornelius" userId="S::cornelius.greyling@snp-ag.com::0963714c-28b3-41f6-a2ec-74a71c37a420" providerId="AD" clId="Web-{36AA9FB8-4718-766E-7C13-21DC11B8D799}" dt="2022-01-10T13:36:29.863" v="300"/>
      <pc:docMkLst>
        <pc:docMk/>
      </pc:docMkLst>
      <pc:sldChg chg="del">
        <pc:chgData name="Greyling, Cornelius" userId="S::cornelius.greyling@snp-ag.com::0963714c-28b3-41f6-a2ec-74a71c37a420" providerId="AD" clId="Web-{36AA9FB8-4718-766E-7C13-21DC11B8D799}" dt="2022-01-10T13:27:10.906" v="8"/>
        <pc:sldMkLst>
          <pc:docMk/>
          <pc:sldMk cId="2429641895" sldId="2142531680"/>
        </pc:sldMkLst>
      </pc:sldChg>
      <pc:sldChg chg="del">
        <pc:chgData name="Greyling, Cornelius" userId="S::cornelius.greyling@snp-ag.com::0963714c-28b3-41f6-a2ec-74a71c37a420" providerId="AD" clId="Web-{36AA9FB8-4718-766E-7C13-21DC11B8D799}" dt="2022-01-10T13:27:10.906" v="6"/>
        <pc:sldMkLst>
          <pc:docMk/>
          <pc:sldMk cId="1267246087" sldId="2142531686"/>
        </pc:sldMkLst>
      </pc:sldChg>
      <pc:sldChg chg="del">
        <pc:chgData name="Greyling, Cornelius" userId="S::cornelius.greyling@snp-ag.com::0963714c-28b3-41f6-a2ec-74a71c37a420" providerId="AD" clId="Web-{36AA9FB8-4718-766E-7C13-21DC11B8D799}" dt="2022-01-10T13:27:10.906" v="7"/>
        <pc:sldMkLst>
          <pc:docMk/>
          <pc:sldMk cId="3399131732" sldId="2142531690"/>
        </pc:sldMkLst>
      </pc:sldChg>
      <pc:sldChg chg="del">
        <pc:chgData name="Greyling, Cornelius" userId="S::cornelius.greyling@snp-ag.com::0963714c-28b3-41f6-a2ec-74a71c37a420" providerId="AD" clId="Web-{36AA9FB8-4718-766E-7C13-21DC11B8D799}" dt="2022-01-10T13:27:05.531" v="1"/>
        <pc:sldMkLst>
          <pc:docMk/>
          <pc:sldMk cId="2629611923" sldId="2142531691"/>
        </pc:sldMkLst>
      </pc:sldChg>
      <pc:sldChg chg="del">
        <pc:chgData name="Greyling, Cornelius" userId="S::cornelius.greyling@snp-ag.com::0963714c-28b3-41f6-a2ec-74a71c37a420" providerId="AD" clId="Web-{36AA9FB8-4718-766E-7C13-21DC11B8D799}" dt="2022-01-10T13:27:10.906" v="5"/>
        <pc:sldMkLst>
          <pc:docMk/>
          <pc:sldMk cId="4090999167" sldId="2142531692"/>
        </pc:sldMkLst>
      </pc:sldChg>
      <pc:sldChg chg="del">
        <pc:chgData name="Greyling, Cornelius" userId="S::cornelius.greyling@snp-ag.com::0963714c-28b3-41f6-a2ec-74a71c37a420" providerId="AD" clId="Web-{36AA9FB8-4718-766E-7C13-21DC11B8D799}" dt="2022-01-10T13:27:10.890" v="4"/>
        <pc:sldMkLst>
          <pc:docMk/>
          <pc:sldMk cId="4258863119" sldId="2142531693"/>
        </pc:sldMkLst>
      </pc:sldChg>
      <pc:sldChg chg="del">
        <pc:chgData name="Greyling, Cornelius" userId="S::cornelius.greyling@snp-ag.com::0963714c-28b3-41f6-a2ec-74a71c37a420" providerId="AD" clId="Web-{36AA9FB8-4718-766E-7C13-21DC11B8D799}" dt="2022-01-10T13:27:10.875" v="2"/>
        <pc:sldMkLst>
          <pc:docMk/>
          <pc:sldMk cId="2860483284" sldId="2142531694"/>
        </pc:sldMkLst>
      </pc:sldChg>
      <pc:sldChg chg="del">
        <pc:chgData name="Greyling, Cornelius" userId="S::cornelius.greyling@snp-ag.com::0963714c-28b3-41f6-a2ec-74a71c37a420" providerId="AD" clId="Web-{36AA9FB8-4718-766E-7C13-21DC11B8D799}" dt="2022-01-10T13:27:10.890" v="3"/>
        <pc:sldMkLst>
          <pc:docMk/>
          <pc:sldMk cId="98613133" sldId="2142531695"/>
        </pc:sldMkLst>
      </pc:sldChg>
      <pc:sldChg chg="addSp modSp">
        <pc:chgData name="Greyling, Cornelius" userId="S::cornelius.greyling@snp-ag.com::0963714c-28b3-41f6-a2ec-74a71c37a420" providerId="AD" clId="Web-{36AA9FB8-4718-766E-7C13-21DC11B8D799}" dt="2022-01-10T13:27:38.017" v="16" actId="1076"/>
        <pc:sldMkLst>
          <pc:docMk/>
          <pc:sldMk cId="359366988" sldId="2142531697"/>
        </pc:sldMkLst>
        <pc:spChg chg="add mod">
          <ac:chgData name="Greyling, Cornelius" userId="S::cornelius.greyling@snp-ag.com::0963714c-28b3-41f6-a2ec-74a71c37a420" providerId="AD" clId="Web-{36AA9FB8-4718-766E-7C13-21DC11B8D799}" dt="2022-01-10T13:27:38.017" v="16" actId="1076"/>
          <ac:spMkLst>
            <pc:docMk/>
            <pc:sldMk cId="359366988" sldId="2142531697"/>
            <ac:spMk id="2" creationId="{00FC0599-DCA0-4B33-B5D1-6AB7DF139791}"/>
          </ac:spMkLst>
        </pc:spChg>
      </pc:sldChg>
      <pc:sldChg chg="del">
        <pc:chgData name="Greyling, Cornelius" userId="S::cornelius.greyling@snp-ag.com::0963714c-28b3-41f6-a2ec-74a71c37a420" providerId="AD" clId="Web-{36AA9FB8-4718-766E-7C13-21DC11B8D799}" dt="2022-01-10T13:26:57.202" v="0"/>
        <pc:sldMkLst>
          <pc:docMk/>
          <pc:sldMk cId="3569056584" sldId="2142531699"/>
        </pc:sldMkLst>
      </pc:sldChg>
      <pc:sldChg chg="addSp modSp">
        <pc:chgData name="Greyling, Cornelius" userId="S::cornelius.greyling@snp-ag.com::0963714c-28b3-41f6-a2ec-74a71c37a420" providerId="AD" clId="Web-{36AA9FB8-4718-766E-7C13-21DC11B8D799}" dt="2022-01-10T13:36:29.863" v="300"/>
        <pc:sldMkLst>
          <pc:docMk/>
          <pc:sldMk cId="2230450371" sldId="2142531700"/>
        </pc:sldMkLst>
        <pc:spChg chg="add mod">
          <ac:chgData name="Greyling, Cornelius" userId="S::cornelius.greyling@snp-ag.com::0963714c-28b3-41f6-a2ec-74a71c37a420" providerId="AD" clId="Web-{36AA9FB8-4718-766E-7C13-21DC11B8D799}" dt="2022-01-10T13:28:39.583" v="29" actId="1076"/>
          <ac:spMkLst>
            <pc:docMk/>
            <pc:sldMk cId="2230450371" sldId="2142531700"/>
            <ac:spMk id="2" creationId="{025CB084-2298-4D52-8770-3150C960C4E3}"/>
          </ac:spMkLst>
        </pc:spChg>
        <pc:graphicFrameChg chg="mod modGraphic">
          <ac:chgData name="Greyling, Cornelius" userId="S::cornelius.greyling@snp-ag.com::0963714c-28b3-41f6-a2ec-74a71c37a420" providerId="AD" clId="Web-{36AA9FB8-4718-766E-7C13-21DC11B8D799}" dt="2022-01-10T13:32:09.971" v="170"/>
          <ac:graphicFrameMkLst>
            <pc:docMk/>
            <pc:sldMk cId="2230450371" sldId="2142531700"/>
            <ac:graphicFrameMk id="4" creationId="{107C0BEA-52A4-445D-B5EE-056446756B47}"/>
          </ac:graphicFrameMkLst>
        </pc:graphicFrameChg>
        <pc:graphicFrameChg chg="mod modGraphic">
          <ac:chgData name="Greyling, Cornelius" userId="S::cornelius.greyling@snp-ag.com::0963714c-28b3-41f6-a2ec-74a71c37a420" providerId="AD" clId="Web-{36AA9FB8-4718-766E-7C13-21DC11B8D799}" dt="2022-01-10T13:36:29.863" v="300"/>
          <ac:graphicFrameMkLst>
            <pc:docMk/>
            <pc:sldMk cId="2230450371" sldId="2142531700"/>
            <ac:graphicFrameMk id="120" creationId="{0EC1A234-EA1D-4692-BF8E-73993BB6149F}"/>
          </ac:graphicFrameMkLst>
        </pc:graphicFrameChg>
      </pc:sldChg>
      <pc:sldChg chg="addSp modSp">
        <pc:chgData name="Greyling, Cornelius" userId="S::cornelius.greyling@snp-ag.com::0963714c-28b3-41f6-a2ec-74a71c37a420" providerId="AD" clId="Web-{36AA9FB8-4718-766E-7C13-21DC11B8D799}" dt="2022-01-10T13:36:23.909" v="295"/>
        <pc:sldMkLst>
          <pc:docMk/>
          <pc:sldMk cId="3263830566" sldId="2142531701"/>
        </pc:sldMkLst>
        <pc:spChg chg="add">
          <ac:chgData name="Greyling, Cornelius" userId="S::cornelius.greyling@snp-ag.com::0963714c-28b3-41f6-a2ec-74a71c37a420" providerId="AD" clId="Web-{36AA9FB8-4718-766E-7C13-21DC11B8D799}" dt="2022-01-10T13:28:46.334" v="30"/>
          <ac:spMkLst>
            <pc:docMk/>
            <pc:sldMk cId="3263830566" sldId="2142531701"/>
            <ac:spMk id="2" creationId="{7C2C5217-D9A7-4755-9EC4-D61C99C9D1CA}"/>
          </ac:spMkLst>
        </pc:spChg>
        <pc:graphicFrameChg chg="mod modGraphic">
          <ac:chgData name="Greyling, Cornelius" userId="S::cornelius.greyling@snp-ag.com::0963714c-28b3-41f6-a2ec-74a71c37a420" providerId="AD" clId="Web-{36AA9FB8-4718-766E-7C13-21DC11B8D799}" dt="2022-01-10T13:34:23.402" v="279"/>
          <ac:graphicFrameMkLst>
            <pc:docMk/>
            <pc:sldMk cId="3263830566" sldId="2142531701"/>
            <ac:graphicFrameMk id="4" creationId="{107C0BEA-52A4-445D-B5EE-056446756B47}"/>
          </ac:graphicFrameMkLst>
        </pc:graphicFrameChg>
        <pc:graphicFrameChg chg="mod modGraphic">
          <ac:chgData name="Greyling, Cornelius" userId="S::cornelius.greyling@snp-ag.com::0963714c-28b3-41f6-a2ec-74a71c37a420" providerId="AD" clId="Web-{36AA9FB8-4718-766E-7C13-21DC11B8D799}" dt="2022-01-10T13:36:23.909" v="295"/>
          <ac:graphicFrameMkLst>
            <pc:docMk/>
            <pc:sldMk cId="3263830566" sldId="2142531701"/>
            <ac:graphicFrameMk id="120" creationId="{0EC1A234-EA1D-4692-BF8E-73993BB6149F}"/>
          </ac:graphicFrameMkLst>
        </pc:graphicFrameChg>
      </pc:sldChg>
    </pc:docChg>
  </pc:docChgLst>
  <pc:docChgLst>
    <pc:chgData name="Vazquez, Astrid" userId="S::astrid.vazquez_huf-group.com#ext#@snpcom.onmicrosoft.com::bbff03ad-9e5a-4f94-9a04-fd7173745ea2" providerId="AD" clId="Web-{795B0528-D026-AB9E-1ED1-8C65FC4EE914}"/>
    <pc:docChg chg="modSld">
      <pc:chgData name="Vazquez, Astrid" userId="S::astrid.vazquez_huf-group.com#ext#@snpcom.onmicrosoft.com::bbff03ad-9e5a-4f94-9a04-fd7173745ea2" providerId="AD" clId="Web-{795B0528-D026-AB9E-1ED1-8C65FC4EE914}" dt="2021-12-23T02:04:19.286" v="84" actId="20577"/>
      <pc:docMkLst>
        <pc:docMk/>
      </pc:docMkLst>
      <pc:sldChg chg="modSp">
        <pc:chgData name="Vazquez, Astrid" userId="S::astrid.vazquez_huf-group.com#ext#@snpcom.onmicrosoft.com::bbff03ad-9e5a-4f94-9a04-fd7173745ea2" providerId="AD" clId="Web-{795B0528-D026-AB9E-1ED1-8C65FC4EE914}" dt="2021-12-23T02:04:19.286" v="84" actId="20577"/>
        <pc:sldMkLst>
          <pc:docMk/>
          <pc:sldMk cId="359366988" sldId="2142531697"/>
        </pc:sldMkLst>
        <pc:spChg chg="mod">
          <ac:chgData name="Vazquez, Astrid" userId="S::astrid.vazquez_huf-group.com#ext#@snpcom.onmicrosoft.com::bbff03ad-9e5a-4f94-9a04-fd7173745ea2" providerId="AD" clId="Web-{795B0528-D026-AB9E-1ED1-8C65FC4EE914}" dt="2021-12-23T02:04:19.286" v="84" actId="20577"/>
          <ac:spMkLst>
            <pc:docMk/>
            <pc:sldMk cId="359366988" sldId="2142531697"/>
            <ac:spMk id="26" creationId="{4A2207CF-70DB-45AE-BEEC-6FF570401729}"/>
          </ac:spMkLst>
        </pc:spChg>
      </pc:sldChg>
    </pc:docChg>
  </pc:docChgLst>
  <pc:docChgLst>
    <pc:chgData name="Swaminathan, Deepan" userId="S::deepan.swaminathan@snp-ag.com::e219fbae-b19e-45ea-93c0-94941b1e593f" providerId="AD" clId="Web-{E91225E5-FA63-CCA7-BE5E-6B0C57726200}"/>
    <pc:docChg chg="modSld">
      <pc:chgData name="Swaminathan, Deepan" userId="S::deepan.swaminathan@snp-ag.com::e219fbae-b19e-45ea-93c0-94941b1e593f" providerId="AD" clId="Web-{E91225E5-FA63-CCA7-BE5E-6B0C57726200}" dt="2021-12-23T09:55:39.172" v="65"/>
      <pc:docMkLst>
        <pc:docMk/>
      </pc:docMkLst>
      <pc:sldChg chg="modSp">
        <pc:chgData name="Swaminathan, Deepan" userId="S::deepan.swaminathan@snp-ag.com::e219fbae-b19e-45ea-93c0-94941b1e593f" providerId="AD" clId="Web-{E91225E5-FA63-CCA7-BE5E-6B0C57726200}" dt="2021-12-23T09:55:39.172" v="65"/>
        <pc:sldMkLst>
          <pc:docMk/>
          <pc:sldMk cId="2429641895" sldId="2142531680"/>
        </pc:sldMkLst>
        <pc:graphicFrameChg chg="mod modGraphic">
          <ac:chgData name="Swaminathan, Deepan" userId="S::deepan.swaminathan@snp-ag.com::e219fbae-b19e-45ea-93c0-94941b1e593f" providerId="AD" clId="Web-{E91225E5-FA63-CCA7-BE5E-6B0C57726200}" dt="2021-12-23T09:55:39.172" v="65"/>
          <ac:graphicFrameMkLst>
            <pc:docMk/>
            <pc:sldMk cId="2429641895" sldId="2142531680"/>
            <ac:graphicFrameMk id="14" creationId="{0CB83DD1-FCED-461D-B554-BB4CB5BA7E10}"/>
          </ac:graphicFrameMkLst>
        </pc:graphicFrameChg>
        <pc:graphicFrameChg chg="mod modGraphic">
          <ac:chgData name="Swaminathan, Deepan" userId="S::deepan.swaminathan@snp-ag.com::e219fbae-b19e-45ea-93c0-94941b1e593f" providerId="AD" clId="Web-{E91225E5-FA63-CCA7-BE5E-6B0C57726200}" dt="2021-12-23T09:27:55.833" v="9"/>
          <ac:graphicFrameMkLst>
            <pc:docMk/>
            <pc:sldMk cId="2429641895" sldId="2142531680"/>
            <ac:graphicFrameMk id="18" creationId="{489EFF90-75A6-4481-A186-BFB7B7E3BF83}"/>
          </ac:graphicFrameMkLst>
        </pc:graphicFrameChg>
      </pc:sldChg>
      <pc:sldChg chg="modSp">
        <pc:chgData name="Swaminathan, Deepan" userId="S::deepan.swaminathan@snp-ag.com::e219fbae-b19e-45ea-93c0-94941b1e593f" providerId="AD" clId="Web-{E91225E5-FA63-CCA7-BE5E-6B0C57726200}" dt="2021-12-23T09:51:41.456" v="25"/>
        <pc:sldMkLst>
          <pc:docMk/>
          <pc:sldMk cId="1267246087" sldId="2142531686"/>
        </pc:sldMkLst>
        <pc:graphicFrameChg chg="mod modGraphic">
          <ac:chgData name="Swaminathan, Deepan" userId="S::deepan.swaminathan@snp-ag.com::e219fbae-b19e-45ea-93c0-94941b1e593f" providerId="AD" clId="Web-{E91225E5-FA63-CCA7-BE5E-6B0C57726200}" dt="2021-12-23T09:51:41.456" v="25"/>
          <ac:graphicFrameMkLst>
            <pc:docMk/>
            <pc:sldMk cId="1267246087" sldId="2142531686"/>
            <ac:graphicFrameMk id="7" creationId="{988D7CF6-CE09-4F35-ACFF-0394A423ED4A}"/>
          </ac:graphicFrameMkLst>
        </pc:graphicFrameChg>
      </pc:sldChg>
      <pc:sldChg chg="modSp">
        <pc:chgData name="Swaminathan, Deepan" userId="S::deepan.swaminathan@snp-ag.com::e219fbae-b19e-45ea-93c0-94941b1e593f" providerId="AD" clId="Web-{E91225E5-FA63-CCA7-BE5E-6B0C57726200}" dt="2021-12-23T09:48:32.820" v="21"/>
        <pc:sldMkLst>
          <pc:docMk/>
          <pc:sldMk cId="3399131732" sldId="2142531690"/>
        </pc:sldMkLst>
        <pc:graphicFrameChg chg="mod modGraphic">
          <ac:chgData name="Swaminathan, Deepan" userId="S::deepan.swaminathan@snp-ag.com::e219fbae-b19e-45ea-93c0-94941b1e593f" providerId="AD" clId="Web-{E91225E5-FA63-CCA7-BE5E-6B0C57726200}" dt="2021-12-23T09:48:32.820" v="21"/>
          <ac:graphicFrameMkLst>
            <pc:docMk/>
            <pc:sldMk cId="3399131732" sldId="2142531690"/>
            <ac:graphicFrameMk id="19" creationId="{24CC4C46-A51A-4EB1-BA84-AE5C766840AA}"/>
          </ac:graphicFrameMkLst>
        </pc:graphicFrameChg>
      </pc:sldChg>
    </pc:docChg>
  </pc:docChgLst>
</pc:chgInfo>
</file>

<file path=ppt/ink/ink1.xml><?xml version="1.0" encoding="utf-8"?>
<inkml:ink xmlns:inkml="http://www.w3.org/2003/InkML">
  <inkml:definitions>
    <inkml:context xml:id="ctx0">
      <inkml:inkSource xml:id="inkSrc0">
        <inkml:traceFormat>
          <inkml:channel name="X" type="integer" max="24780" units="in"/>
          <inkml:channel name="Y" type="integer" max="18630" units="in"/>
          <inkml:channel name="F" type="integer" max="255" units="dev"/>
        </inkml:traceFormat>
        <inkml:channelProperties>
          <inkml:channelProperty channel="X" name="resolution" value="3003.63647" units="1/in"/>
          <inkml:channelProperty channel="Y" name="resolution" value="3010.66577" units="1/in"/>
          <inkml:channelProperty channel="F" name="resolution" value="INF" units="1/dev"/>
        </inkml:channelProperties>
      </inkml:inkSource>
      <inkml:timestamp xml:id="ts0" timeString="2021-02-17T13:43:40.215"/>
    </inkml:context>
    <inkml:brush xml:id="br0">
      <inkml:brushProperty name="width" value="0.08819" units="cm"/>
      <inkml:brushProperty name="height" value="0.08819" units="cm"/>
      <inkml:brushProperty name="color" value="#FFFFFF"/>
      <inkml:brushProperty name="fitToCurve" value="1"/>
      <inkml:brushProperty name="ignorePressure" value="1"/>
    </inkml:brush>
  </inkml:definitions>
  <inkml:trace contextRef="#ctx0" brushRef="#br0">106 2942 26,'-21'24'24,"21"-24"-4,0 0-1,0 0-7,36 33-2,-4-35-2,16 2-1,21-22-1,30-2 0,25-28-1,36-20 0,26-27 0,31-14-1,40-35 0,27-11-1,21-28 1,22-10-1,10-20-1,5-1-1,-6 0 0,-9 6-2,-26 7-1,-25 13-4,-23 25-9,-53 21-19,-47 36 0,-47 25 0,-47 37 0</inkml:trace>
  <inkml:trace contextRef="#ctx0" brushRef="#br0" timeOffset="1">2505 2369 27,'2'-33'27,"-2"33"-5,0 0 0,-21 10-6,15 44-5,-19 13-2,9 35-3,-11 18-1,4 32-1,-5 31 0,1 35 0,-4 31 0,-1 30-1,-8 12 1,0 12 0,-13-9-1,7 3-1,-4-36 0,-3-26-2,9-38-2,-3-55-7,20-35-24,8-49-2,19-58 0,-6-33 0</inkml:trace>
  <inkml:trace contextRef="#ctx0" brushRef="#br0" timeOffset="2">2897 4287 10,'-26'-6'28,"26"6"0,0 0-5,-18-36-3,18 36-2,18-48-6,3 17-2,5-23-3,18-2-1,4-26-2,24-15-2,6-23 1,12-14-2,10-24 0,-1-14-1,1-9 0,-6-9-1,-14 6 1,-13 9 0,-25 15 0,-15 16 1,-27 34-2,-19 28 1,-16 46 0,-16 38 0,-17 50 0,-7 45-1,-10 54 1,-3 47 0,-4 45 0,-2 40 2,4 36-1,6 10 0,8-6 0,19-13 1,13-36 0,18-39-1,18-53 0,18-60-1,18-69 1,18-57 0,13-54-1,13-45 1,12-40-1,11-31 0,8-13 0,11-5 0,-6 23 0,-6 21 0,-9 30 0,-13 44 0,-17 53 1,-10 49-1,-21 47 1,-9 37 0,-6 29-1,-1 15 2,-1 1-2,7-7 0,19-12-4,-4-45-12,26-14-19,6-48 0,18-31-1,3-36 0</inkml:trace>
  <inkml:trace contextRef="#ctx0" brushRef="#br0" timeOffset="3">5654 3659 45,'-6'-45'31,"-3"-15"1,5 2-1,-9-11-22,9 12-1,-15 1-2,4 10 0,-10 2-1,-7 13-2,-10 6-1,-4 25 0,-11 10-1,-2 23 1,-13 11-1,0 27 1,-1 19-1,-1 23 1,2 17 0,7 11 0,9 6-1,15-2 1,16-9 0,25-21-2,13-28 1,21-33 0,18-41-1,14-35 0,11-33 0,12-30 0,-1-25 0,1-21-1,-3-16-1,-6-5 0,-8 8 1,-9 14-1,-10 18 1,-20 27 0,-6 29 0,-27 56 0,0 0 2,11 51 0,-19 33 1,-5 29 0,1 7 0,3 14 0,3-7-1,6-3 1,4-15-2,7-26-1,5-25-4,-16-58-6,49 8-25,-24-47 1,11-17-2,-7-28 2</inkml:trace>
  <inkml:trace contextRef="#ctx0" brushRef="#br0" timeOffset="4">6146 3283 49,'28'-15'33,"-28"15"1,35 43 1,-35 3-23,11 39 0,-13-1-5,2 24-1,-6-14 0,6 7-1,-3-22-1,6-16-1,3-27-1,-6-36-1,34-12 1,-3-36-2,10-30 0,2-21-1,8-17 0,6-17-1,13 0 1,-5 13-1,-2 12 0,-4 31 0,-6 34 2,-9 36 0,-8 42 0,-9 29 1,-14 36 1,-2 13-1,-11 9 0,2-6-1,4-4-3,-8-35-7,16-15-26,-5-38 0,14-24-2,-2-40-1</inkml:trace>
  <inkml:trace contextRef="#ctx0" brushRef="#br0" timeOffset="5">7512 1755 3,'-24'-18'28,"24"18"1,0 0 2,0 0-13,0 0 1,-9 27-6,20 28-1,-17 6-2,8 39-2,-7 20-1,3 42-2,-6 14-1,2 21-1,-3-5 0,1 0 0,2-15-1,4-23 0,-6-37-1,5-37 1,3-47-2,0-33 0,7-28-1,3-36-1,9-19-1,2-23 0,17-7-1,6-13 1,11 6 1,4 2 0,12 13 1,1 18 1,0 20 1,-3 26 0,-14 24 1,-11 22 1,-19 23-1,-12 28 1,-17 8-1,-13 9 0,-13 3 0,-10-2 0,-2-13-1,-2-6-1,2-15 1,10-11 0,1-12-1,10-6 1,21-11-1,-28 13 0,28-13 0,15 27 0,-15-27 0,38 55 0,-7-15 0,4 4 0,17 9 0,0 4 1,10-9 1,7-6-1,7-9 0,14-26-1,8-17 1,9-18-1,5-33 1,3-24-2,6-22 1,-2-19-2,4-9 0,-14-11-3,11 18-15,-30-8-19,-1 16 1,-26 10-1,-16 33 0</inkml:trace>
</inkml:ink>
</file>

<file path=ppt/ink/ink2.xml><?xml version="1.0" encoding="utf-8"?>
<inkml:ink xmlns:inkml="http://www.w3.org/2003/InkML">
  <inkml:definitions>
    <inkml:context xml:id="ctx0">
      <inkml:inkSource xml:id="inkSrc0">
        <inkml:traceFormat>
          <inkml:channel name="X" type="integer" max="24780" units="in"/>
          <inkml:channel name="Y" type="integer" max="18630" units="in"/>
          <inkml:channel name="F" type="integer" max="255" units="dev"/>
        </inkml:traceFormat>
        <inkml:channelProperties>
          <inkml:channelProperty channel="X" name="resolution" value="3003.63647" units="1/in"/>
          <inkml:channelProperty channel="Y" name="resolution" value="3010.66577" units="1/in"/>
          <inkml:channelProperty channel="F" name="resolution" value="INF" units="1/dev"/>
        </inkml:channelProperties>
      </inkml:inkSource>
      <inkml:timestamp xml:id="ts0" timeString="2021-02-17T13:43:40.221"/>
    </inkml:context>
    <inkml:brush xml:id="br0">
      <inkml:brushProperty name="width" value="0.08819" units="cm"/>
      <inkml:brushProperty name="height" value="0.08819" units="cm"/>
      <inkml:brushProperty name="color" value="#FFFFFF"/>
      <inkml:brushProperty name="fitToCurve" value="1"/>
      <inkml:brushProperty name="ignorePressure" value="1"/>
    </inkml:brush>
  </inkml:definitions>
  <inkml:trace contextRef="#ctx0" brushRef="#br0">2506 220 43,'13'-51'31,"-1"16"2,-12 35-1,0 0-20,0 30 0,0 45-3,-8 30-4,10 38 0,1 12-1,18 23 0,11-7-1,21-6-1,14-25 1,21-32-2,21-45 1,17-43-1,8-46-1,3-37 1,-5-33-1,-6-24 0,-8-10 0,-19-1 0,-26 14-1,-20 19 0,-20 24 0,-20 46 1,-13 28-1,9 41 1,-2 42 0,-4 37 0,20 46 1,4 37-1,4 41 1,19 35 0,0 32 1,0 33-1,-13 23 1,-13 30 0,-17 6-1,-31 0 1,-32-22 0,-34 0-1,-49-38-1,-42-23 1,-39-40-1,-37-46 1,-37-49-2,-16-51 1,-35-69 0,-9-71-1,6-60 1,7-71-1,31-60-1,26-53 0,49-40 0,43-27-2,77-3-1,54-16-7,75 22-24,60 6-1,69 18 0,60 4 0</inkml:trace>
  <inkml:trace contextRef="#ctx0" brushRef="#br0" timeOffset="1">5196 791 27,'-18'-38'29,"1"-3"2,17 41-9,-51-58-3,51 58-3,-55-30-6,23 32-3,-2 8-2,-5 25-1,1 25-1,-3 26 0,6 22 0,12 19 0,11 8 0,17 6-1,13-11 1,29-12-2,17-35 2,21-27-2,18-46 0,5-33 0,1-27 0,2-33-1,-11-28 0,-7-16 0,-22-7 0,-25-1 0,-20-6-1,-29 5 1,-22 3-1,-19 18 1,-18 26-1,-18 23 1,-4 35 0,2 24 0,-1 36-1,19 34 1,12 25 0,20 8 0,15 8 0,19-1 0,30-18 0,24-12 0,17-35 0,12-13 0,24-34 0,8-16 0,-3-23 0,9-19 0,-12-12 0,0-3 0,-8-8 0,-13 8 0,-16 12 1,-18 10-1,-12 16 0,-13 28 1,-31 16 0,24 60 0,-30 13-1,3 26 2,-3 8-1,9 7 0,9 1 0,8-11 0,15-30 1,18-18-1,2-33 0,20-23-1,0-35 1,16-25 0,-6-23-2,3-22 2,-3-18-2,-12-11 1,-11-9 0,-21 3-1,-16 20 1,-9 31-1,-23 26 1,7 63 0,-37-3 0,10 66 0,0 35 1,16 26 0,5 29 0,15-4 1,24 0 0,16-15-1,33-20 1,25-23-2,32-26 2,31-28-2,23-30-1,29-27-3,33-2-8,2-38-27,17-10 1,-5-25-1,-3-4-1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D19925-13AE-4871-AD03-4D0537B52166}" type="datetimeFigureOut">
              <a:rPr lang="en-US" smtClean="0"/>
              <a:t>1/10/2022</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3BDC21-9758-4D0F-9129-D14D018E72C1}" type="slidenum">
              <a:rPr lang="en-US" smtClean="0"/>
              <a:t>‹#›</a:t>
            </a:fld>
            <a:endParaRPr lang="en-US"/>
          </a:p>
        </p:txBody>
      </p:sp>
    </p:spTree>
    <p:extLst>
      <p:ext uri="{BB962C8B-B14F-4D97-AF65-F5344CB8AC3E}">
        <p14:creationId xmlns:p14="http://schemas.microsoft.com/office/powerpoint/2010/main" val="1609039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hyperlink" Target="http://www.instagram.com/snp_se/?hl=en" TargetMode="External"/><Relationship Id="rId3" Type="http://schemas.openxmlformats.org/officeDocument/2006/relationships/hyperlink" Target="http://www.snpgroup.com/" TargetMode="External"/><Relationship Id="rId7" Type="http://schemas.openxmlformats.org/officeDocument/2006/relationships/hyperlink" Target="http://www.linkedin.com/company/snp-schneider-neureither-&amp;-partner-se" TargetMode="External"/><Relationship Id="rId2" Type="http://schemas.openxmlformats.org/officeDocument/2006/relationships/hyperlink" Target="mailto:info@snpgroup.com" TargetMode="External"/><Relationship Id="rId1" Type="http://schemas.openxmlformats.org/officeDocument/2006/relationships/slideMaster" Target="../slideMasters/slideMaster1.xml"/><Relationship Id="rId6" Type="http://schemas.openxmlformats.org/officeDocument/2006/relationships/hyperlink" Target="http://www.facebook.com/SNPSchneiderNeureitherPartnerSE/" TargetMode="External"/><Relationship Id="rId5" Type="http://schemas.openxmlformats.org/officeDocument/2006/relationships/hyperlink" Target="http://www.xing.com/company/snp" TargetMode="External"/><Relationship Id="rId4" Type="http://schemas.openxmlformats.org/officeDocument/2006/relationships/hyperlink" Target="http://www.twitter.com/snp_se" TargetMode="External"/><Relationship Id="rId9" Type="http://schemas.openxmlformats.org/officeDocument/2006/relationships/image" Target="../media/image3.wmf"/></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image" Target="../media/image4.gif"/><Relationship Id="rId5" Type="http://schemas.openxmlformats.org/officeDocument/2006/relationships/image" Target="../media/image5.png"/><Relationship Id="rId4" Type="http://schemas.openxmlformats.org/officeDocument/2006/relationships/customXml" Target="../ink/ink2.xml"/><Relationship Id="rId9" Type="http://schemas.microsoft.com/office/2007/relationships/hdphoto" Target="../media/hdphoto1.wdp"/></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2FCFDA-9CF8-4E9D-8C17-609E1C63FFD6}"/>
              </a:ext>
            </a:extLst>
          </p:cNvPr>
          <p:cNvSpPr>
            <a:spLocks noGrp="1"/>
          </p:cNvSpPr>
          <p:nvPr>
            <p:ph type="title"/>
          </p:nvPr>
        </p:nvSpPr>
        <p:spPr/>
        <p:txBody>
          <a:bodyPr/>
          <a:lstStyle/>
          <a:p>
            <a:r>
              <a:rPr lang="de-DE"/>
              <a:t>Mastertitelformat bearbeiten</a:t>
            </a:r>
          </a:p>
        </p:txBody>
      </p:sp>
      <p:sp>
        <p:nvSpPr>
          <p:cNvPr id="5" name="Textplatzhalter 9">
            <a:extLst>
              <a:ext uri="{FF2B5EF4-FFF2-40B4-BE49-F238E27FC236}">
                <a16:creationId xmlns:a16="http://schemas.microsoft.com/office/drawing/2014/main" id="{5B727325-E21A-4B33-A523-E3E2A386BD00}"/>
              </a:ext>
            </a:extLst>
          </p:cNvPr>
          <p:cNvSpPr>
            <a:spLocks noGrp="1"/>
          </p:cNvSpPr>
          <p:nvPr>
            <p:ph type="body" sz="quarter" idx="12"/>
          </p:nvPr>
        </p:nvSpPr>
        <p:spPr>
          <a:xfrm>
            <a:off x="587375" y="1757363"/>
            <a:ext cx="11017250" cy="4516437"/>
          </a:xfrm>
          <a:prstGeom prst="rect">
            <a:avLst/>
          </a:prstGeom>
        </p:spPr>
        <p:txBody>
          <a:bodyPr wrap="square" numCol="1" spcCol="586800"/>
          <a:lstStyle>
            <a:lvl1pPr algn="l">
              <a:lnSpc>
                <a:spcPct val="100000"/>
              </a:lnSpc>
              <a:defRPr sz="1400"/>
            </a:lvl1pPr>
            <a:lvl2pPr algn="l">
              <a:lnSpc>
                <a:spcPct val="100000"/>
              </a:lnSpc>
              <a:defRPr sz="1400"/>
            </a:lvl2pPr>
            <a:lvl3pPr algn="l">
              <a:lnSpc>
                <a:spcPct val="100000"/>
              </a:lnSpc>
              <a:defRPr sz="1400"/>
            </a:lvl3pPr>
            <a:lvl4pPr algn="l">
              <a:lnSpc>
                <a:spcPct val="100000"/>
              </a:lnSpc>
              <a:defRPr sz="1400"/>
            </a:lvl4pPr>
            <a:lvl5pPr algn="l">
              <a:lnSpc>
                <a:spcPct val="100000"/>
              </a:lnSpc>
              <a:defRPr sz="1400"/>
            </a:lvl5pPr>
            <a:lvl6pPr>
              <a:defRPr/>
            </a:lvl6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4">
            <a:extLst>
              <a:ext uri="{FF2B5EF4-FFF2-40B4-BE49-F238E27FC236}">
                <a16:creationId xmlns:a16="http://schemas.microsoft.com/office/drawing/2014/main" id="{B934FDA2-543E-469E-AD39-443FD1304B02}"/>
              </a:ext>
            </a:extLst>
          </p:cNvPr>
          <p:cNvSpPr>
            <a:spLocks noGrp="1"/>
          </p:cNvSpPr>
          <p:nvPr>
            <p:ph type="ftr" sz="quarter" idx="3"/>
          </p:nvPr>
        </p:nvSpPr>
        <p:spPr>
          <a:xfrm>
            <a:off x="587376" y="6476018"/>
            <a:ext cx="8424000" cy="180000"/>
          </a:xfrm>
          <a:prstGeom prst="rect">
            <a:avLst/>
          </a:prstGeom>
        </p:spPr>
        <p:txBody>
          <a:bodyPr vert="horz" lIns="0" tIns="0" rIns="0" bIns="0" rtlCol="0" anchor="ctr"/>
          <a:lstStyle>
            <a:lvl1pPr algn="l">
              <a:defRPr sz="1000">
                <a:solidFill>
                  <a:schemeClr val="accent1"/>
                </a:solidFill>
                <a:latin typeface="+mn-lt"/>
              </a:defRPr>
            </a:lvl1pPr>
          </a:lstStyle>
          <a:p>
            <a:r>
              <a:rPr lang="en-US"/>
              <a:t>© 2021 SNP I The Data Transformation Company – www.snpgroup.com</a:t>
            </a:r>
            <a:endParaRPr lang="de-DE"/>
          </a:p>
        </p:txBody>
      </p:sp>
      <p:sp>
        <p:nvSpPr>
          <p:cNvPr id="9" name="Foliennummernplatzhalter 5">
            <a:extLst>
              <a:ext uri="{FF2B5EF4-FFF2-40B4-BE49-F238E27FC236}">
                <a16:creationId xmlns:a16="http://schemas.microsoft.com/office/drawing/2014/main" id="{41A7622E-218A-49AE-ADE1-9CC1D5EF34A5}"/>
              </a:ext>
            </a:extLst>
          </p:cNvPr>
          <p:cNvSpPr>
            <a:spLocks noGrp="1"/>
          </p:cNvSpPr>
          <p:nvPr>
            <p:ph type="sldNum" sz="quarter" idx="4"/>
          </p:nvPr>
        </p:nvSpPr>
        <p:spPr>
          <a:xfrm>
            <a:off x="10850598" y="6476018"/>
            <a:ext cx="756000" cy="180000"/>
          </a:xfrm>
          <a:prstGeom prst="rect">
            <a:avLst/>
          </a:prstGeom>
        </p:spPr>
        <p:txBody>
          <a:bodyPr vert="horz" lIns="0" tIns="0" rIns="0" bIns="0" rtlCol="0" anchor="ctr"/>
          <a:lstStyle>
            <a:lvl1pPr algn="r">
              <a:defRPr sz="1000">
                <a:solidFill>
                  <a:schemeClr val="accent1"/>
                </a:solidFill>
              </a:defRPr>
            </a:lvl1pPr>
          </a:lstStyle>
          <a:p>
            <a:fld id="{F5997B80-8B4A-4FB7-A3B4-CC510E315C04}" type="slidenum">
              <a:rPr lang="de-DE" smtClean="0"/>
              <a:pPr/>
              <a:t>‹#›</a:t>
            </a:fld>
            <a:endParaRPr lang="de-DE"/>
          </a:p>
        </p:txBody>
      </p:sp>
      <p:sp>
        <p:nvSpPr>
          <p:cNvPr id="10" name="Datumsplatzhalter 3">
            <a:extLst>
              <a:ext uri="{FF2B5EF4-FFF2-40B4-BE49-F238E27FC236}">
                <a16:creationId xmlns:a16="http://schemas.microsoft.com/office/drawing/2014/main" id="{CD276277-B0F7-4C50-B76E-DF157F6C3FC2}"/>
              </a:ext>
            </a:extLst>
          </p:cNvPr>
          <p:cNvSpPr>
            <a:spLocks noGrp="1"/>
          </p:cNvSpPr>
          <p:nvPr>
            <p:ph type="dt" sz="half" idx="2"/>
          </p:nvPr>
        </p:nvSpPr>
        <p:spPr>
          <a:xfrm>
            <a:off x="9187451" y="6476018"/>
            <a:ext cx="1584000" cy="180000"/>
          </a:xfrm>
          <a:prstGeom prst="rect">
            <a:avLst/>
          </a:prstGeom>
        </p:spPr>
        <p:txBody>
          <a:bodyPr vert="horz" lIns="0" tIns="0" rIns="0" bIns="0" rtlCol="0" anchor="ctr"/>
          <a:lstStyle>
            <a:lvl1pPr algn="r">
              <a:defRPr lang="en-US" sz="1000" smtClean="0">
                <a:solidFill>
                  <a:schemeClr val="accent1"/>
                </a:solidFill>
              </a:defRPr>
            </a:lvl1pPr>
          </a:lstStyle>
          <a:p>
            <a:fld id="{F3A2D1B2-C88C-475B-8781-B693BC760D02}" type="datetimeFigureOut">
              <a:rPr lang="de-DE" smtClean="0"/>
              <a:pPr/>
              <a:t>10.01.2022</a:t>
            </a:fld>
            <a:endParaRPr lang="de-DE"/>
          </a:p>
        </p:txBody>
      </p:sp>
    </p:spTree>
    <p:extLst>
      <p:ext uri="{BB962C8B-B14F-4D97-AF65-F5344CB8AC3E}">
        <p14:creationId xmlns:p14="http://schemas.microsoft.com/office/powerpoint/2010/main" val="1794619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4">
    <p:spTree>
      <p:nvGrpSpPr>
        <p:cNvPr id="1" name=""/>
        <p:cNvGrpSpPr/>
        <p:nvPr/>
      </p:nvGrpSpPr>
      <p:grpSpPr>
        <a:xfrm>
          <a:off x="0" y="0"/>
          <a:ext cx="0" cy="0"/>
          <a:chOff x="0" y="0"/>
          <a:chExt cx="0" cy="0"/>
        </a:xfrm>
      </p:grpSpPr>
      <p:sp>
        <p:nvSpPr>
          <p:cNvPr id="9" name="Textfeld 8">
            <a:extLst>
              <a:ext uri="{FF2B5EF4-FFF2-40B4-BE49-F238E27FC236}">
                <a16:creationId xmlns:a16="http://schemas.microsoft.com/office/drawing/2014/main" id="{6C3B5C64-25F1-4C35-AFE5-A2C687A1973E}"/>
              </a:ext>
            </a:extLst>
          </p:cNvPr>
          <p:cNvSpPr txBox="1"/>
          <p:nvPr userDrawn="1"/>
        </p:nvSpPr>
        <p:spPr>
          <a:xfrm>
            <a:off x="587375" y="6022930"/>
            <a:ext cx="4619625" cy="300082"/>
          </a:xfrm>
          <a:prstGeom prst="rect">
            <a:avLst/>
          </a:prstGeom>
          <a:noFill/>
        </p:spPr>
        <p:txBody>
          <a:bodyPr wrap="square" lIns="0" tIns="0" rIns="0" bIns="0" rtlCol="0" anchor="b">
            <a:noAutofit/>
          </a:bodyPr>
          <a:lstStyle/>
          <a:p>
            <a:r>
              <a:rPr lang="en-US" sz="1350" b="1">
                <a:solidFill>
                  <a:schemeClr val="accent1"/>
                </a:solidFill>
                <a:latin typeface="Univers" pitchFamily="2" charset="0"/>
              </a:rPr>
              <a:t>SNP</a:t>
            </a:r>
            <a:r>
              <a:rPr lang="en-US" sz="1350">
                <a:solidFill>
                  <a:schemeClr val="accent1"/>
                </a:solidFill>
                <a:latin typeface="+mn-lt"/>
              </a:rPr>
              <a:t> I The Data Transformation Company</a:t>
            </a:r>
            <a:endParaRPr lang="de-DE" sz="1350">
              <a:solidFill>
                <a:schemeClr val="accent1"/>
              </a:solidFill>
              <a:latin typeface="+mn-lt"/>
            </a:endParaRPr>
          </a:p>
        </p:txBody>
      </p:sp>
      <p:sp>
        <p:nvSpPr>
          <p:cNvPr id="15" name="Textplatzhalter 14">
            <a:extLst>
              <a:ext uri="{FF2B5EF4-FFF2-40B4-BE49-F238E27FC236}">
                <a16:creationId xmlns:a16="http://schemas.microsoft.com/office/drawing/2014/main" id="{E76C2E22-1329-4ED0-A319-DBD40F8A1FF9}"/>
              </a:ext>
            </a:extLst>
          </p:cNvPr>
          <p:cNvSpPr>
            <a:spLocks noGrp="1"/>
          </p:cNvSpPr>
          <p:nvPr>
            <p:ph type="body" sz="quarter" idx="12" hasCustomPrompt="1"/>
          </p:nvPr>
        </p:nvSpPr>
        <p:spPr>
          <a:xfrm>
            <a:off x="587375" y="3445140"/>
            <a:ext cx="8175624" cy="1271586"/>
          </a:xfrm>
          <a:prstGeom prst="rect">
            <a:avLst/>
          </a:prstGeom>
        </p:spPr>
        <p:txBody>
          <a:bodyPr lIns="0" tIns="0" rIns="0" bIns="0" anchor="t"/>
          <a:lstStyle>
            <a:lvl1pPr marL="0" indent="0">
              <a:buNone/>
              <a:defRPr sz="13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a:t>Mastertextformat Subheadline bearbeiten</a:t>
            </a:r>
          </a:p>
        </p:txBody>
      </p:sp>
      <p:sp>
        <p:nvSpPr>
          <p:cNvPr id="16" name="Titel 1">
            <a:extLst>
              <a:ext uri="{FF2B5EF4-FFF2-40B4-BE49-F238E27FC236}">
                <a16:creationId xmlns:a16="http://schemas.microsoft.com/office/drawing/2014/main" id="{6034817B-F8FA-40D0-9C00-56FFB7C31099}"/>
              </a:ext>
            </a:extLst>
          </p:cNvPr>
          <p:cNvSpPr>
            <a:spLocks noGrp="1"/>
          </p:cNvSpPr>
          <p:nvPr>
            <p:ph type="title" hasCustomPrompt="1"/>
          </p:nvPr>
        </p:nvSpPr>
        <p:spPr>
          <a:xfrm>
            <a:off x="587376" y="1921139"/>
            <a:ext cx="8175623" cy="1185334"/>
          </a:xfrm>
        </p:spPr>
        <p:txBody>
          <a:bodyPr lIns="0" tIns="0" rIns="0" bIns="0">
            <a:noAutofit/>
          </a:bodyPr>
          <a:lstStyle>
            <a:lvl1pPr algn="l">
              <a:lnSpc>
                <a:spcPct val="100000"/>
              </a:lnSpc>
              <a:defRPr sz="4000" cap="all" baseline="0">
                <a:solidFill>
                  <a:schemeClr val="accent1"/>
                </a:solidFill>
                <a:latin typeface="Montserrat" panose="00000500000000000000" pitchFamily="2" charset="0"/>
              </a:defRPr>
            </a:lvl1pPr>
          </a:lstStyle>
          <a:p>
            <a:r>
              <a:rPr lang="de-DE"/>
              <a:t>MASTERTITELFORMAT BEARBEITEN</a:t>
            </a:r>
          </a:p>
        </p:txBody>
      </p:sp>
      <p:sp>
        <p:nvSpPr>
          <p:cNvPr id="19" name="Bildplatzhalter 17">
            <a:extLst>
              <a:ext uri="{FF2B5EF4-FFF2-40B4-BE49-F238E27FC236}">
                <a16:creationId xmlns:a16="http://schemas.microsoft.com/office/drawing/2014/main" id="{FD63F864-2C6B-4A96-9028-3B7719B25FE4}"/>
              </a:ext>
            </a:extLst>
          </p:cNvPr>
          <p:cNvSpPr>
            <a:spLocks noGrp="1"/>
          </p:cNvSpPr>
          <p:nvPr>
            <p:ph type="pic" sz="quarter" idx="13"/>
          </p:nvPr>
        </p:nvSpPr>
        <p:spPr>
          <a:xfrm>
            <a:off x="10954800" y="5400000"/>
            <a:ext cx="900000" cy="874800"/>
          </a:xfrm>
          <a:prstGeom prst="rect">
            <a:avLst/>
          </a:prstGeom>
        </p:spPr>
        <p:txBody>
          <a:bodyPr/>
          <a:lstStyle/>
          <a:p>
            <a:r>
              <a:rPr lang="de-DE"/>
              <a:t>Bild durch Klicken auf Symbol hinzufügen</a:t>
            </a:r>
          </a:p>
        </p:txBody>
      </p:sp>
      <p:sp>
        <p:nvSpPr>
          <p:cNvPr id="21" name="Bildplatzhalter 20">
            <a:extLst>
              <a:ext uri="{FF2B5EF4-FFF2-40B4-BE49-F238E27FC236}">
                <a16:creationId xmlns:a16="http://schemas.microsoft.com/office/drawing/2014/main" id="{B4A27B96-6DF7-4827-AB3A-6609722C332F}"/>
              </a:ext>
            </a:extLst>
          </p:cNvPr>
          <p:cNvSpPr>
            <a:spLocks noGrp="1"/>
          </p:cNvSpPr>
          <p:nvPr>
            <p:ph type="pic" sz="quarter" idx="14"/>
          </p:nvPr>
        </p:nvSpPr>
        <p:spPr>
          <a:xfrm>
            <a:off x="9619200" y="583200"/>
            <a:ext cx="1983600" cy="514800"/>
          </a:xfrm>
          <a:prstGeom prst="rect">
            <a:avLst/>
          </a:prstGeom>
        </p:spPr>
        <p:txBody>
          <a:bodyPr/>
          <a:lstStyle/>
          <a:p>
            <a:r>
              <a:rPr lang="de-DE"/>
              <a:t>Bild durch Klicken auf Symbol hinzufügen</a:t>
            </a:r>
          </a:p>
        </p:txBody>
      </p:sp>
    </p:spTree>
    <p:extLst>
      <p:ext uri="{BB962C8B-B14F-4D97-AF65-F5344CB8AC3E}">
        <p14:creationId xmlns:p14="http://schemas.microsoft.com/office/powerpoint/2010/main" val="3369566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3BF6DE-1D37-495A-B4CD-FDB5F38C007E}"/>
              </a:ext>
            </a:extLst>
          </p:cNvPr>
          <p:cNvSpPr>
            <a:spLocks noGrp="1"/>
          </p:cNvSpPr>
          <p:nvPr>
            <p:ph type="title"/>
          </p:nvPr>
        </p:nvSpPr>
        <p:spPr>
          <a:xfrm>
            <a:off x="587376" y="3110310"/>
            <a:ext cx="11017249" cy="637381"/>
          </a:xfrm>
        </p:spPr>
        <p:txBody>
          <a:bodyPr anchor="ctr"/>
          <a:lstStyle/>
          <a:p>
            <a:r>
              <a:rPr lang="de-DE"/>
              <a:t>Mastertitelformat bearbeiten</a:t>
            </a:r>
          </a:p>
        </p:txBody>
      </p:sp>
    </p:spTree>
    <p:extLst>
      <p:ext uri="{BB962C8B-B14F-4D97-AF65-F5344CB8AC3E}">
        <p14:creationId xmlns:p14="http://schemas.microsoft.com/office/powerpoint/2010/main" val="873105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ll blue">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9B2B6C96-1C42-4265-AD75-600E035AE1B4}"/>
              </a:ext>
            </a:extLst>
          </p:cNvPr>
          <p:cNvSpPr>
            <a:spLocks noGrp="1"/>
          </p:cNvSpPr>
          <p:nvPr>
            <p:ph type="body" sz="quarter" idx="12"/>
          </p:nvPr>
        </p:nvSpPr>
        <p:spPr>
          <a:xfrm>
            <a:off x="587375" y="1757363"/>
            <a:ext cx="7042150" cy="4516437"/>
          </a:xfrm>
          <a:prstGeom prst="rect">
            <a:avLst/>
          </a:prstGeom>
        </p:spPr>
        <p:txBody>
          <a:bodyPr/>
          <a:lstStyle>
            <a:lvl1pPr marL="0" indent="0">
              <a:lnSpc>
                <a:spcPct val="100000"/>
              </a:lnSpc>
              <a:buNone/>
              <a:defRPr sz="1200" b="1">
                <a:solidFill>
                  <a:schemeClr val="tx1"/>
                </a:solidFill>
                <a:latin typeface="+mn-lt"/>
              </a:defRPr>
            </a:lvl1pPr>
            <a:lvl2pPr marL="457200" indent="0">
              <a:lnSpc>
                <a:spcPct val="100000"/>
              </a:lnSpc>
              <a:buNone/>
              <a:defRPr sz="1200">
                <a:latin typeface="+mn-lt"/>
              </a:defRPr>
            </a:lvl2pPr>
            <a:lvl3pPr>
              <a:lnSpc>
                <a:spcPct val="100000"/>
              </a:lnSpc>
              <a:defRPr/>
            </a:lvl3pPr>
            <a:lvl4pPr>
              <a:lnSpc>
                <a:spcPct val="100000"/>
              </a:lnSpc>
              <a:defRPr/>
            </a:lvl4pPr>
            <a:lvl5pPr>
              <a:lnSpc>
                <a:spcPct val="100000"/>
              </a:lnSpc>
              <a:defRPr/>
            </a:lvl5pPr>
            <a:lvl6pPr>
              <a:defRPr/>
            </a:lvl6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3" name="Titel 2">
            <a:extLst>
              <a:ext uri="{FF2B5EF4-FFF2-40B4-BE49-F238E27FC236}">
                <a16:creationId xmlns:a16="http://schemas.microsoft.com/office/drawing/2014/main" id="{0F081B22-1B28-45D3-8562-737E081E88AB}"/>
              </a:ext>
            </a:extLst>
          </p:cNvPr>
          <p:cNvSpPr>
            <a:spLocks noGrp="1"/>
          </p:cNvSpPr>
          <p:nvPr>
            <p:ph type="title"/>
          </p:nvPr>
        </p:nvSpPr>
        <p:spPr>
          <a:xfrm>
            <a:off x="587375" y="584200"/>
            <a:ext cx="5508625" cy="637381"/>
          </a:xfrm>
        </p:spPr>
        <p:txBody>
          <a:bodyPr/>
          <a:lstStyle>
            <a:lvl1pPr>
              <a:defRPr cap="all" baseline="0"/>
            </a:lvl1pPr>
          </a:lstStyle>
          <a:p>
            <a:r>
              <a:rPr lang="de-DE"/>
              <a:t>Mastertitelformat bearbeiten</a:t>
            </a:r>
          </a:p>
        </p:txBody>
      </p:sp>
      <p:sp>
        <p:nvSpPr>
          <p:cNvPr id="2" name="Rechteck 1">
            <a:extLst>
              <a:ext uri="{FF2B5EF4-FFF2-40B4-BE49-F238E27FC236}">
                <a16:creationId xmlns:a16="http://schemas.microsoft.com/office/drawing/2014/main" id="{CB77324A-F556-454F-8F4E-58B8D27AC699}"/>
              </a:ext>
            </a:extLst>
          </p:cNvPr>
          <p:cNvSpPr/>
          <p:nvPr userDrawn="1"/>
        </p:nvSpPr>
        <p:spPr>
          <a:xfrm>
            <a:off x="7846800" y="0"/>
            <a:ext cx="4345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57141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alf blu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6B8960-537A-40B9-89B1-162BC3EED2C6}"/>
              </a:ext>
            </a:extLst>
          </p:cNvPr>
          <p:cNvSpPr>
            <a:spLocks noGrp="1"/>
          </p:cNvSpPr>
          <p:nvPr>
            <p:ph type="title" hasCustomPrompt="1"/>
          </p:nvPr>
        </p:nvSpPr>
        <p:spPr>
          <a:xfrm>
            <a:off x="587376" y="584201"/>
            <a:ext cx="4921105" cy="860822"/>
          </a:xfrm>
        </p:spPr>
        <p:txBody>
          <a:bodyPr/>
          <a:lstStyle>
            <a:lvl1pPr>
              <a:defRPr sz="2800"/>
            </a:lvl1pPr>
          </a:lstStyle>
          <a:p>
            <a:r>
              <a:rPr lang="de-DE"/>
              <a:t>MASTERTITELFORMAT BEARBEITEN</a:t>
            </a:r>
            <a:br>
              <a:rPr lang="de-DE"/>
            </a:br>
            <a:endParaRPr lang="de-DE"/>
          </a:p>
        </p:txBody>
      </p:sp>
      <p:sp>
        <p:nvSpPr>
          <p:cNvPr id="10" name="Rechteck 9">
            <a:extLst>
              <a:ext uri="{FF2B5EF4-FFF2-40B4-BE49-F238E27FC236}">
                <a16:creationId xmlns:a16="http://schemas.microsoft.com/office/drawing/2014/main" id="{502D00AF-574F-6148-A624-F7EE9D22CF2E}"/>
              </a:ext>
            </a:extLst>
          </p:cNvPr>
          <p:cNvSpPr/>
          <p:nvPr userDrawn="1"/>
        </p:nvSpPr>
        <p:spPr>
          <a:xfrm>
            <a:off x="6095999" y="0"/>
            <a:ext cx="6096001"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platzhalter 9">
            <a:extLst>
              <a:ext uri="{FF2B5EF4-FFF2-40B4-BE49-F238E27FC236}">
                <a16:creationId xmlns:a16="http://schemas.microsoft.com/office/drawing/2014/main" id="{7EB4CD00-E91A-034D-8D04-EA71BC57D3AB}"/>
              </a:ext>
            </a:extLst>
          </p:cNvPr>
          <p:cNvSpPr>
            <a:spLocks noGrp="1"/>
          </p:cNvSpPr>
          <p:nvPr>
            <p:ph type="body" sz="quarter" idx="12"/>
          </p:nvPr>
        </p:nvSpPr>
        <p:spPr>
          <a:xfrm>
            <a:off x="587375" y="1757363"/>
            <a:ext cx="4921105" cy="4516437"/>
          </a:xfrm>
          <a:prstGeom prst="rect">
            <a:avLst/>
          </a:prstGeom>
        </p:spPr>
        <p:txBody>
          <a:bodyPr/>
          <a:lstStyle>
            <a:lvl1pPr marL="0" indent="0">
              <a:lnSpc>
                <a:spcPct val="100000"/>
              </a:lnSpc>
              <a:buNone/>
              <a:defRPr sz="1200" b="1">
                <a:solidFill>
                  <a:schemeClr val="tx1"/>
                </a:solidFill>
                <a:latin typeface="+mn-lt"/>
              </a:defRPr>
            </a:lvl1pPr>
            <a:lvl2pPr marL="457200" indent="0">
              <a:lnSpc>
                <a:spcPct val="100000"/>
              </a:lnSpc>
              <a:buNone/>
              <a:defRPr sz="1200">
                <a:latin typeface="+mn-lt"/>
              </a:defRPr>
            </a:lvl2pPr>
            <a:lvl3pPr>
              <a:lnSpc>
                <a:spcPct val="100000"/>
              </a:lnSpc>
              <a:defRPr/>
            </a:lvl3pPr>
            <a:lvl4pPr>
              <a:lnSpc>
                <a:spcPct val="100000"/>
              </a:lnSpc>
              <a:defRPr/>
            </a:lvl4pPr>
            <a:lvl5pPr>
              <a:lnSpc>
                <a:spcPct val="100000"/>
              </a:lnSpc>
              <a:defRPr/>
            </a:lvl5pPr>
            <a:lvl6pPr>
              <a:defRPr/>
            </a:lvl6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80300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Bildplatzhalter 7">
            <a:extLst>
              <a:ext uri="{FF2B5EF4-FFF2-40B4-BE49-F238E27FC236}">
                <a16:creationId xmlns:a16="http://schemas.microsoft.com/office/drawing/2014/main" id="{AC2F57C8-9E13-49D3-A463-3F104BF42263}"/>
              </a:ext>
            </a:extLst>
          </p:cNvPr>
          <p:cNvSpPr>
            <a:spLocks noGrp="1"/>
          </p:cNvSpPr>
          <p:nvPr>
            <p:ph type="pic" sz="quarter" idx="11"/>
          </p:nvPr>
        </p:nvSpPr>
        <p:spPr>
          <a:xfrm>
            <a:off x="7846800" y="0"/>
            <a:ext cx="4345200" cy="6858000"/>
          </a:xfrm>
          <a:prstGeom prst="rect">
            <a:avLst/>
          </a:prstGeom>
        </p:spPr>
        <p:txBody>
          <a:bodyPr/>
          <a:lstStyle/>
          <a:p>
            <a:r>
              <a:rPr lang="de-DE"/>
              <a:t>Bild durch Klicken auf Symbol hinzufügen</a:t>
            </a:r>
          </a:p>
        </p:txBody>
      </p:sp>
      <p:sp>
        <p:nvSpPr>
          <p:cNvPr id="10" name="Textplatzhalter 9">
            <a:extLst>
              <a:ext uri="{FF2B5EF4-FFF2-40B4-BE49-F238E27FC236}">
                <a16:creationId xmlns:a16="http://schemas.microsoft.com/office/drawing/2014/main" id="{9B2B6C96-1C42-4265-AD75-600E035AE1B4}"/>
              </a:ext>
            </a:extLst>
          </p:cNvPr>
          <p:cNvSpPr>
            <a:spLocks noGrp="1"/>
          </p:cNvSpPr>
          <p:nvPr>
            <p:ph type="body" sz="quarter" idx="12"/>
          </p:nvPr>
        </p:nvSpPr>
        <p:spPr>
          <a:xfrm>
            <a:off x="587375" y="1757363"/>
            <a:ext cx="7259638" cy="4516437"/>
          </a:xfrm>
          <a:prstGeom prst="rect">
            <a:avLst/>
          </a:prstGeom>
        </p:spPr>
        <p:txBody>
          <a:bodyPr/>
          <a:lstStyle>
            <a:lvl1pPr marL="0" indent="0">
              <a:lnSpc>
                <a:spcPct val="100000"/>
              </a:lnSpc>
              <a:buNone/>
              <a:defRPr sz="1200" b="1">
                <a:solidFill>
                  <a:schemeClr val="tx1"/>
                </a:solidFill>
                <a:latin typeface="+mn-lt"/>
              </a:defRPr>
            </a:lvl1pPr>
            <a:lvl2pPr marL="457200" indent="0">
              <a:lnSpc>
                <a:spcPct val="100000"/>
              </a:lnSpc>
              <a:buNone/>
              <a:defRPr sz="1200">
                <a:latin typeface="+mn-lt"/>
              </a:defRPr>
            </a:lvl2pPr>
            <a:lvl3pPr>
              <a:lnSpc>
                <a:spcPct val="100000"/>
              </a:lnSpc>
              <a:defRPr/>
            </a:lvl3pPr>
            <a:lvl4pPr>
              <a:lnSpc>
                <a:spcPct val="100000"/>
              </a:lnSpc>
              <a:defRPr/>
            </a:lvl4pPr>
            <a:lvl5pPr>
              <a:lnSpc>
                <a:spcPct val="100000"/>
              </a:lnSpc>
              <a:defRPr/>
            </a:lvl5pPr>
            <a:lvl6pPr>
              <a:defRPr/>
            </a:lvl6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3" name="Titel 2">
            <a:extLst>
              <a:ext uri="{FF2B5EF4-FFF2-40B4-BE49-F238E27FC236}">
                <a16:creationId xmlns:a16="http://schemas.microsoft.com/office/drawing/2014/main" id="{0F081B22-1B28-45D3-8562-737E081E88AB}"/>
              </a:ext>
            </a:extLst>
          </p:cNvPr>
          <p:cNvSpPr>
            <a:spLocks noGrp="1"/>
          </p:cNvSpPr>
          <p:nvPr>
            <p:ph type="title"/>
          </p:nvPr>
        </p:nvSpPr>
        <p:spPr>
          <a:xfrm>
            <a:off x="587375" y="584200"/>
            <a:ext cx="5508625" cy="637381"/>
          </a:xfrm>
        </p:spPr>
        <p:txBody>
          <a:bodyPr/>
          <a:lstStyle>
            <a:lvl1pPr>
              <a:defRPr cap="all" baseline="0"/>
            </a:lvl1pPr>
          </a:lstStyle>
          <a:p>
            <a:r>
              <a:rPr lang="de-DE"/>
              <a:t>Mastertitelformat bearbeiten</a:t>
            </a:r>
          </a:p>
        </p:txBody>
      </p:sp>
      <p:sp>
        <p:nvSpPr>
          <p:cNvPr id="7" name="Fußzeilenplatzhalter 4">
            <a:extLst>
              <a:ext uri="{FF2B5EF4-FFF2-40B4-BE49-F238E27FC236}">
                <a16:creationId xmlns:a16="http://schemas.microsoft.com/office/drawing/2014/main" id="{DB8C8FEF-FDB2-449D-B43A-FBECEDEF7647}"/>
              </a:ext>
            </a:extLst>
          </p:cNvPr>
          <p:cNvSpPr>
            <a:spLocks noGrp="1"/>
          </p:cNvSpPr>
          <p:nvPr>
            <p:ph type="ftr" sz="quarter" idx="3"/>
          </p:nvPr>
        </p:nvSpPr>
        <p:spPr>
          <a:xfrm>
            <a:off x="587376" y="6476018"/>
            <a:ext cx="7236000" cy="180000"/>
          </a:xfrm>
          <a:prstGeom prst="rect">
            <a:avLst/>
          </a:prstGeom>
        </p:spPr>
        <p:txBody>
          <a:bodyPr vert="horz" lIns="0" tIns="0" rIns="0" bIns="0" rtlCol="0" anchor="ctr"/>
          <a:lstStyle>
            <a:lvl1pPr algn="l">
              <a:defRPr sz="1000">
                <a:solidFill>
                  <a:schemeClr val="accent1"/>
                </a:solidFill>
                <a:latin typeface="+mn-lt"/>
              </a:defRPr>
            </a:lvl1pPr>
          </a:lstStyle>
          <a:p>
            <a:r>
              <a:rPr lang="en-US"/>
              <a:t>© 2021 SNP I The Data Transformation Company – www.snpgroup.com</a:t>
            </a:r>
            <a:endParaRPr lang="de-DE"/>
          </a:p>
        </p:txBody>
      </p:sp>
    </p:spTree>
    <p:extLst>
      <p:ext uri="{BB962C8B-B14F-4D97-AF65-F5344CB8AC3E}">
        <p14:creationId xmlns:p14="http://schemas.microsoft.com/office/powerpoint/2010/main" val="584357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sp>
        <p:nvSpPr>
          <p:cNvPr id="8" name="Bildplatzhalter 7">
            <a:extLst>
              <a:ext uri="{FF2B5EF4-FFF2-40B4-BE49-F238E27FC236}">
                <a16:creationId xmlns:a16="http://schemas.microsoft.com/office/drawing/2014/main" id="{AC2F57C8-9E13-49D3-A463-3F104BF42263}"/>
              </a:ext>
            </a:extLst>
          </p:cNvPr>
          <p:cNvSpPr>
            <a:spLocks noGrp="1"/>
          </p:cNvSpPr>
          <p:nvPr>
            <p:ph type="pic" sz="quarter" idx="11"/>
          </p:nvPr>
        </p:nvSpPr>
        <p:spPr>
          <a:xfrm>
            <a:off x="7846800" y="0"/>
            <a:ext cx="4345200" cy="6858000"/>
          </a:xfrm>
          <a:prstGeom prst="rect">
            <a:avLst/>
          </a:prstGeom>
        </p:spPr>
        <p:txBody>
          <a:bodyPr/>
          <a:lstStyle/>
          <a:p>
            <a:r>
              <a:rPr lang="de-DE"/>
              <a:t>Bild durch Klicken auf Symbol hinzufügen</a:t>
            </a:r>
          </a:p>
        </p:txBody>
      </p:sp>
      <p:sp>
        <p:nvSpPr>
          <p:cNvPr id="6" name="Titel 1">
            <a:extLst>
              <a:ext uri="{FF2B5EF4-FFF2-40B4-BE49-F238E27FC236}">
                <a16:creationId xmlns:a16="http://schemas.microsoft.com/office/drawing/2014/main" id="{DD42DA26-D44F-44A2-9DB4-B530E96E0B54}"/>
              </a:ext>
            </a:extLst>
          </p:cNvPr>
          <p:cNvSpPr>
            <a:spLocks noGrp="1"/>
          </p:cNvSpPr>
          <p:nvPr>
            <p:ph type="title"/>
          </p:nvPr>
        </p:nvSpPr>
        <p:spPr>
          <a:xfrm>
            <a:off x="587376" y="584201"/>
            <a:ext cx="6671854" cy="402431"/>
          </a:xfrm>
        </p:spPr>
        <p:txBody>
          <a:bodyPr/>
          <a:lstStyle>
            <a:lvl1pPr>
              <a:defRPr/>
            </a:lvl1pPr>
          </a:lstStyle>
          <a:p>
            <a:r>
              <a:rPr lang="de-DE"/>
              <a:t>Mastertitelformat bearbeiten</a:t>
            </a:r>
          </a:p>
        </p:txBody>
      </p:sp>
      <p:sp>
        <p:nvSpPr>
          <p:cNvPr id="7" name="Textplatzhalter 14">
            <a:extLst>
              <a:ext uri="{FF2B5EF4-FFF2-40B4-BE49-F238E27FC236}">
                <a16:creationId xmlns:a16="http://schemas.microsoft.com/office/drawing/2014/main" id="{2CDF7A06-01FE-4E73-B571-928683F3ACCF}"/>
              </a:ext>
            </a:extLst>
          </p:cNvPr>
          <p:cNvSpPr>
            <a:spLocks noGrp="1"/>
          </p:cNvSpPr>
          <p:nvPr>
            <p:ph type="body" sz="quarter" idx="14" hasCustomPrompt="1"/>
          </p:nvPr>
        </p:nvSpPr>
        <p:spPr>
          <a:xfrm>
            <a:off x="587375" y="1070769"/>
            <a:ext cx="6696000" cy="288000"/>
          </a:xfrm>
          <a:prstGeom prst="rect">
            <a:avLst/>
          </a:prstGeom>
        </p:spPr>
        <p:txBody>
          <a:bodyPr lIns="0" tIns="0" rIns="0" bIns="0" anchor="t"/>
          <a:lstStyle>
            <a:lvl1pPr marL="0" indent="0">
              <a:buNone/>
              <a:defRPr sz="16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a:t>Mastertextformat Subheadline bearbeiten</a:t>
            </a:r>
          </a:p>
        </p:txBody>
      </p:sp>
      <p:sp>
        <p:nvSpPr>
          <p:cNvPr id="9" name="Textplatzhalter 8"/>
          <p:cNvSpPr>
            <a:spLocks noGrp="1"/>
          </p:cNvSpPr>
          <p:nvPr>
            <p:ph type="body" sz="quarter" idx="15"/>
          </p:nvPr>
        </p:nvSpPr>
        <p:spPr>
          <a:xfrm>
            <a:off x="587375" y="1757363"/>
            <a:ext cx="6671854" cy="4516437"/>
          </a:xfrm>
        </p:spPr>
        <p:txBody>
          <a:bodyPr/>
          <a:lstStyle>
            <a:lvl1pPr>
              <a:spcBef>
                <a:spcPts val="1000"/>
              </a:spcBef>
              <a:defRPr sz="2000"/>
            </a:lvl1pPr>
            <a:lvl2pPr marL="216000" indent="-216000">
              <a:spcBef>
                <a:spcPts val="1000"/>
              </a:spcBef>
              <a:defRPr sz="2000"/>
            </a:lvl2pPr>
            <a:lvl3pPr indent="-216000">
              <a:spcBef>
                <a:spcPts val="1000"/>
              </a:spcBef>
              <a:defRPr sz="2000"/>
            </a:lvl3pPr>
            <a:lvl4pPr indent="216000">
              <a:spcBef>
                <a:spcPts val="1000"/>
              </a:spcBef>
              <a:defRPr sz="2000"/>
            </a:lvl4pPr>
            <a:lvl5pPr indent="216000">
              <a:spcBef>
                <a:spcPts val="1000"/>
              </a:spcBef>
              <a:defRPr sz="20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0" name="Fußzeilenplatzhalter 4">
            <a:extLst>
              <a:ext uri="{FF2B5EF4-FFF2-40B4-BE49-F238E27FC236}">
                <a16:creationId xmlns:a16="http://schemas.microsoft.com/office/drawing/2014/main" id="{D79735C8-3680-44CD-93A1-A2BA93C40F7C}"/>
              </a:ext>
            </a:extLst>
          </p:cNvPr>
          <p:cNvSpPr>
            <a:spLocks noGrp="1"/>
          </p:cNvSpPr>
          <p:nvPr>
            <p:ph type="ftr" sz="quarter" idx="3"/>
          </p:nvPr>
        </p:nvSpPr>
        <p:spPr>
          <a:xfrm>
            <a:off x="587376" y="6476018"/>
            <a:ext cx="7164000" cy="180000"/>
          </a:xfrm>
          <a:prstGeom prst="rect">
            <a:avLst/>
          </a:prstGeom>
        </p:spPr>
        <p:txBody>
          <a:bodyPr vert="horz" lIns="0" tIns="0" rIns="0" bIns="0" rtlCol="0" anchor="ctr"/>
          <a:lstStyle>
            <a:lvl1pPr algn="l">
              <a:defRPr sz="1000">
                <a:solidFill>
                  <a:schemeClr val="accent1"/>
                </a:solidFill>
                <a:latin typeface="+mn-lt"/>
              </a:defRPr>
            </a:lvl1pPr>
          </a:lstStyle>
          <a:p>
            <a:r>
              <a:rPr lang="en-US"/>
              <a:t>© 2021 SNP I The Data Transformation Company – www.snpgroup.com</a:t>
            </a:r>
            <a:endParaRPr lang="de-DE"/>
          </a:p>
        </p:txBody>
      </p:sp>
    </p:spTree>
    <p:extLst>
      <p:ext uri="{BB962C8B-B14F-4D97-AF65-F5344CB8AC3E}">
        <p14:creationId xmlns:p14="http://schemas.microsoft.com/office/powerpoint/2010/main" val="1395857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left">
    <p:spTree>
      <p:nvGrpSpPr>
        <p:cNvPr id="1" name=""/>
        <p:cNvGrpSpPr/>
        <p:nvPr/>
      </p:nvGrpSpPr>
      <p:grpSpPr>
        <a:xfrm>
          <a:off x="0" y="0"/>
          <a:ext cx="0" cy="0"/>
          <a:chOff x="0" y="0"/>
          <a:chExt cx="0" cy="0"/>
        </a:xfrm>
      </p:grpSpPr>
      <p:sp>
        <p:nvSpPr>
          <p:cNvPr id="9" name="Textplatzhalter 8"/>
          <p:cNvSpPr>
            <a:spLocks noGrp="1"/>
          </p:cNvSpPr>
          <p:nvPr>
            <p:ph type="body" sz="quarter" idx="15"/>
          </p:nvPr>
        </p:nvSpPr>
        <p:spPr>
          <a:xfrm>
            <a:off x="4932363" y="1757363"/>
            <a:ext cx="6672262" cy="4516437"/>
          </a:xfrm>
        </p:spPr>
        <p:txBody>
          <a:bodyPr/>
          <a:lstStyle>
            <a:lvl1pPr>
              <a:spcBef>
                <a:spcPts val="1000"/>
              </a:spcBef>
              <a:defRPr sz="2000"/>
            </a:lvl1pPr>
            <a:lvl2pPr marL="216000" indent="-216000">
              <a:spcBef>
                <a:spcPts val="1000"/>
              </a:spcBef>
              <a:defRPr sz="2000"/>
            </a:lvl2pPr>
            <a:lvl3pPr indent="-216000">
              <a:spcBef>
                <a:spcPts val="1000"/>
              </a:spcBef>
              <a:defRPr sz="2000"/>
            </a:lvl3pPr>
            <a:lvl4pPr indent="216000">
              <a:spcBef>
                <a:spcPts val="1000"/>
              </a:spcBef>
              <a:defRPr sz="2000"/>
            </a:lvl4pPr>
            <a:lvl5pPr indent="216000">
              <a:spcBef>
                <a:spcPts val="1000"/>
              </a:spcBef>
              <a:defRPr sz="20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Bildplatzhalter 7">
            <a:extLst>
              <a:ext uri="{FF2B5EF4-FFF2-40B4-BE49-F238E27FC236}">
                <a16:creationId xmlns:a16="http://schemas.microsoft.com/office/drawing/2014/main" id="{AC2F57C8-9E13-49D3-A463-3F104BF42263}"/>
              </a:ext>
            </a:extLst>
          </p:cNvPr>
          <p:cNvSpPr>
            <a:spLocks noGrp="1"/>
          </p:cNvSpPr>
          <p:nvPr>
            <p:ph type="pic" sz="quarter" idx="11"/>
          </p:nvPr>
        </p:nvSpPr>
        <p:spPr>
          <a:xfrm>
            <a:off x="0" y="0"/>
            <a:ext cx="4365809" cy="6858000"/>
          </a:xfrm>
          <a:prstGeom prst="rect">
            <a:avLst/>
          </a:prstGeom>
        </p:spPr>
        <p:txBody>
          <a:bodyPr/>
          <a:lstStyle/>
          <a:p>
            <a:r>
              <a:rPr lang="de-DE"/>
              <a:t>Bild durch Klicken auf Symbol hinzufügen</a:t>
            </a:r>
          </a:p>
        </p:txBody>
      </p:sp>
      <p:sp>
        <p:nvSpPr>
          <p:cNvPr id="6" name="Titel 1">
            <a:extLst>
              <a:ext uri="{FF2B5EF4-FFF2-40B4-BE49-F238E27FC236}">
                <a16:creationId xmlns:a16="http://schemas.microsoft.com/office/drawing/2014/main" id="{DD42DA26-D44F-44A2-9DB4-B530E96E0B54}"/>
              </a:ext>
            </a:extLst>
          </p:cNvPr>
          <p:cNvSpPr>
            <a:spLocks noGrp="1"/>
          </p:cNvSpPr>
          <p:nvPr>
            <p:ph type="title"/>
          </p:nvPr>
        </p:nvSpPr>
        <p:spPr>
          <a:xfrm>
            <a:off x="4932457" y="584201"/>
            <a:ext cx="6672168" cy="402431"/>
          </a:xfrm>
        </p:spPr>
        <p:txBody>
          <a:bodyPr/>
          <a:lstStyle>
            <a:lvl1pPr>
              <a:defRPr/>
            </a:lvl1pPr>
          </a:lstStyle>
          <a:p>
            <a:r>
              <a:rPr lang="de-DE"/>
              <a:t>Mastertitelformat bearbeiten</a:t>
            </a:r>
          </a:p>
        </p:txBody>
      </p:sp>
      <p:sp>
        <p:nvSpPr>
          <p:cNvPr id="7" name="Textplatzhalter 14">
            <a:extLst>
              <a:ext uri="{FF2B5EF4-FFF2-40B4-BE49-F238E27FC236}">
                <a16:creationId xmlns:a16="http://schemas.microsoft.com/office/drawing/2014/main" id="{2CDF7A06-01FE-4E73-B571-928683F3ACCF}"/>
              </a:ext>
            </a:extLst>
          </p:cNvPr>
          <p:cNvSpPr>
            <a:spLocks noGrp="1"/>
          </p:cNvSpPr>
          <p:nvPr>
            <p:ph type="body" sz="quarter" idx="14" hasCustomPrompt="1"/>
          </p:nvPr>
        </p:nvSpPr>
        <p:spPr>
          <a:xfrm>
            <a:off x="4932048" y="1050966"/>
            <a:ext cx="6671854" cy="402431"/>
          </a:xfrm>
          <a:prstGeom prst="rect">
            <a:avLst/>
          </a:prstGeom>
        </p:spPr>
        <p:txBody>
          <a:bodyPr lIns="0" tIns="0" rIns="0" bIns="0" anchor="t"/>
          <a:lstStyle>
            <a:lvl1pPr marL="0" indent="0">
              <a:buNone/>
              <a:defRPr sz="16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a:t>Mastertextformat Subheadline bearbeiten</a:t>
            </a:r>
          </a:p>
        </p:txBody>
      </p:sp>
      <p:sp>
        <p:nvSpPr>
          <p:cNvPr id="10" name="Fußzeilenplatzhalter 4">
            <a:extLst>
              <a:ext uri="{FF2B5EF4-FFF2-40B4-BE49-F238E27FC236}">
                <a16:creationId xmlns:a16="http://schemas.microsoft.com/office/drawing/2014/main" id="{3E3445AC-8A9D-4979-9B7C-CCD155B68986}"/>
              </a:ext>
            </a:extLst>
          </p:cNvPr>
          <p:cNvSpPr>
            <a:spLocks noGrp="1"/>
          </p:cNvSpPr>
          <p:nvPr>
            <p:ph type="ftr" sz="quarter" idx="3"/>
          </p:nvPr>
        </p:nvSpPr>
        <p:spPr>
          <a:xfrm>
            <a:off x="4949807" y="6476018"/>
            <a:ext cx="6660000" cy="180000"/>
          </a:xfrm>
          <a:prstGeom prst="rect">
            <a:avLst/>
          </a:prstGeom>
        </p:spPr>
        <p:txBody>
          <a:bodyPr vert="horz" lIns="0" tIns="0" rIns="0" bIns="0" rtlCol="0" anchor="ctr"/>
          <a:lstStyle>
            <a:lvl1pPr algn="l">
              <a:defRPr sz="1000">
                <a:solidFill>
                  <a:schemeClr val="accent1"/>
                </a:solidFill>
                <a:latin typeface="+mn-lt"/>
              </a:defRPr>
            </a:lvl1pPr>
          </a:lstStyle>
          <a:p>
            <a:r>
              <a:rPr lang="en-US"/>
              <a:t>© 2021 SNP I The Data Transformation Company – www.snpgroup.com</a:t>
            </a:r>
            <a:endParaRPr lang="de-DE"/>
          </a:p>
        </p:txBody>
      </p:sp>
    </p:spTree>
    <p:extLst>
      <p:ext uri="{BB962C8B-B14F-4D97-AF65-F5344CB8AC3E}">
        <p14:creationId xmlns:p14="http://schemas.microsoft.com/office/powerpoint/2010/main" val="701410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right big dark">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98EFA475-7BD1-42AA-B6EF-F149A8B196B4}"/>
              </a:ext>
            </a:extLst>
          </p:cNvPr>
          <p:cNvSpPr/>
          <p:nvPr userDrawn="1"/>
        </p:nvSpPr>
        <p:spPr>
          <a:xfrm>
            <a:off x="0" y="0"/>
            <a:ext cx="12192000"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Univers Light" panose="020B0403020202020204" pitchFamily="34" charset="0"/>
            </a:endParaRPr>
          </a:p>
        </p:txBody>
      </p:sp>
      <p:sp>
        <p:nvSpPr>
          <p:cNvPr id="2" name="Titel 1">
            <a:extLst>
              <a:ext uri="{FF2B5EF4-FFF2-40B4-BE49-F238E27FC236}">
                <a16:creationId xmlns:a16="http://schemas.microsoft.com/office/drawing/2014/main" id="{E66B8960-537A-40B9-89B1-162BC3EED2C6}"/>
              </a:ext>
            </a:extLst>
          </p:cNvPr>
          <p:cNvSpPr>
            <a:spLocks noGrp="1"/>
          </p:cNvSpPr>
          <p:nvPr>
            <p:ph type="title"/>
          </p:nvPr>
        </p:nvSpPr>
        <p:spPr>
          <a:xfrm>
            <a:off x="587376" y="584201"/>
            <a:ext cx="5508624" cy="549274"/>
          </a:xfrm>
        </p:spPr>
        <p:txBody>
          <a:bodyPr/>
          <a:lstStyle>
            <a:lvl1pPr>
              <a:defRPr/>
            </a:lvl1pPr>
          </a:lstStyle>
          <a:p>
            <a:r>
              <a:rPr lang="de-DE"/>
              <a:t>Mastertitelformat bearbeiten</a:t>
            </a:r>
          </a:p>
        </p:txBody>
      </p:sp>
      <p:sp>
        <p:nvSpPr>
          <p:cNvPr id="8" name="Bildplatzhalter 7">
            <a:extLst>
              <a:ext uri="{FF2B5EF4-FFF2-40B4-BE49-F238E27FC236}">
                <a16:creationId xmlns:a16="http://schemas.microsoft.com/office/drawing/2014/main" id="{AC2F57C8-9E13-49D3-A463-3F104BF42263}"/>
              </a:ext>
            </a:extLst>
          </p:cNvPr>
          <p:cNvSpPr>
            <a:spLocks noGrp="1"/>
          </p:cNvSpPr>
          <p:nvPr>
            <p:ph type="pic" sz="quarter" idx="11"/>
          </p:nvPr>
        </p:nvSpPr>
        <p:spPr>
          <a:xfrm>
            <a:off x="6096000" y="0"/>
            <a:ext cx="6096000" cy="6858000"/>
          </a:xfrm>
          <a:prstGeom prst="rect">
            <a:avLst/>
          </a:prstGeom>
        </p:spPr>
        <p:txBody>
          <a:bodyPr/>
          <a:lstStyle/>
          <a:p>
            <a:r>
              <a:rPr lang="de-DE"/>
              <a:t>Bild durch Klicken auf Symbol hinzufügen</a:t>
            </a:r>
          </a:p>
        </p:txBody>
      </p:sp>
      <p:sp>
        <p:nvSpPr>
          <p:cNvPr id="7" name="Textplatzhalter 14">
            <a:extLst>
              <a:ext uri="{FF2B5EF4-FFF2-40B4-BE49-F238E27FC236}">
                <a16:creationId xmlns:a16="http://schemas.microsoft.com/office/drawing/2014/main" id="{8D2BCB2D-A696-44BA-A3E5-6B5D65651105}"/>
              </a:ext>
            </a:extLst>
          </p:cNvPr>
          <p:cNvSpPr>
            <a:spLocks noGrp="1"/>
          </p:cNvSpPr>
          <p:nvPr>
            <p:ph type="body" sz="quarter" idx="14" hasCustomPrompt="1"/>
          </p:nvPr>
        </p:nvSpPr>
        <p:spPr>
          <a:xfrm>
            <a:off x="587375" y="1196244"/>
            <a:ext cx="5508625" cy="402431"/>
          </a:xfrm>
          <a:prstGeom prst="rect">
            <a:avLst/>
          </a:prstGeom>
        </p:spPr>
        <p:txBody>
          <a:bodyPr lIns="0" tIns="0" rIns="0" bIns="0" anchor="ctr"/>
          <a:lstStyle>
            <a:lvl1pPr marL="0" indent="0">
              <a:buNone/>
              <a:defRPr sz="160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a:t>Mastertextformat Subheadline bearbeiten</a:t>
            </a:r>
          </a:p>
        </p:txBody>
      </p:sp>
      <p:sp>
        <p:nvSpPr>
          <p:cNvPr id="9" name="Inhaltsplatzhalter 4"/>
          <p:cNvSpPr>
            <a:spLocks noGrp="1"/>
          </p:cNvSpPr>
          <p:nvPr>
            <p:ph sz="quarter" idx="16"/>
          </p:nvPr>
        </p:nvSpPr>
        <p:spPr>
          <a:xfrm>
            <a:off x="587375" y="1757363"/>
            <a:ext cx="5508625" cy="4516437"/>
          </a:xfrm>
        </p:spPr>
        <p:txBody>
          <a:bodyPr/>
          <a:lstStyle>
            <a:lvl1pPr>
              <a:lnSpc>
                <a:spcPct val="150000"/>
              </a:lnSpc>
              <a:spcBef>
                <a:spcPts val="1000"/>
              </a:spcBef>
              <a:defRPr cap="all" baseline="0">
                <a:solidFill>
                  <a:schemeClr val="bg1"/>
                </a:solidFill>
                <a:latin typeface="Univers" panose="020B0604020202020204" charset="0"/>
              </a:defRPr>
            </a:lvl1pPr>
            <a:lvl2pPr marL="0" indent="0">
              <a:lnSpc>
                <a:spcPct val="150000"/>
              </a:lnSpc>
              <a:spcBef>
                <a:spcPts val="1000"/>
              </a:spcBef>
              <a:buFontTx/>
              <a:buNone/>
              <a:defRPr>
                <a:solidFill>
                  <a:schemeClr val="bg1"/>
                </a:solidFill>
              </a:defRPr>
            </a:lvl2pPr>
            <a:lvl3pPr marL="190500" indent="-190500">
              <a:lnSpc>
                <a:spcPct val="150000"/>
              </a:lnSpc>
              <a:spcBef>
                <a:spcPts val="1000"/>
              </a:spcBef>
              <a:buFont typeface="Wingdings" panose="05000000000000000000" pitchFamily="2" charset="2"/>
              <a:buChar char="§"/>
              <a:defRPr>
                <a:solidFill>
                  <a:schemeClr val="bg1"/>
                </a:solidFill>
              </a:defRPr>
            </a:lvl3pPr>
            <a:lvl4pPr marL="266700" indent="182563">
              <a:lnSpc>
                <a:spcPct val="150000"/>
              </a:lnSpc>
              <a:spcBef>
                <a:spcPts val="1000"/>
              </a:spcBef>
              <a:buFont typeface="Symbol" panose="05050102010706020507" pitchFamily="18" charset="2"/>
              <a:buChar char="-"/>
              <a:tabLst/>
              <a:defRPr>
                <a:solidFill>
                  <a:schemeClr val="bg1"/>
                </a:solidFill>
              </a:defRPr>
            </a:lvl4pPr>
            <a:lvl5pPr marL="622300" indent="176213">
              <a:lnSpc>
                <a:spcPct val="150000"/>
              </a:lnSpc>
              <a:spcBef>
                <a:spcPts val="1000"/>
              </a:spcBef>
              <a:buFont typeface="Wingdings" panose="05000000000000000000" pitchFamily="2" charset="2"/>
              <a:buChar char="§"/>
              <a:defRPr>
                <a:solidFill>
                  <a:schemeClr val="bg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0" name="Fußzeilenplatzhalter 4">
            <a:extLst>
              <a:ext uri="{FF2B5EF4-FFF2-40B4-BE49-F238E27FC236}">
                <a16:creationId xmlns:a16="http://schemas.microsoft.com/office/drawing/2014/main" id="{F77BD954-A127-496F-8217-B32B93FBD7F2}"/>
              </a:ext>
            </a:extLst>
          </p:cNvPr>
          <p:cNvSpPr>
            <a:spLocks noGrp="1"/>
          </p:cNvSpPr>
          <p:nvPr>
            <p:ph type="ftr" sz="quarter" idx="3"/>
          </p:nvPr>
        </p:nvSpPr>
        <p:spPr>
          <a:xfrm>
            <a:off x="587376" y="6476018"/>
            <a:ext cx="8424000" cy="180000"/>
          </a:xfrm>
          <a:prstGeom prst="rect">
            <a:avLst/>
          </a:prstGeom>
          <a:ln>
            <a:noFill/>
          </a:ln>
        </p:spPr>
        <p:txBody>
          <a:bodyPr vert="horz" lIns="0" tIns="0" rIns="0" bIns="0" rtlCol="0" anchor="ctr"/>
          <a:lstStyle>
            <a:lvl1pPr algn="l">
              <a:defRPr sz="1000">
                <a:solidFill>
                  <a:schemeClr val="bg1"/>
                </a:solidFill>
                <a:latin typeface="+mn-lt"/>
              </a:defRPr>
            </a:lvl1pPr>
          </a:lstStyle>
          <a:p>
            <a:r>
              <a:rPr lang="en-US"/>
              <a:t>© 2021 SNP I The Data Transformation Company – www.snpgroup.com</a:t>
            </a:r>
            <a:endParaRPr lang="de-DE"/>
          </a:p>
        </p:txBody>
      </p:sp>
      <p:sp>
        <p:nvSpPr>
          <p:cNvPr id="12" name="Foliennummernplatzhalter 5">
            <a:extLst>
              <a:ext uri="{FF2B5EF4-FFF2-40B4-BE49-F238E27FC236}">
                <a16:creationId xmlns:a16="http://schemas.microsoft.com/office/drawing/2014/main" id="{1CA93538-8A63-47AA-9A50-F55B9F89A316}"/>
              </a:ext>
            </a:extLst>
          </p:cNvPr>
          <p:cNvSpPr>
            <a:spLocks noGrp="1"/>
          </p:cNvSpPr>
          <p:nvPr>
            <p:ph type="sldNum" sz="quarter" idx="4"/>
          </p:nvPr>
        </p:nvSpPr>
        <p:spPr>
          <a:xfrm>
            <a:off x="10850598" y="6476018"/>
            <a:ext cx="756000" cy="180000"/>
          </a:xfrm>
          <a:prstGeom prst="rect">
            <a:avLst/>
          </a:prstGeom>
          <a:ln>
            <a:noFill/>
          </a:ln>
        </p:spPr>
        <p:txBody>
          <a:bodyPr vert="horz" lIns="0" tIns="0" rIns="0" bIns="0" rtlCol="0" anchor="ctr"/>
          <a:lstStyle>
            <a:lvl1pPr algn="r">
              <a:defRPr sz="1000">
                <a:solidFill>
                  <a:schemeClr val="bg1"/>
                </a:solidFill>
              </a:defRPr>
            </a:lvl1pPr>
          </a:lstStyle>
          <a:p>
            <a:fld id="{F5997B80-8B4A-4FB7-A3B4-CC510E315C04}" type="slidenum">
              <a:rPr lang="de-DE" smtClean="0"/>
              <a:pPr/>
              <a:t>‹#›</a:t>
            </a:fld>
            <a:endParaRPr lang="de-DE"/>
          </a:p>
        </p:txBody>
      </p:sp>
      <p:sp>
        <p:nvSpPr>
          <p:cNvPr id="13" name="Datumsplatzhalter 3">
            <a:extLst>
              <a:ext uri="{FF2B5EF4-FFF2-40B4-BE49-F238E27FC236}">
                <a16:creationId xmlns:a16="http://schemas.microsoft.com/office/drawing/2014/main" id="{1840C5E5-EDAC-4343-9038-1289845C0D88}"/>
              </a:ext>
            </a:extLst>
          </p:cNvPr>
          <p:cNvSpPr>
            <a:spLocks noGrp="1"/>
          </p:cNvSpPr>
          <p:nvPr>
            <p:ph type="dt" sz="half" idx="2"/>
          </p:nvPr>
        </p:nvSpPr>
        <p:spPr>
          <a:xfrm>
            <a:off x="9187451" y="6476018"/>
            <a:ext cx="1584000" cy="180000"/>
          </a:xfrm>
          <a:prstGeom prst="rect">
            <a:avLst/>
          </a:prstGeom>
          <a:ln>
            <a:noFill/>
          </a:ln>
        </p:spPr>
        <p:txBody>
          <a:bodyPr vert="horz" lIns="0" tIns="0" rIns="0" bIns="0" rtlCol="0" anchor="ctr"/>
          <a:lstStyle>
            <a:lvl1pPr algn="r">
              <a:defRPr lang="en-US" sz="1000" smtClean="0">
                <a:solidFill>
                  <a:schemeClr val="bg1"/>
                </a:solidFill>
              </a:defRPr>
            </a:lvl1pPr>
          </a:lstStyle>
          <a:p>
            <a:fld id="{F3A2D1B2-C88C-475B-8781-B693BC760D02}" type="datetimeFigureOut">
              <a:rPr lang="de-DE" smtClean="0"/>
              <a:pPr/>
              <a:t>10.01.2022</a:t>
            </a:fld>
            <a:endParaRPr lang="de-DE"/>
          </a:p>
        </p:txBody>
      </p:sp>
    </p:spTree>
    <p:extLst>
      <p:ext uri="{BB962C8B-B14F-4D97-AF65-F5344CB8AC3E}">
        <p14:creationId xmlns:p14="http://schemas.microsoft.com/office/powerpoint/2010/main" val="29276477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C5D941-0277-4404-824F-10AAB7E5EEC0}"/>
              </a:ext>
            </a:extLst>
          </p:cNvPr>
          <p:cNvSpPr>
            <a:spLocks noGrp="1"/>
          </p:cNvSpPr>
          <p:nvPr>
            <p:ph type="title"/>
          </p:nvPr>
        </p:nvSpPr>
        <p:spPr/>
        <p:txBody>
          <a:bodyPr/>
          <a:lstStyle/>
          <a:p>
            <a:r>
              <a:rPr lang="de-DE"/>
              <a:t>Mastertitelformat bearbeiten</a:t>
            </a:r>
          </a:p>
        </p:txBody>
      </p:sp>
      <p:sp>
        <p:nvSpPr>
          <p:cNvPr id="5" name="Tabellenplatzhalter 4">
            <a:extLst>
              <a:ext uri="{FF2B5EF4-FFF2-40B4-BE49-F238E27FC236}">
                <a16:creationId xmlns:a16="http://schemas.microsoft.com/office/drawing/2014/main" id="{7E8C2A9C-F9C8-4C30-A0A8-485B385490AF}"/>
              </a:ext>
            </a:extLst>
          </p:cNvPr>
          <p:cNvSpPr>
            <a:spLocks noGrp="1"/>
          </p:cNvSpPr>
          <p:nvPr>
            <p:ph type="tbl" sz="quarter" idx="11"/>
          </p:nvPr>
        </p:nvSpPr>
        <p:spPr>
          <a:xfrm>
            <a:off x="587375" y="1757362"/>
            <a:ext cx="11028363" cy="4516437"/>
          </a:xfrm>
          <a:prstGeom prst="rect">
            <a:avLst/>
          </a:prstGeom>
        </p:spPr>
        <p:txBody>
          <a:bodyPr/>
          <a:lstStyle>
            <a:lvl1pPr>
              <a:defRPr>
                <a:latin typeface="+mn-lt"/>
              </a:defRPr>
            </a:lvl1pPr>
          </a:lstStyle>
          <a:p>
            <a:r>
              <a:rPr lang="de-DE"/>
              <a:t>Tabelle durch Klicken auf Symbol hinzufügen</a:t>
            </a:r>
          </a:p>
        </p:txBody>
      </p:sp>
      <p:sp>
        <p:nvSpPr>
          <p:cNvPr id="7" name="Fußzeilenplatzhalter 4">
            <a:extLst>
              <a:ext uri="{FF2B5EF4-FFF2-40B4-BE49-F238E27FC236}">
                <a16:creationId xmlns:a16="http://schemas.microsoft.com/office/drawing/2014/main" id="{E31FC722-2FE6-42DD-B136-39D06C43CDB9}"/>
              </a:ext>
            </a:extLst>
          </p:cNvPr>
          <p:cNvSpPr>
            <a:spLocks noGrp="1"/>
          </p:cNvSpPr>
          <p:nvPr>
            <p:ph type="ftr" sz="quarter" idx="3"/>
          </p:nvPr>
        </p:nvSpPr>
        <p:spPr>
          <a:xfrm>
            <a:off x="587376" y="6476018"/>
            <a:ext cx="8424000" cy="180000"/>
          </a:xfrm>
          <a:prstGeom prst="rect">
            <a:avLst/>
          </a:prstGeom>
        </p:spPr>
        <p:txBody>
          <a:bodyPr vert="horz" lIns="0" tIns="0" rIns="0" bIns="0" rtlCol="0" anchor="ctr"/>
          <a:lstStyle>
            <a:lvl1pPr algn="l">
              <a:defRPr sz="1000">
                <a:solidFill>
                  <a:schemeClr val="accent1"/>
                </a:solidFill>
                <a:latin typeface="+mn-lt"/>
              </a:defRPr>
            </a:lvl1pPr>
          </a:lstStyle>
          <a:p>
            <a:r>
              <a:rPr lang="en-US"/>
              <a:t>© 2021 SNP I The Data Transformation Company – www.snpgroup.com</a:t>
            </a:r>
            <a:endParaRPr lang="de-DE"/>
          </a:p>
        </p:txBody>
      </p:sp>
      <p:sp>
        <p:nvSpPr>
          <p:cNvPr id="8" name="Foliennummernplatzhalter 5">
            <a:extLst>
              <a:ext uri="{FF2B5EF4-FFF2-40B4-BE49-F238E27FC236}">
                <a16:creationId xmlns:a16="http://schemas.microsoft.com/office/drawing/2014/main" id="{519CCA26-E1DE-497B-B67E-D8F2485A24F9}"/>
              </a:ext>
            </a:extLst>
          </p:cNvPr>
          <p:cNvSpPr>
            <a:spLocks noGrp="1"/>
          </p:cNvSpPr>
          <p:nvPr>
            <p:ph type="sldNum" sz="quarter" idx="4"/>
          </p:nvPr>
        </p:nvSpPr>
        <p:spPr>
          <a:xfrm>
            <a:off x="10850598" y="6476018"/>
            <a:ext cx="756000" cy="180000"/>
          </a:xfrm>
          <a:prstGeom prst="rect">
            <a:avLst/>
          </a:prstGeom>
        </p:spPr>
        <p:txBody>
          <a:bodyPr vert="horz" lIns="0" tIns="0" rIns="0" bIns="0" rtlCol="0" anchor="ctr"/>
          <a:lstStyle>
            <a:lvl1pPr algn="r">
              <a:defRPr sz="1000">
                <a:solidFill>
                  <a:schemeClr val="accent1"/>
                </a:solidFill>
              </a:defRPr>
            </a:lvl1pPr>
          </a:lstStyle>
          <a:p>
            <a:fld id="{F5997B80-8B4A-4FB7-A3B4-CC510E315C04}" type="slidenum">
              <a:rPr lang="de-DE" smtClean="0"/>
              <a:pPr/>
              <a:t>‹#›</a:t>
            </a:fld>
            <a:endParaRPr lang="de-DE"/>
          </a:p>
        </p:txBody>
      </p:sp>
      <p:sp>
        <p:nvSpPr>
          <p:cNvPr id="9" name="Datumsplatzhalter 3">
            <a:extLst>
              <a:ext uri="{FF2B5EF4-FFF2-40B4-BE49-F238E27FC236}">
                <a16:creationId xmlns:a16="http://schemas.microsoft.com/office/drawing/2014/main" id="{24F73B88-3EBE-48AE-B6FA-EA5B792F97E8}"/>
              </a:ext>
            </a:extLst>
          </p:cNvPr>
          <p:cNvSpPr>
            <a:spLocks noGrp="1"/>
          </p:cNvSpPr>
          <p:nvPr>
            <p:ph type="dt" sz="half" idx="2"/>
          </p:nvPr>
        </p:nvSpPr>
        <p:spPr>
          <a:xfrm>
            <a:off x="9187451" y="6476018"/>
            <a:ext cx="1584000" cy="180000"/>
          </a:xfrm>
          <a:prstGeom prst="rect">
            <a:avLst/>
          </a:prstGeom>
        </p:spPr>
        <p:txBody>
          <a:bodyPr vert="horz" lIns="0" tIns="0" rIns="0" bIns="0" rtlCol="0" anchor="ctr"/>
          <a:lstStyle>
            <a:lvl1pPr algn="r">
              <a:defRPr lang="en-US" sz="1000" smtClean="0">
                <a:solidFill>
                  <a:schemeClr val="accent1"/>
                </a:solidFill>
              </a:defRPr>
            </a:lvl1pPr>
          </a:lstStyle>
          <a:p>
            <a:fld id="{F3A2D1B2-C88C-475B-8781-B693BC760D02}" type="datetimeFigureOut">
              <a:rPr lang="de-DE" smtClean="0"/>
              <a:pPr/>
              <a:t>10.01.2022</a:t>
            </a:fld>
            <a:endParaRPr lang="de-DE"/>
          </a:p>
        </p:txBody>
      </p:sp>
    </p:spTree>
    <p:extLst>
      <p:ext uri="{BB962C8B-B14F-4D97-AF65-F5344CB8AC3E}">
        <p14:creationId xmlns:p14="http://schemas.microsoft.com/office/powerpoint/2010/main" val="1930192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11" name="Bildplatzhalter 10">
            <a:extLst>
              <a:ext uri="{FF2B5EF4-FFF2-40B4-BE49-F238E27FC236}">
                <a16:creationId xmlns:a16="http://schemas.microsoft.com/office/drawing/2014/main" id="{7D709019-B54B-495D-8AF5-E684E8D1C069}"/>
              </a:ext>
            </a:extLst>
          </p:cNvPr>
          <p:cNvSpPr>
            <a:spLocks noGrp="1"/>
          </p:cNvSpPr>
          <p:nvPr>
            <p:ph type="pic" sz="quarter" idx="13"/>
          </p:nvPr>
        </p:nvSpPr>
        <p:spPr>
          <a:xfrm>
            <a:off x="587375" y="1226651"/>
            <a:ext cx="5399088" cy="2653200"/>
          </a:xfrm>
          <a:prstGeom prst="rect">
            <a:avLst/>
          </a:prstGeom>
          <a:solidFill>
            <a:schemeClr val="bg2"/>
          </a:solidFill>
        </p:spPr>
        <p:txBody>
          <a:bodyPr/>
          <a:lstStyle>
            <a:lvl1pPr marL="0" indent="0">
              <a:buNone/>
              <a:defRPr sz="2000"/>
            </a:lvl1pPr>
          </a:lstStyle>
          <a:p>
            <a:r>
              <a:rPr lang="de-DE"/>
              <a:t>Bild durch Klicken auf Symbol hinzufügen</a:t>
            </a:r>
          </a:p>
        </p:txBody>
      </p:sp>
      <p:sp>
        <p:nvSpPr>
          <p:cNvPr id="12" name="Bildplatzhalter 10">
            <a:extLst>
              <a:ext uri="{FF2B5EF4-FFF2-40B4-BE49-F238E27FC236}">
                <a16:creationId xmlns:a16="http://schemas.microsoft.com/office/drawing/2014/main" id="{1408DC95-B894-42E3-8D75-B1DB50CE3364}"/>
              </a:ext>
            </a:extLst>
          </p:cNvPr>
          <p:cNvSpPr>
            <a:spLocks noGrp="1"/>
          </p:cNvSpPr>
          <p:nvPr>
            <p:ph type="pic" sz="quarter" idx="14"/>
          </p:nvPr>
        </p:nvSpPr>
        <p:spPr>
          <a:xfrm>
            <a:off x="6205537" y="1226651"/>
            <a:ext cx="5399088" cy="2653200"/>
          </a:xfrm>
          <a:prstGeom prst="rect">
            <a:avLst/>
          </a:prstGeom>
          <a:solidFill>
            <a:schemeClr val="bg2"/>
          </a:solidFill>
        </p:spPr>
        <p:txBody>
          <a:bodyPr/>
          <a:lstStyle>
            <a:lvl1pPr marL="0" indent="0">
              <a:buNone/>
              <a:defRPr sz="2000"/>
            </a:lvl1pPr>
          </a:lstStyle>
          <a:p>
            <a:r>
              <a:rPr lang="de-DE"/>
              <a:t>Bild durch Klicken auf Symbol hinzufügen</a:t>
            </a:r>
          </a:p>
        </p:txBody>
      </p:sp>
      <p:sp>
        <p:nvSpPr>
          <p:cNvPr id="8" name="Inhaltsplatzhalter 4"/>
          <p:cNvSpPr>
            <a:spLocks noGrp="1"/>
          </p:cNvSpPr>
          <p:nvPr>
            <p:ph sz="quarter" idx="16"/>
          </p:nvPr>
        </p:nvSpPr>
        <p:spPr>
          <a:xfrm>
            <a:off x="587375" y="4057648"/>
            <a:ext cx="5399088" cy="2216151"/>
          </a:xfrm>
        </p:spPr>
        <p:txBody>
          <a:bodyPr/>
          <a:lstStyle>
            <a:lvl1pPr>
              <a:lnSpc>
                <a:spcPct val="100000"/>
              </a:lnSpc>
              <a:spcBef>
                <a:spcPts val="1000"/>
              </a:spcBef>
              <a:defRPr b="1" cap="all" baseline="0">
                <a:latin typeface="Univers" panose="020B0604020202020204" charset="0"/>
              </a:defRPr>
            </a:lvl1pPr>
            <a:lvl2pPr marL="0" indent="0">
              <a:lnSpc>
                <a:spcPct val="100000"/>
              </a:lnSpc>
              <a:spcBef>
                <a:spcPts val="1000"/>
              </a:spcBef>
              <a:buFontTx/>
              <a:buNone/>
              <a:defRPr/>
            </a:lvl2pPr>
            <a:lvl3pPr marL="177800" indent="-177800">
              <a:lnSpc>
                <a:spcPct val="100000"/>
              </a:lnSpc>
              <a:spcBef>
                <a:spcPts val="1000"/>
              </a:spcBef>
              <a:buFont typeface="Wingdings" panose="05000000000000000000" pitchFamily="2" charset="2"/>
              <a:buChar char="§"/>
              <a:defRPr/>
            </a:lvl3pPr>
            <a:lvl4pPr marL="266700" indent="182563">
              <a:lnSpc>
                <a:spcPct val="100000"/>
              </a:lnSpc>
              <a:spcBef>
                <a:spcPts val="1000"/>
              </a:spcBef>
              <a:buFont typeface="Symbol" panose="05050102010706020507" pitchFamily="18" charset="2"/>
              <a:buChar char="-"/>
              <a:tabLst/>
              <a:defRPr/>
            </a:lvl4pPr>
            <a:lvl5pPr marL="622300" indent="176213">
              <a:lnSpc>
                <a:spcPct val="100000"/>
              </a:lnSpc>
              <a:spcBef>
                <a:spcPts val="1000"/>
              </a:spcBef>
              <a:buFont typeface="Wingdings" panose="05000000000000000000" pitchFamily="2" charset="2"/>
              <a:buChar cha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0" name="Inhaltsplatzhalter 4"/>
          <p:cNvSpPr>
            <a:spLocks noGrp="1"/>
          </p:cNvSpPr>
          <p:nvPr>
            <p:ph sz="quarter" idx="17"/>
          </p:nvPr>
        </p:nvSpPr>
        <p:spPr>
          <a:xfrm>
            <a:off x="6205536" y="4057648"/>
            <a:ext cx="5399088" cy="2216151"/>
          </a:xfrm>
        </p:spPr>
        <p:txBody>
          <a:bodyPr/>
          <a:lstStyle>
            <a:lvl1pPr>
              <a:lnSpc>
                <a:spcPct val="100000"/>
              </a:lnSpc>
              <a:spcBef>
                <a:spcPts val="1000"/>
              </a:spcBef>
              <a:defRPr b="1" cap="all" baseline="0">
                <a:latin typeface="Univers" panose="020B0604020202020204" charset="0"/>
              </a:defRPr>
            </a:lvl1pPr>
            <a:lvl2pPr marL="0" indent="0">
              <a:lnSpc>
                <a:spcPct val="100000"/>
              </a:lnSpc>
              <a:spcBef>
                <a:spcPts val="1000"/>
              </a:spcBef>
              <a:buFontTx/>
              <a:buNone/>
              <a:defRPr/>
            </a:lvl2pPr>
            <a:lvl3pPr marL="177800" indent="-177800">
              <a:lnSpc>
                <a:spcPct val="100000"/>
              </a:lnSpc>
              <a:spcBef>
                <a:spcPts val="1000"/>
              </a:spcBef>
              <a:buFont typeface="Wingdings" panose="05000000000000000000" pitchFamily="2" charset="2"/>
              <a:buChar char="§"/>
              <a:defRPr/>
            </a:lvl3pPr>
            <a:lvl4pPr marL="266700" indent="182563">
              <a:lnSpc>
                <a:spcPct val="100000"/>
              </a:lnSpc>
              <a:spcBef>
                <a:spcPts val="1000"/>
              </a:spcBef>
              <a:buFont typeface="Symbol" panose="05050102010706020507" pitchFamily="18" charset="2"/>
              <a:buChar char="-"/>
              <a:tabLst/>
              <a:defRPr/>
            </a:lvl4pPr>
            <a:lvl5pPr marL="622300" indent="176213">
              <a:lnSpc>
                <a:spcPct val="100000"/>
              </a:lnSpc>
              <a:spcBef>
                <a:spcPts val="1000"/>
              </a:spcBef>
              <a:buFont typeface="Wingdings" panose="05000000000000000000" pitchFamily="2" charset="2"/>
              <a:buChar cha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9" name="Fußzeilenplatzhalter 4">
            <a:extLst>
              <a:ext uri="{FF2B5EF4-FFF2-40B4-BE49-F238E27FC236}">
                <a16:creationId xmlns:a16="http://schemas.microsoft.com/office/drawing/2014/main" id="{3E1EAD6E-AD6F-4E08-A758-7C934F3AD950}"/>
              </a:ext>
            </a:extLst>
          </p:cNvPr>
          <p:cNvSpPr>
            <a:spLocks noGrp="1"/>
          </p:cNvSpPr>
          <p:nvPr>
            <p:ph type="ftr" sz="quarter" idx="3"/>
          </p:nvPr>
        </p:nvSpPr>
        <p:spPr>
          <a:xfrm>
            <a:off x="587376" y="6476018"/>
            <a:ext cx="8424000" cy="180000"/>
          </a:xfrm>
          <a:prstGeom prst="rect">
            <a:avLst/>
          </a:prstGeom>
        </p:spPr>
        <p:txBody>
          <a:bodyPr vert="horz" lIns="0" tIns="0" rIns="0" bIns="0" rtlCol="0" anchor="ctr"/>
          <a:lstStyle>
            <a:lvl1pPr algn="l">
              <a:defRPr sz="1000">
                <a:solidFill>
                  <a:schemeClr val="accent1"/>
                </a:solidFill>
                <a:latin typeface="+mn-lt"/>
              </a:defRPr>
            </a:lvl1pPr>
          </a:lstStyle>
          <a:p>
            <a:r>
              <a:rPr lang="en-US"/>
              <a:t>© 2021 SNP I The Data Transformation Company – www.snpgroup.com</a:t>
            </a:r>
            <a:endParaRPr lang="de-DE"/>
          </a:p>
        </p:txBody>
      </p:sp>
      <p:sp>
        <p:nvSpPr>
          <p:cNvPr id="13" name="Foliennummernplatzhalter 5">
            <a:extLst>
              <a:ext uri="{FF2B5EF4-FFF2-40B4-BE49-F238E27FC236}">
                <a16:creationId xmlns:a16="http://schemas.microsoft.com/office/drawing/2014/main" id="{9BDE8DC7-1474-440C-A98D-08A775F9156E}"/>
              </a:ext>
            </a:extLst>
          </p:cNvPr>
          <p:cNvSpPr>
            <a:spLocks noGrp="1"/>
          </p:cNvSpPr>
          <p:nvPr>
            <p:ph type="sldNum" sz="quarter" idx="4"/>
          </p:nvPr>
        </p:nvSpPr>
        <p:spPr>
          <a:xfrm>
            <a:off x="10850598" y="6476018"/>
            <a:ext cx="756000" cy="180000"/>
          </a:xfrm>
          <a:prstGeom prst="rect">
            <a:avLst/>
          </a:prstGeom>
        </p:spPr>
        <p:txBody>
          <a:bodyPr vert="horz" lIns="0" tIns="0" rIns="0" bIns="0" rtlCol="0" anchor="ctr"/>
          <a:lstStyle>
            <a:lvl1pPr algn="r">
              <a:defRPr sz="1000">
                <a:solidFill>
                  <a:schemeClr val="accent1"/>
                </a:solidFill>
              </a:defRPr>
            </a:lvl1pPr>
          </a:lstStyle>
          <a:p>
            <a:fld id="{F5997B80-8B4A-4FB7-A3B4-CC510E315C04}" type="slidenum">
              <a:rPr lang="de-DE" smtClean="0"/>
              <a:pPr/>
              <a:t>‹#›</a:t>
            </a:fld>
            <a:endParaRPr lang="de-DE"/>
          </a:p>
        </p:txBody>
      </p:sp>
      <p:sp>
        <p:nvSpPr>
          <p:cNvPr id="14" name="Datumsplatzhalter 3">
            <a:extLst>
              <a:ext uri="{FF2B5EF4-FFF2-40B4-BE49-F238E27FC236}">
                <a16:creationId xmlns:a16="http://schemas.microsoft.com/office/drawing/2014/main" id="{0DF33D91-9CB2-4289-BD57-E613EE141880}"/>
              </a:ext>
            </a:extLst>
          </p:cNvPr>
          <p:cNvSpPr>
            <a:spLocks noGrp="1"/>
          </p:cNvSpPr>
          <p:nvPr>
            <p:ph type="dt" sz="half" idx="2"/>
          </p:nvPr>
        </p:nvSpPr>
        <p:spPr>
          <a:xfrm>
            <a:off x="9187451" y="6476018"/>
            <a:ext cx="1584000" cy="180000"/>
          </a:xfrm>
          <a:prstGeom prst="rect">
            <a:avLst/>
          </a:prstGeom>
        </p:spPr>
        <p:txBody>
          <a:bodyPr vert="horz" lIns="0" tIns="0" rIns="0" bIns="0" rtlCol="0" anchor="ctr"/>
          <a:lstStyle>
            <a:lvl1pPr algn="r">
              <a:defRPr lang="en-US" sz="1000" smtClean="0">
                <a:solidFill>
                  <a:schemeClr val="accent1"/>
                </a:solidFill>
              </a:defRPr>
            </a:lvl1pPr>
          </a:lstStyle>
          <a:p>
            <a:fld id="{F3A2D1B2-C88C-475B-8781-B693BC760D02}" type="datetimeFigureOut">
              <a:rPr lang="de-DE" smtClean="0"/>
              <a:pPr/>
              <a:t>10.01.2022</a:t>
            </a:fld>
            <a:endParaRPr lang="de-DE"/>
          </a:p>
        </p:txBody>
      </p:sp>
      <p:sp>
        <p:nvSpPr>
          <p:cNvPr id="15" name="Titel 1">
            <a:extLst>
              <a:ext uri="{FF2B5EF4-FFF2-40B4-BE49-F238E27FC236}">
                <a16:creationId xmlns:a16="http://schemas.microsoft.com/office/drawing/2014/main" id="{DEC0C10D-908D-4F49-9644-6142CCC28EEC}"/>
              </a:ext>
            </a:extLst>
          </p:cNvPr>
          <p:cNvSpPr>
            <a:spLocks noGrp="1"/>
          </p:cNvSpPr>
          <p:nvPr>
            <p:ph type="title"/>
          </p:nvPr>
        </p:nvSpPr>
        <p:spPr>
          <a:xfrm>
            <a:off x="587375" y="584200"/>
            <a:ext cx="11017249" cy="637381"/>
          </a:xfrm>
        </p:spPr>
        <p:txBody>
          <a:bodyPr/>
          <a:lstStyle/>
          <a:p>
            <a:r>
              <a:rPr lang="de-DE"/>
              <a:t>Mastertitelformat bearbeiten</a:t>
            </a:r>
          </a:p>
        </p:txBody>
      </p:sp>
    </p:spTree>
    <p:extLst>
      <p:ext uri="{BB962C8B-B14F-4D97-AF65-F5344CB8AC3E}">
        <p14:creationId xmlns:p14="http://schemas.microsoft.com/office/powerpoint/2010/main" val="3581519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2FCFDA-9CF8-4E9D-8C17-609E1C63FFD6}"/>
              </a:ext>
            </a:extLst>
          </p:cNvPr>
          <p:cNvSpPr>
            <a:spLocks noGrp="1"/>
          </p:cNvSpPr>
          <p:nvPr>
            <p:ph type="title"/>
          </p:nvPr>
        </p:nvSpPr>
        <p:spPr/>
        <p:txBody>
          <a:bodyPr/>
          <a:lstStyle/>
          <a:p>
            <a:r>
              <a:rPr lang="de-DE"/>
              <a:t>Mastertitelformat bearbeiten</a:t>
            </a:r>
          </a:p>
        </p:txBody>
      </p:sp>
      <p:sp>
        <p:nvSpPr>
          <p:cNvPr id="6" name="Inhaltsplatzhalter 5">
            <a:extLst>
              <a:ext uri="{FF2B5EF4-FFF2-40B4-BE49-F238E27FC236}">
                <a16:creationId xmlns:a16="http://schemas.microsoft.com/office/drawing/2014/main" id="{FFC890DC-F14A-4407-822D-9A2C3575E2F8}"/>
              </a:ext>
            </a:extLst>
          </p:cNvPr>
          <p:cNvSpPr>
            <a:spLocks noGrp="1"/>
          </p:cNvSpPr>
          <p:nvPr>
            <p:ph sz="quarter" idx="1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Fußzeilenplatzhalter 4">
            <a:extLst>
              <a:ext uri="{FF2B5EF4-FFF2-40B4-BE49-F238E27FC236}">
                <a16:creationId xmlns:a16="http://schemas.microsoft.com/office/drawing/2014/main" id="{47591188-1114-402E-A87D-9B24CBC61D97}"/>
              </a:ext>
            </a:extLst>
          </p:cNvPr>
          <p:cNvSpPr>
            <a:spLocks noGrp="1"/>
          </p:cNvSpPr>
          <p:nvPr>
            <p:ph type="ftr" sz="quarter" idx="3"/>
          </p:nvPr>
        </p:nvSpPr>
        <p:spPr>
          <a:xfrm>
            <a:off x="587376" y="6476018"/>
            <a:ext cx="8424000" cy="180000"/>
          </a:xfrm>
          <a:prstGeom prst="rect">
            <a:avLst/>
          </a:prstGeom>
        </p:spPr>
        <p:txBody>
          <a:bodyPr vert="horz" lIns="0" tIns="0" rIns="0" bIns="0" rtlCol="0" anchor="ctr"/>
          <a:lstStyle>
            <a:lvl1pPr algn="l">
              <a:defRPr sz="1000">
                <a:solidFill>
                  <a:schemeClr val="accent1"/>
                </a:solidFill>
                <a:latin typeface="+mn-lt"/>
              </a:defRPr>
            </a:lvl1pPr>
          </a:lstStyle>
          <a:p>
            <a:r>
              <a:rPr lang="en-US"/>
              <a:t>© 2021 SNP I The Data Transformation Company – www.snpgroup.com</a:t>
            </a:r>
            <a:endParaRPr lang="de-DE"/>
          </a:p>
        </p:txBody>
      </p:sp>
      <p:sp>
        <p:nvSpPr>
          <p:cNvPr id="8" name="Foliennummernplatzhalter 5">
            <a:extLst>
              <a:ext uri="{FF2B5EF4-FFF2-40B4-BE49-F238E27FC236}">
                <a16:creationId xmlns:a16="http://schemas.microsoft.com/office/drawing/2014/main" id="{5F8177A5-F8DB-4DFD-8E44-3EC37A6FE634}"/>
              </a:ext>
            </a:extLst>
          </p:cNvPr>
          <p:cNvSpPr>
            <a:spLocks noGrp="1"/>
          </p:cNvSpPr>
          <p:nvPr>
            <p:ph type="sldNum" sz="quarter" idx="4"/>
          </p:nvPr>
        </p:nvSpPr>
        <p:spPr>
          <a:xfrm>
            <a:off x="10850598" y="6476018"/>
            <a:ext cx="756000" cy="180000"/>
          </a:xfrm>
          <a:prstGeom prst="rect">
            <a:avLst/>
          </a:prstGeom>
        </p:spPr>
        <p:txBody>
          <a:bodyPr vert="horz" lIns="0" tIns="0" rIns="0" bIns="0" rtlCol="0" anchor="ctr"/>
          <a:lstStyle>
            <a:lvl1pPr algn="r">
              <a:defRPr sz="1000">
                <a:solidFill>
                  <a:schemeClr val="accent1"/>
                </a:solidFill>
              </a:defRPr>
            </a:lvl1pPr>
          </a:lstStyle>
          <a:p>
            <a:fld id="{F5997B80-8B4A-4FB7-A3B4-CC510E315C04}" type="slidenum">
              <a:rPr lang="de-DE" smtClean="0"/>
              <a:pPr/>
              <a:t>‹#›</a:t>
            </a:fld>
            <a:endParaRPr lang="de-DE"/>
          </a:p>
        </p:txBody>
      </p:sp>
      <p:sp>
        <p:nvSpPr>
          <p:cNvPr id="9" name="Datumsplatzhalter 3">
            <a:extLst>
              <a:ext uri="{FF2B5EF4-FFF2-40B4-BE49-F238E27FC236}">
                <a16:creationId xmlns:a16="http://schemas.microsoft.com/office/drawing/2014/main" id="{19946AE6-BD31-4387-BAE7-48C38C6010F3}"/>
              </a:ext>
            </a:extLst>
          </p:cNvPr>
          <p:cNvSpPr>
            <a:spLocks noGrp="1"/>
          </p:cNvSpPr>
          <p:nvPr>
            <p:ph type="dt" sz="half" idx="2"/>
          </p:nvPr>
        </p:nvSpPr>
        <p:spPr>
          <a:xfrm>
            <a:off x="9187451" y="6476018"/>
            <a:ext cx="1584000" cy="180000"/>
          </a:xfrm>
          <a:prstGeom prst="rect">
            <a:avLst/>
          </a:prstGeom>
        </p:spPr>
        <p:txBody>
          <a:bodyPr vert="horz" lIns="0" tIns="0" rIns="0" bIns="0" rtlCol="0" anchor="ctr"/>
          <a:lstStyle>
            <a:lvl1pPr algn="r">
              <a:defRPr lang="en-US" sz="1000" smtClean="0">
                <a:solidFill>
                  <a:schemeClr val="accent1"/>
                </a:solidFill>
              </a:defRPr>
            </a:lvl1pPr>
          </a:lstStyle>
          <a:p>
            <a:fld id="{F3A2D1B2-C88C-475B-8781-B693BC760D02}" type="datetimeFigureOut">
              <a:rPr lang="de-DE" smtClean="0"/>
              <a:pPr/>
              <a:t>10.01.2022</a:t>
            </a:fld>
            <a:endParaRPr lang="de-DE"/>
          </a:p>
        </p:txBody>
      </p:sp>
    </p:spTree>
    <p:extLst>
      <p:ext uri="{BB962C8B-B14F-4D97-AF65-F5344CB8AC3E}">
        <p14:creationId xmlns:p14="http://schemas.microsoft.com/office/powerpoint/2010/main" val="38264080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lumns_1">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9B2B6C96-1C42-4265-AD75-600E035AE1B4}"/>
              </a:ext>
            </a:extLst>
          </p:cNvPr>
          <p:cNvSpPr>
            <a:spLocks noGrp="1"/>
          </p:cNvSpPr>
          <p:nvPr>
            <p:ph type="body" sz="quarter" idx="12" hasCustomPrompt="1"/>
          </p:nvPr>
        </p:nvSpPr>
        <p:spPr>
          <a:xfrm>
            <a:off x="587375" y="1762126"/>
            <a:ext cx="3312000" cy="4511673"/>
          </a:xfrm>
          <a:prstGeom prst="rect">
            <a:avLst/>
          </a:prstGeom>
        </p:spPr>
        <p:txBody>
          <a:bodyPr/>
          <a:lstStyle>
            <a:lvl1pPr marL="0" indent="0" algn="l">
              <a:lnSpc>
                <a:spcPct val="100000"/>
              </a:lnSpc>
              <a:spcBef>
                <a:spcPts val="0"/>
              </a:spcBef>
              <a:spcAft>
                <a:spcPts val="1600"/>
              </a:spcAft>
              <a:buNone/>
              <a:defRPr sz="1400" b="1" cap="all" baseline="0"/>
            </a:lvl1pPr>
            <a:lvl2pPr marL="0" indent="0" algn="l">
              <a:lnSpc>
                <a:spcPct val="100000"/>
              </a:lnSpc>
              <a:buFont typeface="Symbol" panose="05050102010706020507" pitchFamily="18" charset="2"/>
              <a:buNone/>
              <a:defRPr sz="1400" cap="all" baseline="0"/>
            </a:lvl2pPr>
            <a:lvl3pPr marL="538163" indent="-177800" algn="l">
              <a:lnSpc>
                <a:spcPct val="100000"/>
              </a:lnSpc>
              <a:defRPr sz="1200"/>
            </a:lvl3pPr>
            <a:lvl4pPr marL="719138" indent="-180975" algn="l">
              <a:lnSpc>
                <a:spcPct val="100000"/>
              </a:lnSpc>
              <a:buFont typeface="Symbol" panose="05050102010706020507" pitchFamily="18" charset="2"/>
              <a:buChar char="-"/>
              <a:defRPr sz="1200"/>
            </a:lvl4pPr>
            <a:lvl5pPr marL="896938" indent="-177800" algn="l">
              <a:lnSpc>
                <a:spcPct val="100000"/>
              </a:lnSpc>
              <a:defRPr sz="1200"/>
            </a:lvl5pPr>
          </a:lstStyle>
          <a:p>
            <a:pPr lvl="0"/>
            <a:r>
              <a:rPr lang="de-DE"/>
              <a:t>Erste ebene Versal</a:t>
            </a:r>
          </a:p>
          <a:p>
            <a:pPr lvl="1"/>
            <a:r>
              <a:rPr lang="de-DE"/>
              <a:t>ZWEITE EBENE </a:t>
            </a:r>
            <a:r>
              <a:rPr lang="de-DE" err="1"/>
              <a:t>versal</a:t>
            </a:r>
            <a:endParaRPr lang="de-DE"/>
          </a:p>
          <a:p>
            <a:pPr marL="138113" lvl="2" indent="-138113">
              <a:spcBef>
                <a:spcPts val="600"/>
              </a:spcBef>
              <a:buFont typeface="Wingdings 2" panose="05020102010507070707" pitchFamily="18" charset="2"/>
              <a:buChar char=""/>
            </a:pPr>
            <a:r>
              <a:rPr lang="de-DE">
                <a:latin typeface="Univers Light" panose="020B0403020202020204" pitchFamily="34" charset="0"/>
              </a:rPr>
              <a:t>Third </a:t>
            </a:r>
            <a:r>
              <a:rPr lang="de-DE" err="1">
                <a:latin typeface="Univers Light" panose="020B0403020202020204" pitchFamily="34" charset="0"/>
              </a:rPr>
              <a:t>level</a:t>
            </a:r>
            <a:endParaRPr lang="de-DE">
              <a:latin typeface="Univers Light" panose="020B0403020202020204" pitchFamily="34" charset="0"/>
            </a:endParaRPr>
          </a:p>
          <a:p>
            <a:pPr marL="311150" lvl="3" indent="-173038">
              <a:spcBef>
                <a:spcPts val="600"/>
              </a:spcBef>
            </a:pPr>
            <a:r>
              <a:rPr lang="de-DE" err="1">
                <a:latin typeface="Univers Light" panose="020B0403020202020204" pitchFamily="34" charset="0"/>
              </a:rPr>
              <a:t>Fourth</a:t>
            </a:r>
            <a:r>
              <a:rPr lang="de-DE">
                <a:latin typeface="Univers Light" panose="020B0403020202020204" pitchFamily="34" charset="0"/>
              </a:rPr>
              <a:t> </a:t>
            </a:r>
            <a:r>
              <a:rPr lang="de-DE" err="1">
                <a:latin typeface="Univers Light" panose="020B0403020202020204" pitchFamily="34" charset="0"/>
              </a:rPr>
              <a:t>level</a:t>
            </a:r>
            <a:endParaRPr lang="de-DE">
              <a:latin typeface="Univers Light" panose="020B0403020202020204" pitchFamily="34" charset="0"/>
            </a:endParaRPr>
          </a:p>
          <a:p>
            <a:pPr marL="449263" lvl="4" indent="-138113">
              <a:spcBef>
                <a:spcPts val="600"/>
              </a:spcBef>
              <a:buFont typeface="Wingdings 2" panose="05020102010507070707" pitchFamily="18" charset="2"/>
              <a:buChar char="¡"/>
            </a:pPr>
            <a:r>
              <a:rPr lang="de-DE" err="1">
                <a:latin typeface="Univers Light" panose="020B0403020202020204" pitchFamily="34" charset="0"/>
              </a:rPr>
              <a:t>Fifth</a:t>
            </a:r>
            <a:r>
              <a:rPr lang="de-DE">
                <a:latin typeface="Univers Light" panose="020B0403020202020204" pitchFamily="34" charset="0"/>
              </a:rPr>
              <a:t> </a:t>
            </a:r>
            <a:r>
              <a:rPr lang="de-DE" err="1">
                <a:latin typeface="Univers Light" panose="020B0403020202020204" pitchFamily="34" charset="0"/>
              </a:rPr>
              <a:t>level</a:t>
            </a:r>
            <a:endParaRPr lang="de-DE">
              <a:latin typeface="Univers Light" panose="020B0403020202020204" pitchFamily="34" charset="0"/>
            </a:endParaRPr>
          </a:p>
          <a:p>
            <a:pPr marL="622300" lvl="5" indent="-173038">
              <a:lnSpc>
                <a:spcPct val="100000"/>
              </a:lnSpc>
              <a:spcBef>
                <a:spcPts val="400"/>
              </a:spcBef>
              <a:buClr>
                <a:schemeClr val="accent1"/>
              </a:buClr>
              <a:buFont typeface="Symbol" panose="05050102010706020507" pitchFamily="18" charset="2"/>
              <a:buChar char="-"/>
            </a:pPr>
            <a:r>
              <a:rPr lang="de-DE" sz="1200" err="1">
                <a:latin typeface="Univers Light" panose="020B0403020202020204" pitchFamily="34" charset="0"/>
              </a:rPr>
              <a:t>Sixth</a:t>
            </a:r>
            <a:r>
              <a:rPr lang="de-DE" sz="1200">
                <a:latin typeface="Univers Light" panose="020B0403020202020204" pitchFamily="34" charset="0"/>
              </a:rPr>
              <a:t> Level</a:t>
            </a:r>
          </a:p>
          <a:p>
            <a:pPr marL="801688" lvl="2" indent="-179388">
              <a:spcBef>
                <a:spcPts val="600"/>
              </a:spcBef>
              <a:buFont typeface="Wingdings 2" panose="05020102010507070707" pitchFamily="18" charset="2"/>
              <a:buChar char=""/>
            </a:pPr>
            <a:r>
              <a:rPr lang="de-DE" err="1">
                <a:latin typeface="Univers Light" panose="020B0403020202020204" pitchFamily="34" charset="0"/>
              </a:rPr>
              <a:t>Seventh</a:t>
            </a:r>
            <a:r>
              <a:rPr lang="de-DE">
                <a:latin typeface="Univers Light" panose="020B0403020202020204" pitchFamily="34" charset="0"/>
              </a:rPr>
              <a:t> </a:t>
            </a:r>
            <a:r>
              <a:rPr lang="de-DE" err="1">
                <a:latin typeface="Univers Light" panose="020B0403020202020204" pitchFamily="34" charset="0"/>
              </a:rPr>
              <a:t>level</a:t>
            </a:r>
            <a:endParaRPr lang="de-DE">
              <a:latin typeface="Univers Light" panose="020B0403020202020204" pitchFamily="34" charset="0"/>
            </a:endParaRPr>
          </a:p>
          <a:p>
            <a:pPr marL="982663" lvl="3">
              <a:spcBef>
                <a:spcPts val="600"/>
              </a:spcBef>
            </a:pPr>
            <a:r>
              <a:rPr lang="de-DE" err="1">
                <a:latin typeface="Univers Light" panose="020B0403020202020204" pitchFamily="34" charset="0"/>
              </a:rPr>
              <a:t>Eight</a:t>
            </a:r>
            <a:r>
              <a:rPr lang="de-DE">
                <a:latin typeface="Univers Light" panose="020B0403020202020204" pitchFamily="34" charset="0"/>
              </a:rPr>
              <a:t> </a:t>
            </a:r>
            <a:r>
              <a:rPr lang="de-DE" err="1">
                <a:latin typeface="Univers Light" panose="020B0403020202020204" pitchFamily="34" charset="0"/>
              </a:rPr>
              <a:t>level</a:t>
            </a:r>
            <a:endParaRPr lang="de-DE">
              <a:latin typeface="Univers Light" panose="020B0403020202020204" pitchFamily="34" charset="0"/>
            </a:endParaRPr>
          </a:p>
          <a:p>
            <a:pPr marL="982663" lvl="4" indent="179388">
              <a:spcBef>
                <a:spcPts val="600"/>
              </a:spcBef>
              <a:buFont typeface="Wingdings 2" panose="05020102010507070707" pitchFamily="18" charset="2"/>
              <a:buChar char="¡"/>
            </a:pPr>
            <a:r>
              <a:rPr lang="de-DE" err="1">
                <a:latin typeface="Univers Light" panose="020B0403020202020204" pitchFamily="34" charset="0"/>
              </a:rPr>
              <a:t>Ninth</a:t>
            </a:r>
            <a:r>
              <a:rPr lang="de-DE">
                <a:latin typeface="Univers Light" panose="020B0403020202020204" pitchFamily="34" charset="0"/>
              </a:rPr>
              <a:t> </a:t>
            </a:r>
            <a:r>
              <a:rPr lang="de-DE" err="1">
                <a:latin typeface="Univers Light" panose="020B0403020202020204" pitchFamily="34" charset="0"/>
              </a:rPr>
              <a:t>level</a:t>
            </a:r>
            <a:endParaRPr lang="de-DE">
              <a:latin typeface="Univers Light" panose="020B0403020202020204" pitchFamily="34" charset="0"/>
            </a:endParaRPr>
          </a:p>
          <a:p>
            <a:pPr lvl="4"/>
            <a:endParaRPr lang="de-DE"/>
          </a:p>
        </p:txBody>
      </p:sp>
      <p:sp>
        <p:nvSpPr>
          <p:cNvPr id="9" name="Textplatzhalter 9">
            <a:extLst>
              <a:ext uri="{FF2B5EF4-FFF2-40B4-BE49-F238E27FC236}">
                <a16:creationId xmlns:a16="http://schemas.microsoft.com/office/drawing/2014/main" id="{5C12E736-3E0A-4B9D-92C0-E6728859E856}"/>
              </a:ext>
            </a:extLst>
          </p:cNvPr>
          <p:cNvSpPr>
            <a:spLocks noGrp="1"/>
          </p:cNvSpPr>
          <p:nvPr>
            <p:ph type="body" sz="quarter" idx="14" hasCustomPrompt="1"/>
          </p:nvPr>
        </p:nvSpPr>
        <p:spPr>
          <a:xfrm>
            <a:off x="4440000" y="1762126"/>
            <a:ext cx="3312000" cy="4511673"/>
          </a:xfrm>
          <a:prstGeom prst="rect">
            <a:avLst/>
          </a:prstGeom>
        </p:spPr>
        <p:txBody>
          <a:bodyPr/>
          <a:lstStyle>
            <a:lvl1pPr marL="0" indent="0" algn="l">
              <a:lnSpc>
                <a:spcPct val="100000"/>
              </a:lnSpc>
              <a:spcBef>
                <a:spcPts val="0"/>
              </a:spcBef>
              <a:spcAft>
                <a:spcPts val="1600"/>
              </a:spcAft>
              <a:buNone/>
              <a:defRPr sz="1400" b="1" cap="all" baseline="0"/>
            </a:lvl1pPr>
            <a:lvl2pPr marL="0" indent="0" algn="l">
              <a:lnSpc>
                <a:spcPct val="100000"/>
              </a:lnSpc>
              <a:buFont typeface="Symbol" panose="05050102010706020507" pitchFamily="18" charset="2"/>
              <a:buNone/>
              <a:defRPr sz="1400" cap="all" baseline="0"/>
            </a:lvl2pPr>
            <a:lvl3pPr marL="538163" indent="-177800" algn="l">
              <a:lnSpc>
                <a:spcPct val="100000"/>
              </a:lnSpc>
              <a:defRPr sz="1200"/>
            </a:lvl3pPr>
            <a:lvl4pPr marL="719138" indent="-180975" algn="l">
              <a:lnSpc>
                <a:spcPct val="100000"/>
              </a:lnSpc>
              <a:buFont typeface="Symbol" panose="05050102010706020507" pitchFamily="18" charset="2"/>
              <a:buChar char="-"/>
              <a:defRPr sz="1200"/>
            </a:lvl4pPr>
            <a:lvl5pPr marL="896938" indent="-177800" algn="l">
              <a:lnSpc>
                <a:spcPct val="100000"/>
              </a:lnSpc>
              <a:defRPr sz="1200"/>
            </a:lvl5pPr>
          </a:lstStyle>
          <a:p>
            <a:pPr lvl="0"/>
            <a:r>
              <a:rPr lang="de-DE"/>
              <a:t>Erste ebene Versal</a:t>
            </a:r>
          </a:p>
          <a:p>
            <a:pPr lvl="1"/>
            <a:r>
              <a:rPr lang="de-DE"/>
              <a:t>ZWEITE EBENE </a:t>
            </a:r>
            <a:r>
              <a:rPr lang="de-DE" err="1"/>
              <a:t>versal</a:t>
            </a:r>
            <a:endParaRPr lang="de-DE"/>
          </a:p>
          <a:p>
            <a:pPr marL="138113" lvl="2" indent="-138113">
              <a:spcBef>
                <a:spcPts val="600"/>
              </a:spcBef>
              <a:buFont typeface="Wingdings 2" panose="05020102010507070707" pitchFamily="18" charset="2"/>
              <a:buChar char=""/>
            </a:pPr>
            <a:r>
              <a:rPr lang="de-DE">
                <a:latin typeface="Univers Light" panose="020B0403020202020204" pitchFamily="34" charset="0"/>
              </a:rPr>
              <a:t>Third </a:t>
            </a:r>
            <a:r>
              <a:rPr lang="de-DE" err="1">
                <a:latin typeface="Univers Light" panose="020B0403020202020204" pitchFamily="34" charset="0"/>
              </a:rPr>
              <a:t>level</a:t>
            </a:r>
            <a:endParaRPr lang="de-DE">
              <a:latin typeface="Univers Light" panose="020B0403020202020204" pitchFamily="34" charset="0"/>
            </a:endParaRPr>
          </a:p>
          <a:p>
            <a:pPr marL="311150" lvl="3" indent="-173038">
              <a:spcBef>
                <a:spcPts val="600"/>
              </a:spcBef>
            </a:pPr>
            <a:r>
              <a:rPr lang="de-DE" err="1">
                <a:latin typeface="Univers Light" panose="020B0403020202020204" pitchFamily="34" charset="0"/>
              </a:rPr>
              <a:t>Fourth</a:t>
            </a:r>
            <a:r>
              <a:rPr lang="de-DE">
                <a:latin typeface="Univers Light" panose="020B0403020202020204" pitchFamily="34" charset="0"/>
              </a:rPr>
              <a:t> </a:t>
            </a:r>
            <a:r>
              <a:rPr lang="de-DE" err="1">
                <a:latin typeface="Univers Light" panose="020B0403020202020204" pitchFamily="34" charset="0"/>
              </a:rPr>
              <a:t>level</a:t>
            </a:r>
            <a:endParaRPr lang="de-DE">
              <a:latin typeface="Univers Light" panose="020B0403020202020204" pitchFamily="34" charset="0"/>
            </a:endParaRPr>
          </a:p>
          <a:p>
            <a:pPr marL="449263" lvl="4" indent="-138113">
              <a:spcBef>
                <a:spcPts val="600"/>
              </a:spcBef>
              <a:buFont typeface="Wingdings 2" panose="05020102010507070707" pitchFamily="18" charset="2"/>
              <a:buChar char="¡"/>
            </a:pPr>
            <a:r>
              <a:rPr lang="de-DE" err="1">
                <a:latin typeface="Univers Light" panose="020B0403020202020204" pitchFamily="34" charset="0"/>
              </a:rPr>
              <a:t>Fifth</a:t>
            </a:r>
            <a:r>
              <a:rPr lang="de-DE">
                <a:latin typeface="Univers Light" panose="020B0403020202020204" pitchFamily="34" charset="0"/>
              </a:rPr>
              <a:t> </a:t>
            </a:r>
            <a:r>
              <a:rPr lang="de-DE" err="1">
                <a:latin typeface="Univers Light" panose="020B0403020202020204" pitchFamily="34" charset="0"/>
              </a:rPr>
              <a:t>level</a:t>
            </a:r>
            <a:endParaRPr lang="de-DE">
              <a:latin typeface="Univers Light" panose="020B0403020202020204" pitchFamily="34" charset="0"/>
            </a:endParaRPr>
          </a:p>
          <a:p>
            <a:pPr marL="622300" lvl="5" indent="-173038">
              <a:lnSpc>
                <a:spcPct val="100000"/>
              </a:lnSpc>
              <a:spcBef>
                <a:spcPts val="400"/>
              </a:spcBef>
              <a:buClr>
                <a:schemeClr val="accent1"/>
              </a:buClr>
              <a:buFont typeface="Symbol" panose="05050102010706020507" pitchFamily="18" charset="2"/>
              <a:buChar char="-"/>
            </a:pPr>
            <a:r>
              <a:rPr lang="de-DE" sz="1200" err="1">
                <a:latin typeface="Univers Light" panose="020B0403020202020204" pitchFamily="34" charset="0"/>
              </a:rPr>
              <a:t>Sixth</a:t>
            </a:r>
            <a:r>
              <a:rPr lang="de-DE" sz="1200">
                <a:latin typeface="Univers Light" panose="020B0403020202020204" pitchFamily="34" charset="0"/>
              </a:rPr>
              <a:t> Level</a:t>
            </a:r>
          </a:p>
          <a:p>
            <a:pPr marL="801688" lvl="2" indent="-179388">
              <a:spcBef>
                <a:spcPts val="600"/>
              </a:spcBef>
              <a:buFont typeface="Wingdings 2" panose="05020102010507070707" pitchFamily="18" charset="2"/>
              <a:buChar char=""/>
            </a:pPr>
            <a:r>
              <a:rPr lang="de-DE" err="1">
                <a:latin typeface="Univers Light" panose="020B0403020202020204" pitchFamily="34" charset="0"/>
              </a:rPr>
              <a:t>Seventh</a:t>
            </a:r>
            <a:r>
              <a:rPr lang="de-DE">
                <a:latin typeface="Univers Light" panose="020B0403020202020204" pitchFamily="34" charset="0"/>
              </a:rPr>
              <a:t> </a:t>
            </a:r>
            <a:r>
              <a:rPr lang="de-DE" err="1">
                <a:latin typeface="Univers Light" panose="020B0403020202020204" pitchFamily="34" charset="0"/>
              </a:rPr>
              <a:t>level</a:t>
            </a:r>
            <a:endParaRPr lang="de-DE">
              <a:latin typeface="Univers Light" panose="020B0403020202020204" pitchFamily="34" charset="0"/>
            </a:endParaRPr>
          </a:p>
          <a:p>
            <a:pPr marL="982663" lvl="3">
              <a:spcBef>
                <a:spcPts val="600"/>
              </a:spcBef>
            </a:pPr>
            <a:r>
              <a:rPr lang="de-DE">
                <a:latin typeface="Univers Light" panose="020B0403020202020204" pitchFamily="34" charset="0"/>
              </a:rPr>
              <a:t>Eight </a:t>
            </a:r>
            <a:r>
              <a:rPr lang="de-DE" err="1">
                <a:latin typeface="Univers Light" panose="020B0403020202020204" pitchFamily="34" charset="0"/>
              </a:rPr>
              <a:t>level</a:t>
            </a:r>
            <a:endParaRPr lang="de-DE">
              <a:latin typeface="Univers Light" panose="020B0403020202020204" pitchFamily="34" charset="0"/>
            </a:endParaRPr>
          </a:p>
          <a:p>
            <a:pPr marL="982663" lvl="4" indent="179388">
              <a:spcBef>
                <a:spcPts val="600"/>
              </a:spcBef>
              <a:buFont typeface="Wingdings 2" panose="05020102010507070707" pitchFamily="18" charset="2"/>
              <a:buChar char="¡"/>
            </a:pPr>
            <a:r>
              <a:rPr lang="de-DE" err="1">
                <a:latin typeface="Univers Light" panose="020B0403020202020204" pitchFamily="34" charset="0"/>
              </a:rPr>
              <a:t>Ninth</a:t>
            </a:r>
            <a:r>
              <a:rPr lang="de-DE">
                <a:latin typeface="Univers Light" panose="020B0403020202020204" pitchFamily="34" charset="0"/>
              </a:rPr>
              <a:t> </a:t>
            </a:r>
            <a:r>
              <a:rPr lang="de-DE" err="1">
                <a:latin typeface="Univers Light" panose="020B0403020202020204" pitchFamily="34" charset="0"/>
              </a:rPr>
              <a:t>level</a:t>
            </a:r>
            <a:endParaRPr lang="de-DE">
              <a:latin typeface="Univers Light" panose="020B0403020202020204" pitchFamily="34" charset="0"/>
            </a:endParaRPr>
          </a:p>
          <a:p>
            <a:pPr lvl="4"/>
            <a:endParaRPr lang="de-DE"/>
          </a:p>
        </p:txBody>
      </p:sp>
      <p:sp>
        <p:nvSpPr>
          <p:cNvPr id="12" name="Textplatzhalter 9">
            <a:extLst>
              <a:ext uri="{FF2B5EF4-FFF2-40B4-BE49-F238E27FC236}">
                <a16:creationId xmlns:a16="http://schemas.microsoft.com/office/drawing/2014/main" id="{ACEA7931-A72C-4642-BBAF-6E558F1A8BE4}"/>
              </a:ext>
            </a:extLst>
          </p:cNvPr>
          <p:cNvSpPr>
            <a:spLocks noGrp="1"/>
          </p:cNvSpPr>
          <p:nvPr>
            <p:ph type="body" sz="quarter" idx="15" hasCustomPrompt="1"/>
          </p:nvPr>
        </p:nvSpPr>
        <p:spPr>
          <a:xfrm>
            <a:off x="8292625" y="1762126"/>
            <a:ext cx="3312000" cy="4511673"/>
          </a:xfrm>
          <a:prstGeom prst="rect">
            <a:avLst/>
          </a:prstGeom>
        </p:spPr>
        <p:txBody>
          <a:bodyPr/>
          <a:lstStyle>
            <a:lvl1pPr marL="0" indent="0" algn="l">
              <a:lnSpc>
                <a:spcPct val="100000"/>
              </a:lnSpc>
              <a:spcBef>
                <a:spcPts val="0"/>
              </a:spcBef>
              <a:spcAft>
                <a:spcPts val="1600"/>
              </a:spcAft>
              <a:buNone/>
              <a:defRPr sz="1400" b="1" cap="all" baseline="0"/>
            </a:lvl1pPr>
            <a:lvl2pPr marL="0" indent="0" algn="l">
              <a:lnSpc>
                <a:spcPct val="100000"/>
              </a:lnSpc>
              <a:buFont typeface="Symbol" panose="05050102010706020507" pitchFamily="18" charset="2"/>
              <a:buNone/>
              <a:defRPr sz="1400" cap="all" baseline="0"/>
            </a:lvl2pPr>
            <a:lvl3pPr marL="538163" indent="-177800" algn="l">
              <a:lnSpc>
                <a:spcPct val="100000"/>
              </a:lnSpc>
              <a:defRPr sz="1200"/>
            </a:lvl3pPr>
            <a:lvl4pPr marL="719138" indent="-180975" algn="l">
              <a:lnSpc>
                <a:spcPct val="100000"/>
              </a:lnSpc>
              <a:buFont typeface="Symbol" panose="05050102010706020507" pitchFamily="18" charset="2"/>
              <a:buChar char="-"/>
              <a:defRPr sz="1200"/>
            </a:lvl4pPr>
            <a:lvl5pPr marL="896938" indent="-177800" algn="l">
              <a:lnSpc>
                <a:spcPct val="100000"/>
              </a:lnSpc>
              <a:defRPr sz="1200"/>
            </a:lvl5pPr>
          </a:lstStyle>
          <a:p>
            <a:pPr lvl="0"/>
            <a:r>
              <a:rPr lang="de-DE"/>
              <a:t>Erste ebene Versal</a:t>
            </a:r>
          </a:p>
          <a:p>
            <a:pPr lvl="1"/>
            <a:r>
              <a:rPr lang="de-DE"/>
              <a:t>ZWEITE EBENE </a:t>
            </a:r>
            <a:r>
              <a:rPr lang="de-DE" err="1"/>
              <a:t>versal</a:t>
            </a:r>
            <a:endParaRPr lang="de-DE"/>
          </a:p>
          <a:p>
            <a:pPr marL="138113" lvl="2" indent="-138113">
              <a:spcBef>
                <a:spcPts val="600"/>
              </a:spcBef>
              <a:buFont typeface="Wingdings 2" panose="05020102010507070707" pitchFamily="18" charset="2"/>
              <a:buChar char=""/>
            </a:pPr>
            <a:r>
              <a:rPr lang="de-DE">
                <a:latin typeface="Univers Light" panose="020B0403020202020204" pitchFamily="34" charset="0"/>
              </a:rPr>
              <a:t>Third </a:t>
            </a:r>
            <a:r>
              <a:rPr lang="de-DE" err="1">
                <a:latin typeface="Univers Light" panose="020B0403020202020204" pitchFamily="34" charset="0"/>
              </a:rPr>
              <a:t>level</a:t>
            </a:r>
            <a:endParaRPr lang="de-DE">
              <a:latin typeface="Univers Light" panose="020B0403020202020204" pitchFamily="34" charset="0"/>
            </a:endParaRPr>
          </a:p>
          <a:p>
            <a:pPr marL="311150" lvl="3" indent="-173038">
              <a:spcBef>
                <a:spcPts val="600"/>
              </a:spcBef>
            </a:pPr>
            <a:r>
              <a:rPr lang="de-DE" err="1">
                <a:latin typeface="Univers Light" panose="020B0403020202020204" pitchFamily="34" charset="0"/>
              </a:rPr>
              <a:t>Fourth</a:t>
            </a:r>
            <a:r>
              <a:rPr lang="de-DE">
                <a:latin typeface="Univers Light" panose="020B0403020202020204" pitchFamily="34" charset="0"/>
              </a:rPr>
              <a:t> </a:t>
            </a:r>
            <a:r>
              <a:rPr lang="de-DE" err="1">
                <a:latin typeface="Univers Light" panose="020B0403020202020204" pitchFamily="34" charset="0"/>
              </a:rPr>
              <a:t>level</a:t>
            </a:r>
            <a:endParaRPr lang="de-DE">
              <a:latin typeface="Univers Light" panose="020B0403020202020204" pitchFamily="34" charset="0"/>
            </a:endParaRPr>
          </a:p>
          <a:p>
            <a:pPr marL="449263" lvl="4" indent="-138113">
              <a:spcBef>
                <a:spcPts val="600"/>
              </a:spcBef>
              <a:buFont typeface="Wingdings 2" panose="05020102010507070707" pitchFamily="18" charset="2"/>
              <a:buChar char="¡"/>
            </a:pPr>
            <a:r>
              <a:rPr lang="de-DE" err="1">
                <a:latin typeface="Univers Light" panose="020B0403020202020204" pitchFamily="34" charset="0"/>
              </a:rPr>
              <a:t>Fifth</a:t>
            </a:r>
            <a:r>
              <a:rPr lang="de-DE">
                <a:latin typeface="Univers Light" panose="020B0403020202020204" pitchFamily="34" charset="0"/>
              </a:rPr>
              <a:t> </a:t>
            </a:r>
            <a:r>
              <a:rPr lang="de-DE" err="1">
                <a:latin typeface="Univers Light" panose="020B0403020202020204" pitchFamily="34" charset="0"/>
              </a:rPr>
              <a:t>level</a:t>
            </a:r>
            <a:endParaRPr lang="de-DE">
              <a:latin typeface="Univers Light" panose="020B0403020202020204" pitchFamily="34" charset="0"/>
            </a:endParaRPr>
          </a:p>
          <a:p>
            <a:pPr marL="622300" lvl="5" indent="-173038">
              <a:lnSpc>
                <a:spcPct val="100000"/>
              </a:lnSpc>
              <a:spcBef>
                <a:spcPts val="400"/>
              </a:spcBef>
              <a:buClr>
                <a:schemeClr val="accent1"/>
              </a:buClr>
              <a:buFont typeface="Symbol" panose="05050102010706020507" pitchFamily="18" charset="2"/>
              <a:buChar char="-"/>
            </a:pPr>
            <a:r>
              <a:rPr lang="de-DE" sz="1200" err="1">
                <a:latin typeface="Univers Light" panose="020B0403020202020204" pitchFamily="34" charset="0"/>
              </a:rPr>
              <a:t>Sixth</a:t>
            </a:r>
            <a:r>
              <a:rPr lang="de-DE" sz="1200">
                <a:latin typeface="Univers Light" panose="020B0403020202020204" pitchFamily="34" charset="0"/>
              </a:rPr>
              <a:t> Level</a:t>
            </a:r>
          </a:p>
          <a:p>
            <a:pPr marL="801688" lvl="2" indent="-179388">
              <a:spcBef>
                <a:spcPts val="600"/>
              </a:spcBef>
              <a:buFont typeface="Wingdings 2" panose="05020102010507070707" pitchFamily="18" charset="2"/>
              <a:buChar char=""/>
            </a:pPr>
            <a:r>
              <a:rPr lang="de-DE" err="1">
                <a:latin typeface="Univers Light" panose="020B0403020202020204" pitchFamily="34" charset="0"/>
              </a:rPr>
              <a:t>Seventh</a:t>
            </a:r>
            <a:r>
              <a:rPr lang="de-DE">
                <a:latin typeface="Univers Light" panose="020B0403020202020204" pitchFamily="34" charset="0"/>
              </a:rPr>
              <a:t> </a:t>
            </a:r>
            <a:r>
              <a:rPr lang="de-DE" err="1">
                <a:latin typeface="Univers Light" panose="020B0403020202020204" pitchFamily="34" charset="0"/>
              </a:rPr>
              <a:t>level</a:t>
            </a:r>
            <a:endParaRPr lang="de-DE">
              <a:latin typeface="Univers Light" panose="020B0403020202020204" pitchFamily="34" charset="0"/>
            </a:endParaRPr>
          </a:p>
          <a:p>
            <a:pPr marL="982663" lvl="3">
              <a:spcBef>
                <a:spcPts val="600"/>
              </a:spcBef>
            </a:pPr>
            <a:r>
              <a:rPr lang="de-DE">
                <a:latin typeface="Univers Light" panose="020B0403020202020204" pitchFamily="34" charset="0"/>
              </a:rPr>
              <a:t>Eight </a:t>
            </a:r>
            <a:r>
              <a:rPr lang="de-DE" err="1">
                <a:latin typeface="Univers Light" panose="020B0403020202020204" pitchFamily="34" charset="0"/>
              </a:rPr>
              <a:t>level</a:t>
            </a:r>
            <a:endParaRPr lang="de-DE">
              <a:latin typeface="Univers Light" panose="020B0403020202020204" pitchFamily="34" charset="0"/>
            </a:endParaRPr>
          </a:p>
          <a:p>
            <a:pPr marL="982663" lvl="4" indent="179388">
              <a:spcBef>
                <a:spcPts val="600"/>
              </a:spcBef>
              <a:buFont typeface="Wingdings 2" panose="05020102010507070707" pitchFamily="18" charset="2"/>
              <a:buChar char="¡"/>
            </a:pPr>
            <a:r>
              <a:rPr lang="de-DE" err="1">
                <a:latin typeface="Univers Light" panose="020B0403020202020204" pitchFamily="34" charset="0"/>
              </a:rPr>
              <a:t>Ninth</a:t>
            </a:r>
            <a:r>
              <a:rPr lang="de-DE">
                <a:latin typeface="Univers Light" panose="020B0403020202020204" pitchFamily="34" charset="0"/>
              </a:rPr>
              <a:t> </a:t>
            </a:r>
            <a:r>
              <a:rPr lang="de-DE" err="1">
                <a:latin typeface="Univers Light" panose="020B0403020202020204" pitchFamily="34" charset="0"/>
              </a:rPr>
              <a:t>level</a:t>
            </a:r>
            <a:endParaRPr lang="de-DE">
              <a:latin typeface="Univers Light" panose="020B0403020202020204" pitchFamily="34" charset="0"/>
            </a:endParaRPr>
          </a:p>
          <a:p>
            <a:pPr lvl="4"/>
            <a:endParaRPr lang="de-DE"/>
          </a:p>
        </p:txBody>
      </p:sp>
      <p:sp>
        <p:nvSpPr>
          <p:cNvPr id="8" name="Fußzeilenplatzhalter 4">
            <a:extLst>
              <a:ext uri="{FF2B5EF4-FFF2-40B4-BE49-F238E27FC236}">
                <a16:creationId xmlns:a16="http://schemas.microsoft.com/office/drawing/2014/main" id="{2620876C-865E-4380-9C6E-97F070E13219}"/>
              </a:ext>
            </a:extLst>
          </p:cNvPr>
          <p:cNvSpPr>
            <a:spLocks noGrp="1"/>
          </p:cNvSpPr>
          <p:nvPr>
            <p:ph type="ftr" sz="quarter" idx="3"/>
          </p:nvPr>
        </p:nvSpPr>
        <p:spPr>
          <a:xfrm>
            <a:off x="587376" y="6476018"/>
            <a:ext cx="8424000" cy="180000"/>
          </a:xfrm>
          <a:prstGeom prst="rect">
            <a:avLst/>
          </a:prstGeom>
        </p:spPr>
        <p:txBody>
          <a:bodyPr vert="horz" lIns="0" tIns="0" rIns="0" bIns="0" rtlCol="0" anchor="ctr"/>
          <a:lstStyle>
            <a:lvl1pPr algn="l">
              <a:defRPr sz="1000">
                <a:solidFill>
                  <a:schemeClr val="accent1"/>
                </a:solidFill>
                <a:latin typeface="+mn-lt"/>
              </a:defRPr>
            </a:lvl1pPr>
          </a:lstStyle>
          <a:p>
            <a:r>
              <a:rPr lang="en-US"/>
              <a:t>© 2021 SNP I The Data Transformation Company – www.snpgroup.com</a:t>
            </a:r>
            <a:endParaRPr lang="de-DE"/>
          </a:p>
        </p:txBody>
      </p:sp>
      <p:sp>
        <p:nvSpPr>
          <p:cNvPr id="13" name="Foliennummernplatzhalter 5">
            <a:extLst>
              <a:ext uri="{FF2B5EF4-FFF2-40B4-BE49-F238E27FC236}">
                <a16:creationId xmlns:a16="http://schemas.microsoft.com/office/drawing/2014/main" id="{A3A367D9-3E8E-4B05-8B93-C83F5FAA2FDC}"/>
              </a:ext>
            </a:extLst>
          </p:cNvPr>
          <p:cNvSpPr>
            <a:spLocks noGrp="1"/>
          </p:cNvSpPr>
          <p:nvPr>
            <p:ph type="sldNum" sz="quarter" idx="4"/>
          </p:nvPr>
        </p:nvSpPr>
        <p:spPr>
          <a:xfrm>
            <a:off x="10850598" y="6476018"/>
            <a:ext cx="756000" cy="180000"/>
          </a:xfrm>
          <a:prstGeom prst="rect">
            <a:avLst/>
          </a:prstGeom>
        </p:spPr>
        <p:txBody>
          <a:bodyPr vert="horz" lIns="0" tIns="0" rIns="0" bIns="0" rtlCol="0" anchor="ctr"/>
          <a:lstStyle>
            <a:lvl1pPr algn="r">
              <a:defRPr sz="1000">
                <a:solidFill>
                  <a:schemeClr val="accent1"/>
                </a:solidFill>
              </a:defRPr>
            </a:lvl1pPr>
          </a:lstStyle>
          <a:p>
            <a:fld id="{F5997B80-8B4A-4FB7-A3B4-CC510E315C04}" type="slidenum">
              <a:rPr lang="de-DE" smtClean="0"/>
              <a:pPr/>
              <a:t>‹#›</a:t>
            </a:fld>
            <a:endParaRPr lang="de-DE"/>
          </a:p>
        </p:txBody>
      </p:sp>
      <p:sp>
        <p:nvSpPr>
          <p:cNvPr id="14" name="Datumsplatzhalter 3">
            <a:extLst>
              <a:ext uri="{FF2B5EF4-FFF2-40B4-BE49-F238E27FC236}">
                <a16:creationId xmlns:a16="http://schemas.microsoft.com/office/drawing/2014/main" id="{9FA52B2A-0663-4E1C-A193-F6D52DA68886}"/>
              </a:ext>
            </a:extLst>
          </p:cNvPr>
          <p:cNvSpPr>
            <a:spLocks noGrp="1"/>
          </p:cNvSpPr>
          <p:nvPr>
            <p:ph type="dt" sz="half" idx="2"/>
          </p:nvPr>
        </p:nvSpPr>
        <p:spPr>
          <a:xfrm>
            <a:off x="9187451" y="6476018"/>
            <a:ext cx="1584000" cy="180000"/>
          </a:xfrm>
          <a:prstGeom prst="rect">
            <a:avLst/>
          </a:prstGeom>
        </p:spPr>
        <p:txBody>
          <a:bodyPr vert="horz" lIns="0" tIns="0" rIns="0" bIns="0" rtlCol="0" anchor="ctr"/>
          <a:lstStyle>
            <a:lvl1pPr algn="r">
              <a:defRPr lang="en-US" sz="1000" smtClean="0">
                <a:solidFill>
                  <a:schemeClr val="accent1"/>
                </a:solidFill>
              </a:defRPr>
            </a:lvl1pPr>
          </a:lstStyle>
          <a:p>
            <a:fld id="{F3A2D1B2-C88C-475B-8781-B693BC760D02}" type="datetimeFigureOut">
              <a:rPr lang="de-DE" smtClean="0"/>
              <a:pPr/>
              <a:t>10.01.2022</a:t>
            </a:fld>
            <a:endParaRPr lang="de-DE"/>
          </a:p>
        </p:txBody>
      </p:sp>
      <p:sp>
        <p:nvSpPr>
          <p:cNvPr id="15" name="Titel 1">
            <a:extLst>
              <a:ext uri="{FF2B5EF4-FFF2-40B4-BE49-F238E27FC236}">
                <a16:creationId xmlns:a16="http://schemas.microsoft.com/office/drawing/2014/main" id="{692AFF59-C550-4293-A7AF-3ACFFEE058CA}"/>
              </a:ext>
            </a:extLst>
          </p:cNvPr>
          <p:cNvSpPr>
            <a:spLocks noGrp="1"/>
          </p:cNvSpPr>
          <p:nvPr>
            <p:ph type="title"/>
          </p:nvPr>
        </p:nvSpPr>
        <p:spPr>
          <a:xfrm>
            <a:off x="587375" y="584200"/>
            <a:ext cx="11017249" cy="637381"/>
          </a:xfrm>
        </p:spPr>
        <p:txBody>
          <a:bodyPr/>
          <a:lstStyle/>
          <a:p>
            <a:r>
              <a:rPr lang="de-DE"/>
              <a:t>Mastertitelformat bearbeiten</a:t>
            </a:r>
          </a:p>
        </p:txBody>
      </p:sp>
    </p:spTree>
    <p:extLst>
      <p:ext uri="{BB962C8B-B14F-4D97-AF65-F5344CB8AC3E}">
        <p14:creationId xmlns:p14="http://schemas.microsoft.com/office/powerpoint/2010/main" val="20640728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olumns_2">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9B2B6C96-1C42-4265-AD75-600E035AE1B4}"/>
              </a:ext>
            </a:extLst>
          </p:cNvPr>
          <p:cNvSpPr>
            <a:spLocks noGrp="1"/>
          </p:cNvSpPr>
          <p:nvPr>
            <p:ph type="body" sz="quarter" idx="12" hasCustomPrompt="1"/>
          </p:nvPr>
        </p:nvSpPr>
        <p:spPr>
          <a:xfrm>
            <a:off x="587375" y="1762126"/>
            <a:ext cx="3312000" cy="4511673"/>
          </a:xfrm>
          <a:prstGeom prst="rect">
            <a:avLst/>
          </a:prstGeom>
        </p:spPr>
        <p:txBody>
          <a:bodyPr/>
          <a:lstStyle>
            <a:lvl1pPr marL="0" indent="0" algn="l">
              <a:lnSpc>
                <a:spcPct val="100000"/>
              </a:lnSpc>
              <a:spcBef>
                <a:spcPts val="0"/>
              </a:spcBef>
              <a:spcAft>
                <a:spcPts val="1600"/>
              </a:spcAft>
              <a:buNone/>
              <a:defRPr sz="1400" b="1" cap="all" baseline="0"/>
            </a:lvl1pPr>
            <a:lvl2pPr marL="0" indent="0" algn="l">
              <a:lnSpc>
                <a:spcPct val="100000"/>
              </a:lnSpc>
              <a:buFont typeface="Symbol" panose="05050102010706020507" pitchFamily="18" charset="2"/>
              <a:buNone/>
              <a:defRPr sz="1400" cap="none" baseline="0"/>
            </a:lvl2pPr>
            <a:lvl3pPr marL="177800" indent="-177800" algn="l">
              <a:lnSpc>
                <a:spcPct val="100000"/>
              </a:lnSpc>
              <a:buFont typeface="Wingdings 2" panose="05020102010507070707" pitchFamily="18" charset="2"/>
              <a:buChar char=""/>
              <a:defRPr sz="1400"/>
            </a:lvl3pPr>
            <a:lvl4pPr marL="393700" indent="-190500" algn="l">
              <a:lnSpc>
                <a:spcPct val="100000"/>
              </a:lnSpc>
              <a:buFont typeface="Symbol" panose="05050102010706020507" pitchFamily="18" charset="2"/>
              <a:buChar char="-"/>
              <a:tabLst/>
              <a:defRPr sz="1400"/>
            </a:lvl4pPr>
            <a:lvl5pPr marL="719138" indent="0" algn="l">
              <a:lnSpc>
                <a:spcPct val="100000"/>
              </a:lnSpc>
              <a:buNone/>
              <a:defRPr sz="1200"/>
            </a:lvl5pPr>
          </a:lstStyle>
          <a:p>
            <a:pPr lvl="0"/>
            <a:r>
              <a:rPr lang="de-DE"/>
              <a:t>Erste ebene Versal</a:t>
            </a:r>
          </a:p>
          <a:p>
            <a:pPr lvl="1"/>
            <a:r>
              <a:rPr lang="de-DE"/>
              <a:t>Zweite Ebene Fließtext</a:t>
            </a:r>
          </a:p>
          <a:p>
            <a:pPr lvl="2"/>
            <a:r>
              <a:rPr lang="de-DE"/>
              <a:t>Dritte Ebene</a:t>
            </a:r>
          </a:p>
          <a:p>
            <a:pPr lvl="3"/>
            <a:r>
              <a:rPr lang="de-DE"/>
              <a:t>Vierte Ebene </a:t>
            </a:r>
          </a:p>
        </p:txBody>
      </p:sp>
      <p:sp>
        <p:nvSpPr>
          <p:cNvPr id="14" name="Textplatzhalter 9">
            <a:extLst>
              <a:ext uri="{FF2B5EF4-FFF2-40B4-BE49-F238E27FC236}">
                <a16:creationId xmlns:a16="http://schemas.microsoft.com/office/drawing/2014/main" id="{E58C7A6A-33DD-4A00-972D-DB910FF4FDB3}"/>
              </a:ext>
            </a:extLst>
          </p:cNvPr>
          <p:cNvSpPr>
            <a:spLocks noGrp="1"/>
          </p:cNvSpPr>
          <p:nvPr>
            <p:ph type="body" sz="quarter" idx="14" hasCustomPrompt="1"/>
          </p:nvPr>
        </p:nvSpPr>
        <p:spPr>
          <a:xfrm>
            <a:off x="8292627" y="1762126"/>
            <a:ext cx="3312000" cy="4511673"/>
          </a:xfrm>
          <a:prstGeom prst="rect">
            <a:avLst/>
          </a:prstGeom>
        </p:spPr>
        <p:txBody>
          <a:bodyPr/>
          <a:lstStyle>
            <a:lvl1pPr marL="0" indent="0" algn="l">
              <a:lnSpc>
                <a:spcPct val="100000"/>
              </a:lnSpc>
              <a:spcBef>
                <a:spcPts val="0"/>
              </a:spcBef>
              <a:spcAft>
                <a:spcPts val="1600"/>
              </a:spcAft>
              <a:buNone/>
              <a:defRPr sz="1400" b="1" cap="all" baseline="0"/>
            </a:lvl1pPr>
            <a:lvl2pPr marL="0" indent="0" algn="l">
              <a:lnSpc>
                <a:spcPct val="100000"/>
              </a:lnSpc>
              <a:buFont typeface="Symbol" panose="05050102010706020507" pitchFamily="18" charset="2"/>
              <a:buNone/>
              <a:defRPr sz="1400" cap="none" baseline="0"/>
            </a:lvl2pPr>
            <a:lvl3pPr marL="177800" indent="-177800" algn="l">
              <a:lnSpc>
                <a:spcPct val="100000"/>
              </a:lnSpc>
              <a:buFont typeface="Wingdings 2" panose="05020102010507070707" pitchFamily="18" charset="2"/>
              <a:buChar char=""/>
              <a:defRPr sz="1400"/>
            </a:lvl3pPr>
            <a:lvl4pPr marL="393700" indent="-190500" algn="l">
              <a:lnSpc>
                <a:spcPct val="100000"/>
              </a:lnSpc>
              <a:buFont typeface="Symbol" panose="05050102010706020507" pitchFamily="18" charset="2"/>
              <a:buChar char="-"/>
              <a:tabLst/>
              <a:defRPr sz="1400"/>
            </a:lvl4pPr>
            <a:lvl5pPr marL="719138" indent="0" algn="l">
              <a:lnSpc>
                <a:spcPct val="100000"/>
              </a:lnSpc>
              <a:buNone/>
              <a:defRPr sz="1200"/>
            </a:lvl5pPr>
          </a:lstStyle>
          <a:p>
            <a:pPr lvl="0"/>
            <a:r>
              <a:rPr lang="de-DE"/>
              <a:t>Erste ebene Versal</a:t>
            </a:r>
          </a:p>
          <a:p>
            <a:pPr lvl="1"/>
            <a:r>
              <a:rPr lang="de-DE"/>
              <a:t>Zweite Ebene Fließtext</a:t>
            </a:r>
          </a:p>
          <a:p>
            <a:pPr lvl="2"/>
            <a:r>
              <a:rPr lang="de-DE"/>
              <a:t>Dritte Ebene</a:t>
            </a:r>
          </a:p>
          <a:p>
            <a:pPr lvl="3"/>
            <a:r>
              <a:rPr lang="de-DE"/>
              <a:t>Vierte Ebene </a:t>
            </a:r>
          </a:p>
        </p:txBody>
      </p:sp>
      <p:sp>
        <p:nvSpPr>
          <p:cNvPr id="15" name="Textplatzhalter 9">
            <a:extLst>
              <a:ext uri="{FF2B5EF4-FFF2-40B4-BE49-F238E27FC236}">
                <a16:creationId xmlns:a16="http://schemas.microsoft.com/office/drawing/2014/main" id="{EC2F3993-976B-41B7-86C6-5C7A5E87895D}"/>
              </a:ext>
            </a:extLst>
          </p:cNvPr>
          <p:cNvSpPr>
            <a:spLocks noGrp="1"/>
          </p:cNvSpPr>
          <p:nvPr>
            <p:ph type="body" sz="quarter" idx="15" hasCustomPrompt="1"/>
          </p:nvPr>
        </p:nvSpPr>
        <p:spPr>
          <a:xfrm>
            <a:off x="4440001" y="1762126"/>
            <a:ext cx="3312000" cy="4511673"/>
          </a:xfrm>
          <a:prstGeom prst="rect">
            <a:avLst/>
          </a:prstGeom>
        </p:spPr>
        <p:txBody>
          <a:bodyPr/>
          <a:lstStyle>
            <a:lvl1pPr marL="0" indent="0" algn="l">
              <a:lnSpc>
                <a:spcPct val="100000"/>
              </a:lnSpc>
              <a:spcBef>
                <a:spcPts val="0"/>
              </a:spcBef>
              <a:spcAft>
                <a:spcPts val="1600"/>
              </a:spcAft>
              <a:buNone/>
              <a:defRPr sz="1400" b="1" cap="all" baseline="0"/>
            </a:lvl1pPr>
            <a:lvl2pPr marL="0" indent="0" algn="l">
              <a:lnSpc>
                <a:spcPct val="100000"/>
              </a:lnSpc>
              <a:buFont typeface="Symbol" panose="05050102010706020507" pitchFamily="18" charset="2"/>
              <a:buNone/>
              <a:defRPr sz="1400" cap="none" baseline="0"/>
            </a:lvl2pPr>
            <a:lvl3pPr marL="177800" indent="-177800" algn="l">
              <a:lnSpc>
                <a:spcPct val="100000"/>
              </a:lnSpc>
              <a:buFont typeface="Wingdings 2" panose="05020102010507070707" pitchFamily="18" charset="2"/>
              <a:buChar char=""/>
              <a:defRPr sz="1400"/>
            </a:lvl3pPr>
            <a:lvl4pPr marL="393700" indent="-190500" algn="l">
              <a:lnSpc>
                <a:spcPct val="100000"/>
              </a:lnSpc>
              <a:buFont typeface="Symbol" panose="05050102010706020507" pitchFamily="18" charset="2"/>
              <a:buChar char="-"/>
              <a:tabLst/>
              <a:defRPr sz="1400"/>
            </a:lvl4pPr>
            <a:lvl5pPr marL="719138" indent="0" algn="l">
              <a:lnSpc>
                <a:spcPct val="100000"/>
              </a:lnSpc>
              <a:buNone/>
              <a:defRPr sz="1200"/>
            </a:lvl5pPr>
          </a:lstStyle>
          <a:p>
            <a:pPr lvl="0"/>
            <a:r>
              <a:rPr lang="de-DE"/>
              <a:t>Erste ebene Versal</a:t>
            </a:r>
          </a:p>
          <a:p>
            <a:pPr lvl="1"/>
            <a:r>
              <a:rPr lang="de-DE"/>
              <a:t>Zweite Ebene Fließtext</a:t>
            </a:r>
          </a:p>
          <a:p>
            <a:pPr lvl="2"/>
            <a:r>
              <a:rPr lang="de-DE"/>
              <a:t>Dritte Ebene</a:t>
            </a:r>
          </a:p>
          <a:p>
            <a:pPr lvl="3"/>
            <a:r>
              <a:rPr lang="de-DE"/>
              <a:t>Vierte Ebene </a:t>
            </a:r>
          </a:p>
        </p:txBody>
      </p:sp>
      <p:sp>
        <p:nvSpPr>
          <p:cNvPr id="8" name="Fußzeilenplatzhalter 4">
            <a:extLst>
              <a:ext uri="{FF2B5EF4-FFF2-40B4-BE49-F238E27FC236}">
                <a16:creationId xmlns:a16="http://schemas.microsoft.com/office/drawing/2014/main" id="{67CAAABD-30D2-4D76-A09F-1C613D4B53D7}"/>
              </a:ext>
            </a:extLst>
          </p:cNvPr>
          <p:cNvSpPr>
            <a:spLocks noGrp="1"/>
          </p:cNvSpPr>
          <p:nvPr>
            <p:ph type="ftr" sz="quarter" idx="3"/>
          </p:nvPr>
        </p:nvSpPr>
        <p:spPr>
          <a:xfrm>
            <a:off x="587376" y="6476018"/>
            <a:ext cx="8424000" cy="180000"/>
          </a:xfrm>
          <a:prstGeom prst="rect">
            <a:avLst/>
          </a:prstGeom>
        </p:spPr>
        <p:txBody>
          <a:bodyPr vert="horz" lIns="0" tIns="0" rIns="0" bIns="0" rtlCol="0" anchor="ctr"/>
          <a:lstStyle>
            <a:lvl1pPr algn="l">
              <a:defRPr sz="1000">
                <a:solidFill>
                  <a:schemeClr val="accent1"/>
                </a:solidFill>
                <a:latin typeface="+mn-lt"/>
              </a:defRPr>
            </a:lvl1pPr>
          </a:lstStyle>
          <a:p>
            <a:r>
              <a:rPr lang="en-US"/>
              <a:t>© 2021 SNP I The Data Transformation Company – www.snpgroup.com</a:t>
            </a:r>
            <a:endParaRPr lang="de-DE"/>
          </a:p>
        </p:txBody>
      </p:sp>
      <p:sp>
        <p:nvSpPr>
          <p:cNvPr id="9" name="Foliennummernplatzhalter 5">
            <a:extLst>
              <a:ext uri="{FF2B5EF4-FFF2-40B4-BE49-F238E27FC236}">
                <a16:creationId xmlns:a16="http://schemas.microsoft.com/office/drawing/2014/main" id="{4C765332-E8E2-4AE0-955F-487AE2F0E081}"/>
              </a:ext>
            </a:extLst>
          </p:cNvPr>
          <p:cNvSpPr>
            <a:spLocks noGrp="1"/>
          </p:cNvSpPr>
          <p:nvPr>
            <p:ph type="sldNum" sz="quarter" idx="4"/>
          </p:nvPr>
        </p:nvSpPr>
        <p:spPr>
          <a:xfrm>
            <a:off x="10850598" y="6476018"/>
            <a:ext cx="756000" cy="180000"/>
          </a:xfrm>
          <a:prstGeom prst="rect">
            <a:avLst/>
          </a:prstGeom>
        </p:spPr>
        <p:txBody>
          <a:bodyPr vert="horz" lIns="0" tIns="0" rIns="0" bIns="0" rtlCol="0" anchor="ctr"/>
          <a:lstStyle>
            <a:lvl1pPr algn="r">
              <a:defRPr sz="1000">
                <a:solidFill>
                  <a:schemeClr val="accent1"/>
                </a:solidFill>
              </a:defRPr>
            </a:lvl1pPr>
          </a:lstStyle>
          <a:p>
            <a:fld id="{F5997B80-8B4A-4FB7-A3B4-CC510E315C04}" type="slidenum">
              <a:rPr lang="de-DE" smtClean="0"/>
              <a:pPr/>
              <a:t>‹#›</a:t>
            </a:fld>
            <a:endParaRPr lang="de-DE"/>
          </a:p>
        </p:txBody>
      </p:sp>
      <p:sp>
        <p:nvSpPr>
          <p:cNvPr id="12" name="Datumsplatzhalter 3">
            <a:extLst>
              <a:ext uri="{FF2B5EF4-FFF2-40B4-BE49-F238E27FC236}">
                <a16:creationId xmlns:a16="http://schemas.microsoft.com/office/drawing/2014/main" id="{2E6721D3-1001-4F35-873D-B0E406E42716}"/>
              </a:ext>
            </a:extLst>
          </p:cNvPr>
          <p:cNvSpPr>
            <a:spLocks noGrp="1"/>
          </p:cNvSpPr>
          <p:nvPr>
            <p:ph type="dt" sz="half" idx="2"/>
          </p:nvPr>
        </p:nvSpPr>
        <p:spPr>
          <a:xfrm>
            <a:off x="9187451" y="6476018"/>
            <a:ext cx="1584000" cy="180000"/>
          </a:xfrm>
          <a:prstGeom prst="rect">
            <a:avLst/>
          </a:prstGeom>
        </p:spPr>
        <p:txBody>
          <a:bodyPr vert="horz" lIns="0" tIns="0" rIns="0" bIns="0" rtlCol="0" anchor="ctr"/>
          <a:lstStyle>
            <a:lvl1pPr algn="r">
              <a:defRPr lang="en-US" sz="1000" smtClean="0">
                <a:solidFill>
                  <a:schemeClr val="accent1"/>
                </a:solidFill>
              </a:defRPr>
            </a:lvl1pPr>
          </a:lstStyle>
          <a:p>
            <a:fld id="{F3A2D1B2-C88C-475B-8781-B693BC760D02}" type="datetimeFigureOut">
              <a:rPr lang="de-DE" smtClean="0"/>
              <a:pPr/>
              <a:t>10.01.2022</a:t>
            </a:fld>
            <a:endParaRPr lang="de-DE"/>
          </a:p>
        </p:txBody>
      </p:sp>
      <p:sp>
        <p:nvSpPr>
          <p:cNvPr id="13" name="Titel 1">
            <a:extLst>
              <a:ext uri="{FF2B5EF4-FFF2-40B4-BE49-F238E27FC236}">
                <a16:creationId xmlns:a16="http://schemas.microsoft.com/office/drawing/2014/main" id="{466BB0B9-AC8D-4426-943F-E649667F14B6}"/>
              </a:ext>
            </a:extLst>
          </p:cNvPr>
          <p:cNvSpPr>
            <a:spLocks noGrp="1"/>
          </p:cNvSpPr>
          <p:nvPr>
            <p:ph type="title"/>
          </p:nvPr>
        </p:nvSpPr>
        <p:spPr>
          <a:xfrm>
            <a:off x="587375" y="584200"/>
            <a:ext cx="11017249" cy="637381"/>
          </a:xfrm>
        </p:spPr>
        <p:txBody>
          <a:bodyPr/>
          <a:lstStyle/>
          <a:p>
            <a:r>
              <a:rPr lang="de-DE"/>
              <a:t>Mastertitelformat bearbeiten</a:t>
            </a:r>
          </a:p>
        </p:txBody>
      </p:sp>
    </p:spTree>
    <p:extLst>
      <p:ext uri="{BB962C8B-B14F-4D97-AF65-F5344CB8AC3E}">
        <p14:creationId xmlns:p14="http://schemas.microsoft.com/office/powerpoint/2010/main" val="3455025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Columns">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9B2B6C96-1C42-4265-AD75-600E035AE1B4}"/>
              </a:ext>
            </a:extLst>
          </p:cNvPr>
          <p:cNvSpPr>
            <a:spLocks noGrp="1"/>
          </p:cNvSpPr>
          <p:nvPr>
            <p:ph type="body" sz="quarter" idx="12" hasCustomPrompt="1"/>
          </p:nvPr>
        </p:nvSpPr>
        <p:spPr>
          <a:xfrm>
            <a:off x="587375" y="2047083"/>
            <a:ext cx="2466976" cy="4137817"/>
          </a:xfrm>
          <a:prstGeom prst="rect">
            <a:avLst/>
          </a:prstGeom>
        </p:spPr>
        <p:txBody>
          <a:bodyPr/>
          <a:lstStyle>
            <a:lvl1pPr marL="0" indent="0" algn="l">
              <a:lnSpc>
                <a:spcPct val="100000"/>
              </a:lnSpc>
              <a:spcBef>
                <a:spcPts val="500"/>
              </a:spcBef>
              <a:spcAft>
                <a:spcPts val="2000"/>
              </a:spcAft>
              <a:buNone/>
              <a:defRPr sz="1400" b="1" cap="all" baseline="0"/>
            </a:lvl1pPr>
            <a:lvl2pPr marL="0" indent="0" algn="l">
              <a:lnSpc>
                <a:spcPct val="100000"/>
              </a:lnSpc>
              <a:spcBef>
                <a:spcPts val="500"/>
              </a:spcBef>
              <a:spcAft>
                <a:spcPts val="2000"/>
              </a:spcAft>
              <a:buFont typeface="Symbol" panose="05050102010706020507" pitchFamily="18" charset="2"/>
              <a:buNone/>
              <a:defRPr sz="1400"/>
            </a:lvl2pPr>
            <a:lvl3pPr marL="177800" indent="-177800" algn="l">
              <a:lnSpc>
                <a:spcPct val="100000"/>
              </a:lnSpc>
              <a:spcBef>
                <a:spcPts val="1000"/>
              </a:spcBef>
              <a:defRPr sz="1400"/>
            </a:lvl3pPr>
            <a:lvl4pPr marL="719138" indent="-180975" algn="l">
              <a:lnSpc>
                <a:spcPct val="100000"/>
              </a:lnSpc>
              <a:buFont typeface="Symbol" panose="05050102010706020507" pitchFamily="18" charset="2"/>
              <a:buChar char="-"/>
              <a:defRPr sz="1400"/>
            </a:lvl4pPr>
            <a:lvl5pPr marL="719138" indent="0" algn="l">
              <a:lnSpc>
                <a:spcPct val="100000"/>
              </a:lnSpc>
              <a:buNone/>
              <a:defRPr sz="1400"/>
            </a:lvl5pPr>
          </a:lstStyle>
          <a:p>
            <a:pPr lvl="0"/>
            <a:r>
              <a:rPr lang="de-DE" err="1"/>
              <a:t>ErsTE</a:t>
            </a:r>
            <a:r>
              <a:rPr lang="de-DE"/>
              <a:t> EBENE</a:t>
            </a:r>
          </a:p>
          <a:p>
            <a:pPr lvl="1"/>
            <a:r>
              <a:rPr lang="de-DE"/>
              <a:t>Zweite Ebene</a:t>
            </a:r>
          </a:p>
          <a:p>
            <a:pPr lvl="2"/>
            <a:r>
              <a:rPr lang="de-DE"/>
              <a:t>Dritte Ebene</a:t>
            </a:r>
          </a:p>
        </p:txBody>
      </p:sp>
      <p:sp>
        <p:nvSpPr>
          <p:cNvPr id="8" name="Textplatzhalter 14">
            <a:extLst>
              <a:ext uri="{FF2B5EF4-FFF2-40B4-BE49-F238E27FC236}">
                <a16:creationId xmlns:a16="http://schemas.microsoft.com/office/drawing/2014/main" id="{382C3BB0-DC2B-4231-9430-48CCA5DF40CF}"/>
              </a:ext>
            </a:extLst>
          </p:cNvPr>
          <p:cNvSpPr>
            <a:spLocks noGrp="1"/>
          </p:cNvSpPr>
          <p:nvPr>
            <p:ph type="body" sz="quarter" idx="17" hasCustomPrompt="1"/>
          </p:nvPr>
        </p:nvSpPr>
        <p:spPr>
          <a:xfrm>
            <a:off x="587375" y="1237748"/>
            <a:ext cx="11017249" cy="334773"/>
          </a:xfrm>
          <a:prstGeom prst="rect">
            <a:avLst/>
          </a:prstGeom>
        </p:spPr>
        <p:txBody>
          <a:bodyPr lIns="0" tIns="0" rIns="0" bIns="0" anchor="ctr"/>
          <a:lstStyle>
            <a:lvl1pPr marL="0" indent="0">
              <a:buNone/>
              <a:defRPr sz="16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a:t>Mastertextformat Subheadline bearbeiten</a:t>
            </a:r>
          </a:p>
        </p:txBody>
      </p:sp>
      <p:sp>
        <p:nvSpPr>
          <p:cNvPr id="17" name="Textplatzhalter 9">
            <a:extLst>
              <a:ext uri="{FF2B5EF4-FFF2-40B4-BE49-F238E27FC236}">
                <a16:creationId xmlns:a16="http://schemas.microsoft.com/office/drawing/2014/main" id="{4A416AA8-A257-4BA5-BDB9-FCB56D1E301B}"/>
              </a:ext>
            </a:extLst>
          </p:cNvPr>
          <p:cNvSpPr>
            <a:spLocks noGrp="1"/>
          </p:cNvSpPr>
          <p:nvPr>
            <p:ph type="body" sz="quarter" idx="18" hasCustomPrompt="1"/>
          </p:nvPr>
        </p:nvSpPr>
        <p:spPr>
          <a:xfrm>
            <a:off x="3437466" y="2047083"/>
            <a:ext cx="2466976" cy="4137817"/>
          </a:xfrm>
          <a:prstGeom prst="rect">
            <a:avLst/>
          </a:prstGeom>
        </p:spPr>
        <p:txBody>
          <a:bodyPr/>
          <a:lstStyle>
            <a:lvl1pPr marL="0" indent="0" algn="l">
              <a:lnSpc>
                <a:spcPct val="100000"/>
              </a:lnSpc>
              <a:spcBef>
                <a:spcPts val="500"/>
              </a:spcBef>
              <a:spcAft>
                <a:spcPts val="2000"/>
              </a:spcAft>
              <a:buNone/>
              <a:defRPr sz="1400" b="1" cap="all" baseline="0"/>
            </a:lvl1pPr>
            <a:lvl2pPr marL="0" indent="0" algn="l">
              <a:lnSpc>
                <a:spcPct val="100000"/>
              </a:lnSpc>
              <a:spcBef>
                <a:spcPts val="500"/>
              </a:spcBef>
              <a:spcAft>
                <a:spcPts val="2000"/>
              </a:spcAft>
              <a:buFont typeface="Symbol" panose="05050102010706020507" pitchFamily="18" charset="2"/>
              <a:buNone/>
              <a:defRPr sz="1400"/>
            </a:lvl2pPr>
            <a:lvl3pPr marL="177800" indent="-177800" algn="l">
              <a:lnSpc>
                <a:spcPct val="100000"/>
              </a:lnSpc>
              <a:spcBef>
                <a:spcPts val="1000"/>
              </a:spcBef>
              <a:defRPr sz="1400"/>
            </a:lvl3pPr>
            <a:lvl4pPr marL="719138" indent="-180975" algn="l">
              <a:lnSpc>
                <a:spcPct val="100000"/>
              </a:lnSpc>
              <a:buFont typeface="Symbol" panose="05050102010706020507" pitchFamily="18" charset="2"/>
              <a:buChar char="-"/>
              <a:defRPr sz="1400"/>
            </a:lvl4pPr>
            <a:lvl5pPr marL="719138" indent="0" algn="l">
              <a:lnSpc>
                <a:spcPct val="100000"/>
              </a:lnSpc>
              <a:buNone/>
              <a:defRPr sz="1400"/>
            </a:lvl5pPr>
          </a:lstStyle>
          <a:p>
            <a:pPr lvl="0"/>
            <a:r>
              <a:rPr lang="de-DE" err="1"/>
              <a:t>ErsTE</a:t>
            </a:r>
            <a:r>
              <a:rPr lang="de-DE"/>
              <a:t> EBENE</a:t>
            </a:r>
          </a:p>
          <a:p>
            <a:pPr lvl="1"/>
            <a:r>
              <a:rPr lang="de-DE"/>
              <a:t>Zweite Ebene</a:t>
            </a:r>
          </a:p>
          <a:p>
            <a:pPr lvl="2"/>
            <a:r>
              <a:rPr lang="de-DE"/>
              <a:t>Dritte Ebene</a:t>
            </a:r>
          </a:p>
        </p:txBody>
      </p:sp>
      <p:sp>
        <p:nvSpPr>
          <p:cNvPr id="18" name="Textplatzhalter 9">
            <a:extLst>
              <a:ext uri="{FF2B5EF4-FFF2-40B4-BE49-F238E27FC236}">
                <a16:creationId xmlns:a16="http://schemas.microsoft.com/office/drawing/2014/main" id="{62E8EA17-8833-46D9-85F0-EACCEDE85482}"/>
              </a:ext>
            </a:extLst>
          </p:cNvPr>
          <p:cNvSpPr>
            <a:spLocks noGrp="1"/>
          </p:cNvSpPr>
          <p:nvPr>
            <p:ph type="body" sz="quarter" idx="19" hasCustomPrompt="1"/>
          </p:nvPr>
        </p:nvSpPr>
        <p:spPr>
          <a:xfrm>
            <a:off x="6287557" y="2047083"/>
            <a:ext cx="2466976" cy="4137817"/>
          </a:xfrm>
          <a:prstGeom prst="rect">
            <a:avLst/>
          </a:prstGeom>
        </p:spPr>
        <p:txBody>
          <a:bodyPr/>
          <a:lstStyle>
            <a:lvl1pPr marL="0" indent="0" algn="l">
              <a:lnSpc>
                <a:spcPct val="100000"/>
              </a:lnSpc>
              <a:spcBef>
                <a:spcPts val="500"/>
              </a:spcBef>
              <a:spcAft>
                <a:spcPts val="2000"/>
              </a:spcAft>
              <a:buNone/>
              <a:defRPr sz="1400" b="1" cap="all" baseline="0"/>
            </a:lvl1pPr>
            <a:lvl2pPr marL="0" indent="0" algn="l">
              <a:lnSpc>
                <a:spcPct val="100000"/>
              </a:lnSpc>
              <a:spcBef>
                <a:spcPts val="500"/>
              </a:spcBef>
              <a:spcAft>
                <a:spcPts val="2000"/>
              </a:spcAft>
              <a:buFont typeface="Symbol" panose="05050102010706020507" pitchFamily="18" charset="2"/>
              <a:buNone/>
              <a:defRPr sz="1400"/>
            </a:lvl2pPr>
            <a:lvl3pPr marL="177800" indent="-177800" algn="l">
              <a:lnSpc>
                <a:spcPct val="100000"/>
              </a:lnSpc>
              <a:spcBef>
                <a:spcPts val="1000"/>
              </a:spcBef>
              <a:defRPr sz="1400"/>
            </a:lvl3pPr>
            <a:lvl4pPr marL="719138" indent="-180975" algn="l">
              <a:lnSpc>
                <a:spcPct val="100000"/>
              </a:lnSpc>
              <a:buFont typeface="Symbol" panose="05050102010706020507" pitchFamily="18" charset="2"/>
              <a:buChar char="-"/>
              <a:defRPr sz="1400"/>
            </a:lvl4pPr>
            <a:lvl5pPr marL="719138" indent="0" algn="l">
              <a:lnSpc>
                <a:spcPct val="100000"/>
              </a:lnSpc>
              <a:buNone/>
              <a:defRPr sz="1400"/>
            </a:lvl5pPr>
          </a:lstStyle>
          <a:p>
            <a:pPr lvl="0"/>
            <a:r>
              <a:rPr lang="de-DE" err="1"/>
              <a:t>ErsTE</a:t>
            </a:r>
            <a:r>
              <a:rPr lang="de-DE"/>
              <a:t> EBENE</a:t>
            </a:r>
          </a:p>
          <a:p>
            <a:pPr lvl="1"/>
            <a:r>
              <a:rPr lang="de-DE"/>
              <a:t>Zweite Ebene</a:t>
            </a:r>
          </a:p>
          <a:p>
            <a:pPr lvl="2"/>
            <a:r>
              <a:rPr lang="de-DE"/>
              <a:t>Dritte Ebene</a:t>
            </a:r>
          </a:p>
        </p:txBody>
      </p:sp>
      <p:sp>
        <p:nvSpPr>
          <p:cNvPr id="19" name="Textplatzhalter 9">
            <a:extLst>
              <a:ext uri="{FF2B5EF4-FFF2-40B4-BE49-F238E27FC236}">
                <a16:creationId xmlns:a16="http://schemas.microsoft.com/office/drawing/2014/main" id="{2B950F14-14C3-4D47-A268-8F326F46B8A3}"/>
              </a:ext>
            </a:extLst>
          </p:cNvPr>
          <p:cNvSpPr>
            <a:spLocks noGrp="1"/>
          </p:cNvSpPr>
          <p:nvPr>
            <p:ph type="body" sz="quarter" idx="20" hasCustomPrompt="1"/>
          </p:nvPr>
        </p:nvSpPr>
        <p:spPr>
          <a:xfrm>
            <a:off x="9137649" y="2047083"/>
            <a:ext cx="2466976" cy="4137817"/>
          </a:xfrm>
          <a:prstGeom prst="rect">
            <a:avLst/>
          </a:prstGeom>
        </p:spPr>
        <p:txBody>
          <a:bodyPr/>
          <a:lstStyle>
            <a:lvl1pPr marL="0" indent="0" algn="l">
              <a:lnSpc>
                <a:spcPct val="100000"/>
              </a:lnSpc>
              <a:spcBef>
                <a:spcPts val="500"/>
              </a:spcBef>
              <a:spcAft>
                <a:spcPts val="2000"/>
              </a:spcAft>
              <a:buNone/>
              <a:defRPr sz="1400" b="1" cap="all" baseline="0"/>
            </a:lvl1pPr>
            <a:lvl2pPr marL="0" indent="0" algn="l">
              <a:lnSpc>
                <a:spcPct val="100000"/>
              </a:lnSpc>
              <a:spcBef>
                <a:spcPts val="500"/>
              </a:spcBef>
              <a:spcAft>
                <a:spcPts val="2000"/>
              </a:spcAft>
              <a:buFont typeface="Symbol" panose="05050102010706020507" pitchFamily="18" charset="2"/>
              <a:buNone/>
              <a:defRPr sz="1400"/>
            </a:lvl2pPr>
            <a:lvl3pPr marL="177800" indent="-177800" algn="l">
              <a:lnSpc>
                <a:spcPct val="100000"/>
              </a:lnSpc>
              <a:spcBef>
                <a:spcPts val="1000"/>
              </a:spcBef>
              <a:defRPr sz="1400"/>
            </a:lvl3pPr>
            <a:lvl4pPr marL="719138" indent="-180975" algn="l">
              <a:lnSpc>
                <a:spcPct val="100000"/>
              </a:lnSpc>
              <a:buFont typeface="Symbol" panose="05050102010706020507" pitchFamily="18" charset="2"/>
              <a:buChar char="-"/>
              <a:defRPr sz="1400"/>
            </a:lvl4pPr>
            <a:lvl5pPr marL="719138" indent="0" algn="l">
              <a:lnSpc>
                <a:spcPct val="100000"/>
              </a:lnSpc>
              <a:buNone/>
              <a:defRPr sz="1400"/>
            </a:lvl5pPr>
          </a:lstStyle>
          <a:p>
            <a:pPr lvl="0"/>
            <a:r>
              <a:rPr lang="de-DE" err="1"/>
              <a:t>ErsTE</a:t>
            </a:r>
            <a:r>
              <a:rPr lang="de-DE"/>
              <a:t> EBENE</a:t>
            </a:r>
          </a:p>
          <a:p>
            <a:pPr lvl="1"/>
            <a:r>
              <a:rPr lang="de-DE"/>
              <a:t>Zweite Ebene</a:t>
            </a:r>
          </a:p>
          <a:p>
            <a:pPr lvl="2"/>
            <a:r>
              <a:rPr lang="de-DE"/>
              <a:t>Dritte Ebene</a:t>
            </a:r>
          </a:p>
        </p:txBody>
      </p:sp>
      <p:sp>
        <p:nvSpPr>
          <p:cNvPr id="12" name="Fußzeilenplatzhalter 4">
            <a:extLst>
              <a:ext uri="{FF2B5EF4-FFF2-40B4-BE49-F238E27FC236}">
                <a16:creationId xmlns:a16="http://schemas.microsoft.com/office/drawing/2014/main" id="{E0836EE3-69A3-4741-A194-F1E1B54DDB99}"/>
              </a:ext>
            </a:extLst>
          </p:cNvPr>
          <p:cNvSpPr>
            <a:spLocks noGrp="1"/>
          </p:cNvSpPr>
          <p:nvPr>
            <p:ph type="ftr" sz="quarter" idx="3"/>
          </p:nvPr>
        </p:nvSpPr>
        <p:spPr>
          <a:xfrm>
            <a:off x="587376" y="6476018"/>
            <a:ext cx="8424000" cy="180000"/>
          </a:xfrm>
          <a:prstGeom prst="rect">
            <a:avLst/>
          </a:prstGeom>
        </p:spPr>
        <p:txBody>
          <a:bodyPr vert="horz" lIns="0" tIns="0" rIns="0" bIns="0" rtlCol="0" anchor="ctr"/>
          <a:lstStyle>
            <a:lvl1pPr algn="l">
              <a:defRPr sz="1000">
                <a:solidFill>
                  <a:schemeClr val="accent1"/>
                </a:solidFill>
                <a:latin typeface="+mn-lt"/>
              </a:defRPr>
            </a:lvl1pPr>
          </a:lstStyle>
          <a:p>
            <a:r>
              <a:rPr lang="en-US"/>
              <a:t>© 2021 SNP I The Data Transformation Company – www.snpgroup.com</a:t>
            </a:r>
            <a:endParaRPr lang="de-DE"/>
          </a:p>
        </p:txBody>
      </p:sp>
      <p:sp>
        <p:nvSpPr>
          <p:cNvPr id="13" name="Foliennummernplatzhalter 5">
            <a:extLst>
              <a:ext uri="{FF2B5EF4-FFF2-40B4-BE49-F238E27FC236}">
                <a16:creationId xmlns:a16="http://schemas.microsoft.com/office/drawing/2014/main" id="{841FC71E-9A97-4DBD-AD15-6DFA751B3A00}"/>
              </a:ext>
            </a:extLst>
          </p:cNvPr>
          <p:cNvSpPr>
            <a:spLocks noGrp="1"/>
          </p:cNvSpPr>
          <p:nvPr>
            <p:ph type="sldNum" sz="quarter" idx="4"/>
          </p:nvPr>
        </p:nvSpPr>
        <p:spPr>
          <a:xfrm>
            <a:off x="10850598" y="6476018"/>
            <a:ext cx="756000" cy="180000"/>
          </a:xfrm>
          <a:prstGeom prst="rect">
            <a:avLst/>
          </a:prstGeom>
        </p:spPr>
        <p:txBody>
          <a:bodyPr vert="horz" lIns="0" tIns="0" rIns="0" bIns="0" rtlCol="0" anchor="ctr"/>
          <a:lstStyle>
            <a:lvl1pPr algn="r">
              <a:defRPr sz="1000">
                <a:solidFill>
                  <a:schemeClr val="accent1"/>
                </a:solidFill>
              </a:defRPr>
            </a:lvl1pPr>
          </a:lstStyle>
          <a:p>
            <a:fld id="{F5997B80-8B4A-4FB7-A3B4-CC510E315C04}" type="slidenum">
              <a:rPr lang="de-DE" smtClean="0"/>
              <a:pPr/>
              <a:t>‹#›</a:t>
            </a:fld>
            <a:endParaRPr lang="de-DE"/>
          </a:p>
        </p:txBody>
      </p:sp>
      <p:sp>
        <p:nvSpPr>
          <p:cNvPr id="14" name="Datumsplatzhalter 3">
            <a:extLst>
              <a:ext uri="{FF2B5EF4-FFF2-40B4-BE49-F238E27FC236}">
                <a16:creationId xmlns:a16="http://schemas.microsoft.com/office/drawing/2014/main" id="{98F451FB-5FE7-4F60-A78A-0426C19E18C4}"/>
              </a:ext>
            </a:extLst>
          </p:cNvPr>
          <p:cNvSpPr>
            <a:spLocks noGrp="1"/>
          </p:cNvSpPr>
          <p:nvPr>
            <p:ph type="dt" sz="half" idx="2"/>
          </p:nvPr>
        </p:nvSpPr>
        <p:spPr>
          <a:xfrm>
            <a:off x="9187451" y="6476018"/>
            <a:ext cx="1584000" cy="180000"/>
          </a:xfrm>
          <a:prstGeom prst="rect">
            <a:avLst/>
          </a:prstGeom>
        </p:spPr>
        <p:txBody>
          <a:bodyPr vert="horz" lIns="0" tIns="0" rIns="0" bIns="0" rtlCol="0" anchor="ctr"/>
          <a:lstStyle>
            <a:lvl1pPr algn="r">
              <a:defRPr lang="en-US" sz="1000" smtClean="0">
                <a:solidFill>
                  <a:schemeClr val="accent1"/>
                </a:solidFill>
              </a:defRPr>
            </a:lvl1pPr>
          </a:lstStyle>
          <a:p>
            <a:fld id="{F3A2D1B2-C88C-475B-8781-B693BC760D02}" type="datetimeFigureOut">
              <a:rPr lang="de-DE" smtClean="0"/>
              <a:pPr/>
              <a:t>10.01.2022</a:t>
            </a:fld>
            <a:endParaRPr lang="de-DE"/>
          </a:p>
        </p:txBody>
      </p:sp>
      <p:sp>
        <p:nvSpPr>
          <p:cNvPr id="15" name="Titel 1">
            <a:extLst>
              <a:ext uri="{FF2B5EF4-FFF2-40B4-BE49-F238E27FC236}">
                <a16:creationId xmlns:a16="http://schemas.microsoft.com/office/drawing/2014/main" id="{AF4BFC45-D350-4DC9-B6B9-F2EAC201CB05}"/>
              </a:ext>
            </a:extLst>
          </p:cNvPr>
          <p:cNvSpPr>
            <a:spLocks noGrp="1"/>
          </p:cNvSpPr>
          <p:nvPr>
            <p:ph type="title"/>
          </p:nvPr>
        </p:nvSpPr>
        <p:spPr>
          <a:xfrm>
            <a:off x="587375" y="584200"/>
            <a:ext cx="11017249" cy="637381"/>
          </a:xfrm>
        </p:spPr>
        <p:txBody>
          <a:bodyPr/>
          <a:lstStyle/>
          <a:p>
            <a:r>
              <a:rPr lang="de-DE"/>
              <a:t>Mastertitelformat bearbeiten</a:t>
            </a:r>
          </a:p>
        </p:txBody>
      </p:sp>
    </p:spTree>
    <p:extLst>
      <p:ext uri="{BB962C8B-B14F-4D97-AF65-F5344CB8AC3E}">
        <p14:creationId xmlns:p14="http://schemas.microsoft.com/office/powerpoint/2010/main" val="31249804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four">
    <p:spTree>
      <p:nvGrpSpPr>
        <p:cNvPr id="1" name=""/>
        <p:cNvGrpSpPr/>
        <p:nvPr/>
      </p:nvGrpSpPr>
      <p:grpSpPr>
        <a:xfrm>
          <a:off x="0" y="0"/>
          <a:ext cx="0" cy="0"/>
          <a:chOff x="0" y="0"/>
          <a:chExt cx="0" cy="0"/>
        </a:xfrm>
      </p:grpSpPr>
      <p:sp>
        <p:nvSpPr>
          <p:cNvPr id="12" name="Rechteck 11">
            <a:extLst>
              <a:ext uri="{FF2B5EF4-FFF2-40B4-BE49-F238E27FC236}">
                <a16:creationId xmlns:a16="http://schemas.microsoft.com/office/drawing/2014/main" id="{097E3D11-1241-4A4D-8FB1-4CA88A436617}"/>
              </a:ext>
            </a:extLst>
          </p:cNvPr>
          <p:cNvSpPr/>
          <p:nvPr userDrawn="1"/>
        </p:nvSpPr>
        <p:spPr>
          <a:xfrm>
            <a:off x="0" y="0"/>
            <a:ext cx="121920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Bildplatzhalter 6">
            <a:extLst>
              <a:ext uri="{FF2B5EF4-FFF2-40B4-BE49-F238E27FC236}">
                <a16:creationId xmlns:a16="http://schemas.microsoft.com/office/drawing/2014/main" id="{CE2C9E64-CF83-4D9E-B095-30EB2D1B4B7C}"/>
              </a:ext>
            </a:extLst>
          </p:cNvPr>
          <p:cNvSpPr>
            <a:spLocks noGrp="1" noChangeAspect="1"/>
          </p:cNvSpPr>
          <p:nvPr>
            <p:ph type="pic" sz="quarter" idx="12" hasCustomPrompt="1"/>
          </p:nvPr>
        </p:nvSpPr>
        <p:spPr>
          <a:xfrm>
            <a:off x="587375" y="2514693"/>
            <a:ext cx="2340000" cy="1832400"/>
          </a:xfrm>
          <a:prstGeom prst="rect">
            <a:avLst/>
          </a:prstGeom>
          <a:solidFill>
            <a:schemeClr val="bg2"/>
          </a:solidFill>
        </p:spPr>
        <p:txBody>
          <a:bodyPr/>
          <a:lstStyle>
            <a:lvl1pPr marL="0" indent="0">
              <a:buNone/>
              <a:defRPr/>
            </a:lvl1pPr>
          </a:lstStyle>
          <a:p>
            <a:r>
              <a:rPr lang="de-DE"/>
              <a:t>Hier klicken um ein Bild einzufügen</a:t>
            </a:r>
          </a:p>
        </p:txBody>
      </p:sp>
      <p:sp>
        <p:nvSpPr>
          <p:cNvPr id="17" name="Bildplatzhalter 6">
            <a:extLst>
              <a:ext uri="{FF2B5EF4-FFF2-40B4-BE49-F238E27FC236}">
                <a16:creationId xmlns:a16="http://schemas.microsoft.com/office/drawing/2014/main" id="{ED0C988F-2089-4161-A8ED-5F10397C2CB1}"/>
              </a:ext>
            </a:extLst>
          </p:cNvPr>
          <p:cNvSpPr>
            <a:spLocks noGrp="1" noChangeAspect="1"/>
          </p:cNvSpPr>
          <p:nvPr>
            <p:ph type="pic" sz="quarter" idx="20" hasCustomPrompt="1"/>
          </p:nvPr>
        </p:nvSpPr>
        <p:spPr>
          <a:xfrm>
            <a:off x="3446555" y="2512800"/>
            <a:ext cx="2340000" cy="1832400"/>
          </a:xfrm>
          <a:prstGeom prst="rect">
            <a:avLst/>
          </a:prstGeom>
          <a:solidFill>
            <a:schemeClr val="bg2"/>
          </a:solidFill>
        </p:spPr>
        <p:txBody>
          <a:bodyPr/>
          <a:lstStyle>
            <a:lvl1pPr marL="0" marR="0" indent="0" algn="l" defTabSz="914400" rtl="0" eaLnBrk="1" fontAlgn="auto" latinLnBrk="0" hangingPunct="1">
              <a:lnSpc>
                <a:spcPct val="100000"/>
              </a:lnSpc>
              <a:spcBef>
                <a:spcPts val="1000"/>
              </a:spcBef>
              <a:spcAft>
                <a:spcPts val="0"/>
              </a:spcAft>
              <a:buClr>
                <a:schemeClr val="accent1"/>
              </a:buClr>
              <a:buSzTx/>
              <a:buFont typeface="Wingdings" panose="05000000000000000000" pitchFamily="2" charset="2"/>
              <a:buNone/>
              <a:tabLst/>
              <a:defRPr/>
            </a:lvl1pPr>
          </a:lstStyle>
          <a:p>
            <a:pPr marL="0" marR="0" lvl="0" indent="0" algn="l" defTabSz="914400" rtl="0" eaLnBrk="1" fontAlgn="auto" latinLnBrk="0" hangingPunct="1">
              <a:lnSpc>
                <a:spcPct val="100000"/>
              </a:lnSpc>
              <a:spcBef>
                <a:spcPts val="1000"/>
              </a:spcBef>
              <a:spcAft>
                <a:spcPts val="0"/>
              </a:spcAft>
              <a:buClr>
                <a:schemeClr val="accent1"/>
              </a:buClr>
              <a:buSzTx/>
              <a:buFont typeface="Wingdings" panose="05000000000000000000" pitchFamily="2" charset="2"/>
              <a:buNone/>
              <a:tabLst/>
              <a:defRPr/>
            </a:pPr>
            <a:r>
              <a:rPr lang="de-DE"/>
              <a:t>Hier klicken um ein Bild einzufügen</a:t>
            </a:r>
          </a:p>
          <a:p>
            <a:endParaRPr lang="de-DE"/>
          </a:p>
        </p:txBody>
      </p:sp>
      <p:sp>
        <p:nvSpPr>
          <p:cNvPr id="18" name="Bildplatzhalter 6">
            <a:extLst>
              <a:ext uri="{FF2B5EF4-FFF2-40B4-BE49-F238E27FC236}">
                <a16:creationId xmlns:a16="http://schemas.microsoft.com/office/drawing/2014/main" id="{4CD8C18D-478A-4D41-9A07-B8774BE83738}"/>
              </a:ext>
            </a:extLst>
          </p:cNvPr>
          <p:cNvSpPr>
            <a:spLocks noGrp="1" noChangeAspect="1"/>
          </p:cNvSpPr>
          <p:nvPr>
            <p:ph type="pic" sz="quarter" idx="21" hasCustomPrompt="1"/>
          </p:nvPr>
        </p:nvSpPr>
        <p:spPr>
          <a:xfrm>
            <a:off x="6389688" y="2512800"/>
            <a:ext cx="2340000" cy="1832400"/>
          </a:xfrm>
          <a:prstGeom prst="rect">
            <a:avLst/>
          </a:prstGeom>
          <a:solidFill>
            <a:schemeClr val="bg2"/>
          </a:solidFill>
        </p:spPr>
        <p:txBody>
          <a:bodyPr/>
          <a:lstStyle>
            <a:lvl1pPr marL="0" marR="0" indent="0" algn="l" defTabSz="914400" rtl="0" eaLnBrk="1" fontAlgn="auto" latinLnBrk="0" hangingPunct="1">
              <a:lnSpc>
                <a:spcPct val="100000"/>
              </a:lnSpc>
              <a:spcBef>
                <a:spcPts val="1000"/>
              </a:spcBef>
              <a:spcAft>
                <a:spcPts val="0"/>
              </a:spcAft>
              <a:buClr>
                <a:schemeClr val="accent1"/>
              </a:buClr>
              <a:buSzTx/>
              <a:buFont typeface="Wingdings" panose="05000000000000000000" pitchFamily="2" charset="2"/>
              <a:buNone/>
              <a:tabLst/>
              <a:defRPr/>
            </a:lvl1pPr>
          </a:lstStyle>
          <a:p>
            <a:pPr marL="0" marR="0" lvl="0" indent="0" algn="l" defTabSz="914400" rtl="0" eaLnBrk="1" fontAlgn="auto" latinLnBrk="0" hangingPunct="1">
              <a:lnSpc>
                <a:spcPct val="100000"/>
              </a:lnSpc>
              <a:spcBef>
                <a:spcPts val="1000"/>
              </a:spcBef>
              <a:spcAft>
                <a:spcPts val="0"/>
              </a:spcAft>
              <a:buClr>
                <a:schemeClr val="accent1"/>
              </a:buClr>
              <a:buSzTx/>
              <a:buFont typeface="Wingdings" panose="05000000000000000000" pitchFamily="2" charset="2"/>
              <a:buNone/>
              <a:tabLst/>
              <a:defRPr/>
            </a:pPr>
            <a:r>
              <a:rPr lang="de-DE"/>
              <a:t>Hier klicken um ein Bild einzufügen</a:t>
            </a:r>
          </a:p>
          <a:p>
            <a:endParaRPr lang="de-DE"/>
          </a:p>
        </p:txBody>
      </p:sp>
      <p:sp>
        <p:nvSpPr>
          <p:cNvPr id="19" name="Bildplatzhalter 6">
            <a:extLst>
              <a:ext uri="{FF2B5EF4-FFF2-40B4-BE49-F238E27FC236}">
                <a16:creationId xmlns:a16="http://schemas.microsoft.com/office/drawing/2014/main" id="{170517CA-A92F-4017-BDCD-F0ED1627F317}"/>
              </a:ext>
            </a:extLst>
          </p:cNvPr>
          <p:cNvSpPr>
            <a:spLocks noGrp="1" noChangeAspect="1"/>
          </p:cNvSpPr>
          <p:nvPr>
            <p:ph type="pic" sz="quarter" idx="22" hasCustomPrompt="1"/>
          </p:nvPr>
        </p:nvSpPr>
        <p:spPr>
          <a:xfrm>
            <a:off x="9248868" y="2512800"/>
            <a:ext cx="2340000" cy="1832400"/>
          </a:xfrm>
          <a:prstGeom prst="rect">
            <a:avLst/>
          </a:prstGeom>
          <a:solidFill>
            <a:schemeClr val="bg2"/>
          </a:solidFill>
        </p:spPr>
        <p:txBody>
          <a:bodyPr/>
          <a:lstStyle>
            <a:lvl1pPr marL="0" marR="0" indent="0" algn="l" defTabSz="914400" rtl="0" eaLnBrk="1" fontAlgn="auto" latinLnBrk="0" hangingPunct="1">
              <a:lnSpc>
                <a:spcPct val="100000"/>
              </a:lnSpc>
              <a:spcBef>
                <a:spcPts val="1000"/>
              </a:spcBef>
              <a:spcAft>
                <a:spcPts val="0"/>
              </a:spcAft>
              <a:buClr>
                <a:schemeClr val="accent1"/>
              </a:buClr>
              <a:buSzTx/>
              <a:buFont typeface="Wingdings" panose="05000000000000000000" pitchFamily="2" charset="2"/>
              <a:buNone/>
              <a:tabLst/>
              <a:defRPr/>
            </a:lvl1pPr>
          </a:lstStyle>
          <a:p>
            <a:pPr marL="0" marR="0" lvl="0" indent="0" algn="l" defTabSz="914400" rtl="0" eaLnBrk="1" fontAlgn="auto" latinLnBrk="0" hangingPunct="1">
              <a:lnSpc>
                <a:spcPct val="100000"/>
              </a:lnSpc>
              <a:spcBef>
                <a:spcPts val="1000"/>
              </a:spcBef>
              <a:spcAft>
                <a:spcPts val="0"/>
              </a:spcAft>
              <a:buClr>
                <a:schemeClr val="accent1"/>
              </a:buClr>
              <a:buSzTx/>
              <a:buFont typeface="Wingdings" panose="05000000000000000000" pitchFamily="2" charset="2"/>
              <a:buNone/>
              <a:tabLst/>
              <a:defRPr/>
            </a:pPr>
            <a:r>
              <a:rPr lang="de-DE"/>
              <a:t>Hier klicken um ein Bild einzufügen</a:t>
            </a:r>
          </a:p>
          <a:p>
            <a:endParaRPr lang="de-DE"/>
          </a:p>
        </p:txBody>
      </p:sp>
      <p:sp>
        <p:nvSpPr>
          <p:cNvPr id="4" name="Titel 3">
            <a:extLst>
              <a:ext uri="{FF2B5EF4-FFF2-40B4-BE49-F238E27FC236}">
                <a16:creationId xmlns:a16="http://schemas.microsoft.com/office/drawing/2014/main" id="{143C09A3-B1A8-402F-8372-800CB2F9D764}"/>
              </a:ext>
            </a:extLst>
          </p:cNvPr>
          <p:cNvSpPr>
            <a:spLocks noGrp="1"/>
          </p:cNvSpPr>
          <p:nvPr>
            <p:ph type="title"/>
          </p:nvPr>
        </p:nvSpPr>
        <p:spPr/>
        <p:txBody>
          <a:bodyPr/>
          <a:lstStyle>
            <a:lvl1pPr>
              <a:defRPr>
                <a:solidFill>
                  <a:schemeClr val="bg1"/>
                </a:solidFill>
              </a:defRPr>
            </a:lvl1pPr>
          </a:lstStyle>
          <a:p>
            <a:r>
              <a:rPr lang="de-DE"/>
              <a:t>Mastertitelformat bearbeiten</a:t>
            </a:r>
          </a:p>
        </p:txBody>
      </p:sp>
      <p:sp>
        <p:nvSpPr>
          <p:cNvPr id="10" name="Fußzeilenplatzhalter 4">
            <a:extLst>
              <a:ext uri="{FF2B5EF4-FFF2-40B4-BE49-F238E27FC236}">
                <a16:creationId xmlns:a16="http://schemas.microsoft.com/office/drawing/2014/main" id="{D74294A9-88A3-452C-A70B-D9413B45B815}"/>
              </a:ext>
            </a:extLst>
          </p:cNvPr>
          <p:cNvSpPr>
            <a:spLocks noGrp="1"/>
          </p:cNvSpPr>
          <p:nvPr>
            <p:ph type="ftr" sz="quarter" idx="3"/>
          </p:nvPr>
        </p:nvSpPr>
        <p:spPr>
          <a:xfrm>
            <a:off x="587376" y="6476018"/>
            <a:ext cx="8424000" cy="180000"/>
          </a:xfrm>
          <a:prstGeom prst="rect">
            <a:avLst/>
          </a:prstGeom>
        </p:spPr>
        <p:txBody>
          <a:bodyPr vert="horz" lIns="0" tIns="0" rIns="0" bIns="0" rtlCol="0" anchor="ctr"/>
          <a:lstStyle>
            <a:lvl1pPr algn="l">
              <a:defRPr sz="1000">
                <a:solidFill>
                  <a:schemeClr val="accent1"/>
                </a:solidFill>
                <a:latin typeface="+mn-lt"/>
              </a:defRPr>
            </a:lvl1pPr>
          </a:lstStyle>
          <a:p>
            <a:r>
              <a:rPr lang="en-US"/>
              <a:t>© 2021 SNP I The Data Transformation Company – www.snpgroup.com</a:t>
            </a:r>
            <a:endParaRPr lang="de-DE"/>
          </a:p>
        </p:txBody>
      </p:sp>
      <p:sp>
        <p:nvSpPr>
          <p:cNvPr id="11" name="Foliennummernplatzhalter 5">
            <a:extLst>
              <a:ext uri="{FF2B5EF4-FFF2-40B4-BE49-F238E27FC236}">
                <a16:creationId xmlns:a16="http://schemas.microsoft.com/office/drawing/2014/main" id="{ADD95C55-DDC4-48FD-917B-885981892D52}"/>
              </a:ext>
            </a:extLst>
          </p:cNvPr>
          <p:cNvSpPr>
            <a:spLocks noGrp="1"/>
          </p:cNvSpPr>
          <p:nvPr>
            <p:ph type="sldNum" sz="quarter" idx="4"/>
          </p:nvPr>
        </p:nvSpPr>
        <p:spPr>
          <a:xfrm>
            <a:off x="10850598" y="6476018"/>
            <a:ext cx="756000" cy="180000"/>
          </a:xfrm>
          <a:prstGeom prst="rect">
            <a:avLst/>
          </a:prstGeom>
        </p:spPr>
        <p:txBody>
          <a:bodyPr vert="horz" lIns="0" tIns="0" rIns="0" bIns="0" rtlCol="0" anchor="ctr"/>
          <a:lstStyle>
            <a:lvl1pPr algn="r">
              <a:defRPr sz="1000">
                <a:solidFill>
                  <a:schemeClr val="accent1"/>
                </a:solidFill>
              </a:defRPr>
            </a:lvl1pPr>
          </a:lstStyle>
          <a:p>
            <a:fld id="{F5997B80-8B4A-4FB7-A3B4-CC510E315C04}" type="slidenum">
              <a:rPr lang="de-DE" smtClean="0"/>
              <a:pPr/>
              <a:t>‹#›</a:t>
            </a:fld>
            <a:endParaRPr lang="de-DE"/>
          </a:p>
        </p:txBody>
      </p:sp>
      <p:sp>
        <p:nvSpPr>
          <p:cNvPr id="13" name="Datumsplatzhalter 3">
            <a:extLst>
              <a:ext uri="{FF2B5EF4-FFF2-40B4-BE49-F238E27FC236}">
                <a16:creationId xmlns:a16="http://schemas.microsoft.com/office/drawing/2014/main" id="{43733791-984E-44F7-8610-F14BE7FE9F4F}"/>
              </a:ext>
            </a:extLst>
          </p:cNvPr>
          <p:cNvSpPr>
            <a:spLocks noGrp="1"/>
          </p:cNvSpPr>
          <p:nvPr>
            <p:ph type="dt" sz="half" idx="2"/>
          </p:nvPr>
        </p:nvSpPr>
        <p:spPr>
          <a:xfrm>
            <a:off x="9187451" y="6476018"/>
            <a:ext cx="1584000" cy="180000"/>
          </a:xfrm>
          <a:prstGeom prst="rect">
            <a:avLst/>
          </a:prstGeom>
        </p:spPr>
        <p:txBody>
          <a:bodyPr vert="horz" lIns="0" tIns="0" rIns="0" bIns="0" rtlCol="0" anchor="ctr"/>
          <a:lstStyle>
            <a:lvl1pPr algn="r">
              <a:defRPr lang="en-US" sz="1000" smtClean="0">
                <a:solidFill>
                  <a:schemeClr val="accent1"/>
                </a:solidFill>
              </a:defRPr>
            </a:lvl1pPr>
          </a:lstStyle>
          <a:p>
            <a:fld id="{F3A2D1B2-C88C-475B-8781-B693BC760D02}" type="datetimeFigureOut">
              <a:rPr lang="de-DE" smtClean="0"/>
              <a:pPr/>
              <a:t>10.01.2022</a:t>
            </a:fld>
            <a:endParaRPr lang="de-DE"/>
          </a:p>
        </p:txBody>
      </p:sp>
    </p:spTree>
    <p:extLst>
      <p:ext uri="{BB962C8B-B14F-4D97-AF65-F5344CB8AC3E}">
        <p14:creationId xmlns:p14="http://schemas.microsoft.com/office/powerpoint/2010/main" val="33159150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 six">
    <p:spTree>
      <p:nvGrpSpPr>
        <p:cNvPr id="1" name=""/>
        <p:cNvGrpSpPr/>
        <p:nvPr/>
      </p:nvGrpSpPr>
      <p:grpSpPr>
        <a:xfrm>
          <a:off x="0" y="0"/>
          <a:ext cx="0" cy="0"/>
          <a:chOff x="0" y="0"/>
          <a:chExt cx="0" cy="0"/>
        </a:xfrm>
      </p:grpSpPr>
      <p:sp>
        <p:nvSpPr>
          <p:cNvPr id="20" name="Rechteck 19">
            <a:extLst>
              <a:ext uri="{FF2B5EF4-FFF2-40B4-BE49-F238E27FC236}">
                <a16:creationId xmlns:a16="http://schemas.microsoft.com/office/drawing/2014/main" id="{4B16F2D5-7ADE-458A-B0F9-78BFBFDB0704}"/>
              </a:ext>
            </a:extLst>
          </p:cNvPr>
          <p:cNvSpPr/>
          <p:nvPr userDrawn="1"/>
        </p:nvSpPr>
        <p:spPr>
          <a:xfrm>
            <a:off x="0" y="0"/>
            <a:ext cx="12192000" cy="17573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Bildplatzhalter 6">
            <a:extLst>
              <a:ext uri="{FF2B5EF4-FFF2-40B4-BE49-F238E27FC236}">
                <a16:creationId xmlns:a16="http://schemas.microsoft.com/office/drawing/2014/main" id="{E158957C-D599-4E00-9B7F-2EB9C97802CA}"/>
              </a:ext>
            </a:extLst>
          </p:cNvPr>
          <p:cNvSpPr>
            <a:spLocks noGrp="1" noChangeAspect="1"/>
          </p:cNvSpPr>
          <p:nvPr>
            <p:ph type="pic" sz="quarter" idx="28" hasCustomPrompt="1"/>
          </p:nvPr>
        </p:nvSpPr>
        <p:spPr>
          <a:xfrm>
            <a:off x="2494909" y="3962091"/>
            <a:ext cx="1440000" cy="1127630"/>
          </a:xfrm>
          <a:prstGeom prst="rect">
            <a:avLst/>
          </a:prstGeom>
          <a:solidFill>
            <a:schemeClr val="bg2"/>
          </a:solidFill>
        </p:spPr>
        <p:txBody>
          <a:bodyPr vert="horz" lIns="0" tIns="0" rIns="0" bIns="0" rtlCol="0">
            <a:noAutofit/>
          </a:bodyPr>
          <a:lstStyle>
            <a:lvl1pPr marL="0" marR="0" indent="0" algn="l" defTabSz="914400" rtl="0" eaLnBrk="1" fontAlgn="auto" latinLnBrk="0" hangingPunct="1">
              <a:lnSpc>
                <a:spcPct val="100000"/>
              </a:lnSpc>
              <a:spcBef>
                <a:spcPts val="1000"/>
              </a:spcBef>
              <a:spcAft>
                <a:spcPts val="0"/>
              </a:spcAft>
              <a:buClr>
                <a:schemeClr val="accent1"/>
              </a:buClr>
              <a:buSzTx/>
              <a:buFont typeface="Wingdings" panose="05000000000000000000" pitchFamily="2" charset="2"/>
              <a:buNone/>
              <a:tabLst/>
              <a:defRPr lang="de-DE" dirty="0"/>
            </a:lvl1pPr>
          </a:lstStyle>
          <a:p>
            <a:pPr marL="0" marR="0" lvl="0" indent="0" algn="l" defTabSz="914400" rtl="0" eaLnBrk="1" fontAlgn="auto" latinLnBrk="0" hangingPunct="1">
              <a:lnSpc>
                <a:spcPct val="100000"/>
              </a:lnSpc>
              <a:spcBef>
                <a:spcPts val="1000"/>
              </a:spcBef>
              <a:spcAft>
                <a:spcPts val="0"/>
              </a:spcAft>
              <a:buClr>
                <a:schemeClr val="accent1"/>
              </a:buClr>
              <a:buSzTx/>
              <a:buFont typeface="Wingdings" panose="05000000000000000000" pitchFamily="2" charset="2"/>
              <a:buNone/>
              <a:tabLst/>
              <a:defRPr/>
            </a:pPr>
            <a:r>
              <a:rPr lang="de-DE"/>
              <a:t>Hier klicken um ein Bild einzufügen</a:t>
            </a:r>
          </a:p>
          <a:p>
            <a:pPr marL="0" lvl="0" indent="0">
              <a:buNone/>
            </a:pPr>
            <a:endParaRPr lang="de-DE"/>
          </a:p>
        </p:txBody>
      </p:sp>
      <p:sp>
        <p:nvSpPr>
          <p:cNvPr id="43" name="Bildplatzhalter 6">
            <a:extLst>
              <a:ext uri="{FF2B5EF4-FFF2-40B4-BE49-F238E27FC236}">
                <a16:creationId xmlns:a16="http://schemas.microsoft.com/office/drawing/2014/main" id="{77DCD185-FD1B-4B6C-98CA-B449BC4822E5}"/>
              </a:ext>
            </a:extLst>
          </p:cNvPr>
          <p:cNvSpPr>
            <a:spLocks noGrp="1" noChangeAspect="1"/>
          </p:cNvSpPr>
          <p:nvPr>
            <p:ph type="pic" sz="quarter" idx="29" hasCustomPrompt="1"/>
          </p:nvPr>
        </p:nvSpPr>
        <p:spPr>
          <a:xfrm>
            <a:off x="5376000" y="3962091"/>
            <a:ext cx="1440000" cy="1127630"/>
          </a:xfrm>
          <a:prstGeom prst="rect">
            <a:avLst/>
          </a:prstGeom>
          <a:solidFill>
            <a:schemeClr val="bg2"/>
          </a:solidFill>
        </p:spPr>
        <p:txBody>
          <a:bodyPr vert="horz" lIns="0" tIns="0" rIns="0" bIns="0" rtlCol="0">
            <a:noAutofit/>
          </a:bodyPr>
          <a:lstStyle>
            <a:lvl1pPr marL="0" indent="0">
              <a:buNone/>
              <a:defRPr lang="de-DE" dirty="0"/>
            </a:lvl1pPr>
          </a:lstStyle>
          <a:p>
            <a:r>
              <a:rPr lang="de-DE"/>
              <a:t>Hier klicken um ein Bild einzufügen</a:t>
            </a:r>
          </a:p>
        </p:txBody>
      </p:sp>
      <p:sp>
        <p:nvSpPr>
          <p:cNvPr id="44" name="Bildplatzhalter 6">
            <a:extLst>
              <a:ext uri="{FF2B5EF4-FFF2-40B4-BE49-F238E27FC236}">
                <a16:creationId xmlns:a16="http://schemas.microsoft.com/office/drawing/2014/main" id="{ECF1DB1B-E3E2-4718-B8BB-FF56C9DDF782}"/>
              </a:ext>
            </a:extLst>
          </p:cNvPr>
          <p:cNvSpPr>
            <a:spLocks noGrp="1" noChangeAspect="1"/>
          </p:cNvSpPr>
          <p:nvPr>
            <p:ph type="pic" sz="quarter" idx="30" hasCustomPrompt="1"/>
          </p:nvPr>
        </p:nvSpPr>
        <p:spPr>
          <a:xfrm>
            <a:off x="8254990" y="3962091"/>
            <a:ext cx="1440000" cy="1127630"/>
          </a:xfrm>
          <a:prstGeom prst="rect">
            <a:avLst/>
          </a:prstGeom>
          <a:solidFill>
            <a:schemeClr val="bg2"/>
          </a:solidFill>
        </p:spPr>
        <p:txBody>
          <a:bodyPr vert="horz" lIns="0" tIns="0" rIns="0" bIns="0" rtlCol="0">
            <a:noAutofit/>
          </a:bodyPr>
          <a:lstStyle>
            <a:lvl1pPr marL="0" indent="0">
              <a:buNone/>
              <a:defRPr lang="de-DE" dirty="0"/>
            </a:lvl1pPr>
          </a:lstStyle>
          <a:p>
            <a:r>
              <a:rPr lang="de-DE"/>
              <a:t>Hier klicken um ein Bild einzufügen</a:t>
            </a:r>
          </a:p>
        </p:txBody>
      </p:sp>
      <p:sp>
        <p:nvSpPr>
          <p:cNvPr id="58" name="Bildplatzhalter 6">
            <a:extLst>
              <a:ext uri="{FF2B5EF4-FFF2-40B4-BE49-F238E27FC236}">
                <a16:creationId xmlns:a16="http://schemas.microsoft.com/office/drawing/2014/main" id="{377CD1B0-DB60-4BEB-ACF6-A0B2DEC181E7}"/>
              </a:ext>
            </a:extLst>
          </p:cNvPr>
          <p:cNvSpPr>
            <a:spLocks noGrp="1" noChangeAspect="1"/>
          </p:cNvSpPr>
          <p:nvPr>
            <p:ph type="pic" sz="quarter" idx="36" hasCustomPrompt="1"/>
          </p:nvPr>
        </p:nvSpPr>
        <p:spPr>
          <a:xfrm>
            <a:off x="2494909" y="1245925"/>
            <a:ext cx="1440000" cy="1127630"/>
          </a:xfrm>
          <a:prstGeom prst="rect">
            <a:avLst/>
          </a:prstGeom>
          <a:solidFill>
            <a:schemeClr val="bg2"/>
          </a:solidFill>
        </p:spPr>
        <p:txBody>
          <a:bodyPr vert="horz" lIns="0" tIns="0" rIns="0" bIns="0" rtlCol="0">
            <a:noAutofit/>
          </a:bodyPr>
          <a:lstStyle>
            <a:lvl1pPr marL="0" indent="0">
              <a:buNone/>
              <a:defRPr lang="de-DE" dirty="0"/>
            </a:lvl1pPr>
          </a:lstStyle>
          <a:p>
            <a:r>
              <a:rPr lang="de-DE"/>
              <a:t>Hier klicken um ein Bild einzufügen</a:t>
            </a:r>
          </a:p>
        </p:txBody>
      </p:sp>
      <p:sp>
        <p:nvSpPr>
          <p:cNvPr id="59" name="Bildplatzhalter 6">
            <a:extLst>
              <a:ext uri="{FF2B5EF4-FFF2-40B4-BE49-F238E27FC236}">
                <a16:creationId xmlns:a16="http://schemas.microsoft.com/office/drawing/2014/main" id="{30482025-3328-4774-9B66-6468FEDC034B}"/>
              </a:ext>
            </a:extLst>
          </p:cNvPr>
          <p:cNvSpPr>
            <a:spLocks noGrp="1" noChangeAspect="1"/>
          </p:cNvSpPr>
          <p:nvPr>
            <p:ph type="pic" sz="quarter" idx="37" hasCustomPrompt="1"/>
          </p:nvPr>
        </p:nvSpPr>
        <p:spPr>
          <a:xfrm>
            <a:off x="5376000" y="1245925"/>
            <a:ext cx="1440000" cy="1127630"/>
          </a:xfrm>
          <a:prstGeom prst="rect">
            <a:avLst/>
          </a:prstGeom>
          <a:solidFill>
            <a:schemeClr val="bg2"/>
          </a:solidFill>
        </p:spPr>
        <p:txBody>
          <a:bodyPr vert="horz" lIns="0" tIns="0" rIns="0" bIns="0" rtlCol="0">
            <a:noAutofit/>
          </a:bodyPr>
          <a:lstStyle>
            <a:lvl1pPr marL="0" indent="0">
              <a:buNone/>
              <a:defRPr lang="de-DE" dirty="0"/>
            </a:lvl1pPr>
          </a:lstStyle>
          <a:p>
            <a:r>
              <a:rPr lang="de-DE"/>
              <a:t>Hier klicken um ein Bild einzufügen</a:t>
            </a:r>
          </a:p>
        </p:txBody>
      </p:sp>
      <p:sp>
        <p:nvSpPr>
          <p:cNvPr id="60" name="Bildplatzhalter 6">
            <a:extLst>
              <a:ext uri="{FF2B5EF4-FFF2-40B4-BE49-F238E27FC236}">
                <a16:creationId xmlns:a16="http://schemas.microsoft.com/office/drawing/2014/main" id="{7424343C-C9E5-47C3-89D5-D08F82223730}"/>
              </a:ext>
            </a:extLst>
          </p:cNvPr>
          <p:cNvSpPr>
            <a:spLocks noGrp="1" noChangeAspect="1"/>
          </p:cNvSpPr>
          <p:nvPr>
            <p:ph type="pic" sz="quarter" idx="38" hasCustomPrompt="1"/>
          </p:nvPr>
        </p:nvSpPr>
        <p:spPr>
          <a:xfrm>
            <a:off x="8254990" y="1245925"/>
            <a:ext cx="1440000" cy="1127630"/>
          </a:xfrm>
          <a:prstGeom prst="rect">
            <a:avLst/>
          </a:prstGeom>
          <a:solidFill>
            <a:schemeClr val="bg2"/>
          </a:solidFill>
        </p:spPr>
        <p:txBody>
          <a:bodyPr vert="horz" lIns="0" tIns="0" rIns="0" bIns="0" rtlCol="0">
            <a:noAutofit/>
          </a:bodyPr>
          <a:lstStyle>
            <a:lvl1pPr marL="0" indent="0">
              <a:buNone/>
              <a:defRPr lang="de-DE" dirty="0"/>
            </a:lvl1pPr>
          </a:lstStyle>
          <a:p>
            <a:r>
              <a:rPr lang="de-DE"/>
              <a:t>Hier klicken um ein Bild einzufügen</a:t>
            </a:r>
          </a:p>
        </p:txBody>
      </p:sp>
      <p:sp>
        <p:nvSpPr>
          <p:cNvPr id="4" name="Titel 3">
            <a:extLst>
              <a:ext uri="{FF2B5EF4-FFF2-40B4-BE49-F238E27FC236}">
                <a16:creationId xmlns:a16="http://schemas.microsoft.com/office/drawing/2014/main" id="{1C508193-183C-4978-B8BD-5EA4C77FEB9E}"/>
              </a:ext>
            </a:extLst>
          </p:cNvPr>
          <p:cNvSpPr>
            <a:spLocks noGrp="1"/>
          </p:cNvSpPr>
          <p:nvPr>
            <p:ph type="title"/>
          </p:nvPr>
        </p:nvSpPr>
        <p:spPr/>
        <p:txBody>
          <a:bodyPr/>
          <a:lstStyle>
            <a:lvl1pPr>
              <a:defRPr>
                <a:solidFill>
                  <a:schemeClr val="bg1"/>
                </a:solidFill>
              </a:defRPr>
            </a:lvl1pPr>
          </a:lstStyle>
          <a:p>
            <a:r>
              <a:rPr lang="de-DE"/>
              <a:t>Mastertitelformat bearbeiten</a:t>
            </a:r>
          </a:p>
        </p:txBody>
      </p:sp>
      <p:sp>
        <p:nvSpPr>
          <p:cNvPr id="12" name="Fußzeilenplatzhalter 4">
            <a:extLst>
              <a:ext uri="{FF2B5EF4-FFF2-40B4-BE49-F238E27FC236}">
                <a16:creationId xmlns:a16="http://schemas.microsoft.com/office/drawing/2014/main" id="{E2646A43-D3EF-4F64-9C33-2CEE62079F0C}"/>
              </a:ext>
            </a:extLst>
          </p:cNvPr>
          <p:cNvSpPr>
            <a:spLocks noGrp="1"/>
          </p:cNvSpPr>
          <p:nvPr>
            <p:ph type="ftr" sz="quarter" idx="3"/>
          </p:nvPr>
        </p:nvSpPr>
        <p:spPr>
          <a:xfrm>
            <a:off x="587376" y="6476018"/>
            <a:ext cx="8424000" cy="180000"/>
          </a:xfrm>
          <a:prstGeom prst="rect">
            <a:avLst/>
          </a:prstGeom>
        </p:spPr>
        <p:txBody>
          <a:bodyPr vert="horz" lIns="0" tIns="0" rIns="0" bIns="0" rtlCol="0" anchor="ctr"/>
          <a:lstStyle>
            <a:lvl1pPr algn="l">
              <a:defRPr sz="1000">
                <a:solidFill>
                  <a:schemeClr val="accent1"/>
                </a:solidFill>
                <a:latin typeface="+mn-lt"/>
              </a:defRPr>
            </a:lvl1pPr>
          </a:lstStyle>
          <a:p>
            <a:r>
              <a:rPr lang="en-US"/>
              <a:t>© 2021 SNP I The Data Transformation Company – www.snpgroup.com</a:t>
            </a:r>
            <a:endParaRPr lang="de-DE"/>
          </a:p>
        </p:txBody>
      </p:sp>
      <p:sp>
        <p:nvSpPr>
          <p:cNvPr id="13" name="Foliennummernplatzhalter 5">
            <a:extLst>
              <a:ext uri="{FF2B5EF4-FFF2-40B4-BE49-F238E27FC236}">
                <a16:creationId xmlns:a16="http://schemas.microsoft.com/office/drawing/2014/main" id="{46CFFBAD-19BC-4B8F-8271-2901A1B31FAE}"/>
              </a:ext>
            </a:extLst>
          </p:cNvPr>
          <p:cNvSpPr>
            <a:spLocks noGrp="1"/>
          </p:cNvSpPr>
          <p:nvPr>
            <p:ph type="sldNum" sz="quarter" idx="4"/>
          </p:nvPr>
        </p:nvSpPr>
        <p:spPr>
          <a:xfrm>
            <a:off x="10850598" y="6476018"/>
            <a:ext cx="756000" cy="180000"/>
          </a:xfrm>
          <a:prstGeom prst="rect">
            <a:avLst/>
          </a:prstGeom>
        </p:spPr>
        <p:txBody>
          <a:bodyPr vert="horz" lIns="0" tIns="0" rIns="0" bIns="0" rtlCol="0" anchor="ctr"/>
          <a:lstStyle>
            <a:lvl1pPr algn="r">
              <a:defRPr sz="1000">
                <a:solidFill>
                  <a:schemeClr val="accent1"/>
                </a:solidFill>
              </a:defRPr>
            </a:lvl1pPr>
          </a:lstStyle>
          <a:p>
            <a:fld id="{F5997B80-8B4A-4FB7-A3B4-CC510E315C04}" type="slidenum">
              <a:rPr lang="de-DE" smtClean="0"/>
              <a:pPr/>
              <a:t>‹#›</a:t>
            </a:fld>
            <a:endParaRPr lang="de-DE"/>
          </a:p>
        </p:txBody>
      </p:sp>
      <p:sp>
        <p:nvSpPr>
          <p:cNvPr id="14" name="Datumsplatzhalter 3">
            <a:extLst>
              <a:ext uri="{FF2B5EF4-FFF2-40B4-BE49-F238E27FC236}">
                <a16:creationId xmlns:a16="http://schemas.microsoft.com/office/drawing/2014/main" id="{EFE9019A-BD68-4C81-9C45-4FFFD3CA3392}"/>
              </a:ext>
            </a:extLst>
          </p:cNvPr>
          <p:cNvSpPr>
            <a:spLocks noGrp="1"/>
          </p:cNvSpPr>
          <p:nvPr>
            <p:ph type="dt" sz="half" idx="2"/>
          </p:nvPr>
        </p:nvSpPr>
        <p:spPr>
          <a:xfrm>
            <a:off x="9187451" y="6476018"/>
            <a:ext cx="1584000" cy="180000"/>
          </a:xfrm>
          <a:prstGeom prst="rect">
            <a:avLst/>
          </a:prstGeom>
        </p:spPr>
        <p:txBody>
          <a:bodyPr vert="horz" lIns="0" tIns="0" rIns="0" bIns="0" rtlCol="0" anchor="ctr"/>
          <a:lstStyle>
            <a:lvl1pPr algn="r">
              <a:defRPr lang="en-US" sz="1000" smtClean="0">
                <a:solidFill>
                  <a:schemeClr val="accent1"/>
                </a:solidFill>
              </a:defRPr>
            </a:lvl1pPr>
          </a:lstStyle>
          <a:p>
            <a:fld id="{F3A2D1B2-C88C-475B-8781-B693BC760D02}" type="datetimeFigureOut">
              <a:rPr lang="de-DE" smtClean="0"/>
              <a:pPr/>
              <a:t>10.01.2022</a:t>
            </a:fld>
            <a:endParaRPr lang="de-DE"/>
          </a:p>
        </p:txBody>
      </p:sp>
    </p:spTree>
    <p:extLst>
      <p:ext uri="{BB962C8B-B14F-4D97-AF65-F5344CB8AC3E}">
        <p14:creationId xmlns:p14="http://schemas.microsoft.com/office/powerpoint/2010/main" val="24447752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am eight">
    <p:spTree>
      <p:nvGrpSpPr>
        <p:cNvPr id="1" name=""/>
        <p:cNvGrpSpPr/>
        <p:nvPr/>
      </p:nvGrpSpPr>
      <p:grpSpPr>
        <a:xfrm>
          <a:off x="0" y="0"/>
          <a:ext cx="0" cy="0"/>
          <a:chOff x="0" y="0"/>
          <a:chExt cx="0" cy="0"/>
        </a:xfrm>
      </p:grpSpPr>
      <p:sp>
        <p:nvSpPr>
          <p:cNvPr id="20" name="Rechteck 19">
            <a:extLst>
              <a:ext uri="{FF2B5EF4-FFF2-40B4-BE49-F238E27FC236}">
                <a16:creationId xmlns:a16="http://schemas.microsoft.com/office/drawing/2014/main" id="{4B16F2D5-7ADE-458A-B0F9-78BFBFDB0704}"/>
              </a:ext>
            </a:extLst>
          </p:cNvPr>
          <p:cNvSpPr/>
          <p:nvPr userDrawn="1"/>
        </p:nvSpPr>
        <p:spPr>
          <a:xfrm>
            <a:off x="0" y="0"/>
            <a:ext cx="12192000" cy="17573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Bildplatzhalter 6">
            <a:extLst>
              <a:ext uri="{FF2B5EF4-FFF2-40B4-BE49-F238E27FC236}">
                <a16:creationId xmlns:a16="http://schemas.microsoft.com/office/drawing/2014/main" id="{8B3976B7-B29F-4AFE-9490-4507362A1756}"/>
              </a:ext>
            </a:extLst>
          </p:cNvPr>
          <p:cNvSpPr>
            <a:spLocks noGrp="1" noChangeAspect="1"/>
          </p:cNvSpPr>
          <p:nvPr>
            <p:ph type="pic" sz="quarter" idx="23" hasCustomPrompt="1"/>
          </p:nvPr>
        </p:nvSpPr>
        <p:spPr>
          <a:xfrm>
            <a:off x="1260260" y="3962091"/>
            <a:ext cx="1440000" cy="1127630"/>
          </a:xfrm>
          <a:prstGeom prst="rect">
            <a:avLst/>
          </a:prstGeom>
          <a:solidFill>
            <a:schemeClr val="bg2"/>
          </a:solidFill>
        </p:spPr>
        <p:txBody>
          <a:bodyPr vert="horz" lIns="0" tIns="0" rIns="0" bIns="0" rtlCol="0">
            <a:noAutofit/>
          </a:bodyPr>
          <a:lstStyle>
            <a:lvl1pPr marL="0" marR="0" indent="0" algn="l" defTabSz="914400" rtl="0" eaLnBrk="1" fontAlgn="auto" latinLnBrk="0" hangingPunct="1">
              <a:lnSpc>
                <a:spcPct val="100000"/>
              </a:lnSpc>
              <a:spcBef>
                <a:spcPts val="1000"/>
              </a:spcBef>
              <a:spcAft>
                <a:spcPts val="0"/>
              </a:spcAft>
              <a:buClr>
                <a:schemeClr val="accent1"/>
              </a:buClr>
              <a:buSzTx/>
              <a:buFont typeface="Wingdings" panose="05000000000000000000" pitchFamily="2" charset="2"/>
              <a:buNone/>
              <a:tabLst/>
              <a:defRPr lang="de-DE" dirty="0"/>
            </a:lvl1pPr>
          </a:lstStyle>
          <a:p>
            <a:pPr marL="0" marR="0" lvl="0" indent="0" algn="l" defTabSz="914400" rtl="0" eaLnBrk="1" fontAlgn="auto" latinLnBrk="0" hangingPunct="1">
              <a:lnSpc>
                <a:spcPct val="100000"/>
              </a:lnSpc>
              <a:spcBef>
                <a:spcPts val="1000"/>
              </a:spcBef>
              <a:spcAft>
                <a:spcPts val="0"/>
              </a:spcAft>
              <a:buClr>
                <a:schemeClr val="accent1"/>
              </a:buClr>
              <a:buSzTx/>
              <a:buFont typeface="Wingdings" panose="05000000000000000000" pitchFamily="2" charset="2"/>
              <a:buNone/>
              <a:tabLst/>
              <a:defRPr/>
            </a:pPr>
            <a:r>
              <a:rPr lang="de-DE"/>
              <a:t>Hier klicken um ein Bild einzufügen</a:t>
            </a:r>
          </a:p>
          <a:p>
            <a:pPr marL="0" lvl="0" indent="0">
              <a:buNone/>
            </a:pPr>
            <a:endParaRPr lang="de-DE"/>
          </a:p>
        </p:txBody>
      </p:sp>
      <p:sp>
        <p:nvSpPr>
          <p:cNvPr id="42" name="Bildplatzhalter 6">
            <a:extLst>
              <a:ext uri="{FF2B5EF4-FFF2-40B4-BE49-F238E27FC236}">
                <a16:creationId xmlns:a16="http://schemas.microsoft.com/office/drawing/2014/main" id="{E158957C-D599-4E00-9B7F-2EB9C97802CA}"/>
              </a:ext>
            </a:extLst>
          </p:cNvPr>
          <p:cNvSpPr>
            <a:spLocks noGrp="1" noChangeAspect="1"/>
          </p:cNvSpPr>
          <p:nvPr>
            <p:ph type="pic" sz="quarter" idx="28" hasCustomPrompt="1"/>
          </p:nvPr>
        </p:nvSpPr>
        <p:spPr>
          <a:xfrm>
            <a:off x="4007998" y="3962091"/>
            <a:ext cx="1440000" cy="1127630"/>
          </a:xfrm>
          <a:prstGeom prst="rect">
            <a:avLst/>
          </a:prstGeom>
          <a:solidFill>
            <a:schemeClr val="bg2"/>
          </a:solidFill>
        </p:spPr>
        <p:txBody>
          <a:bodyPr vert="horz" lIns="0" tIns="0" rIns="0" bIns="0" rtlCol="0">
            <a:noAutofit/>
          </a:bodyPr>
          <a:lstStyle>
            <a:lvl1pPr marL="0" marR="0" indent="0" algn="l" defTabSz="914400" rtl="0" eaLnBrk="1" fontAlgn="auto" latinLnBrk="0" hangingPunct="1">
              <a:lnSpc>
                <a:spcPct val="100000"/>
              </a:lnSpc>
              <a:spcBef>
                <a:spcPts val="1000"/>
              </a:spcBef>
              <a:spcAft>
                <a:spcPts val="0"/>
              </a:spcAft>
              <a:buClr>
                <a:schemeClr val="accent1"/>
              </a:buClr>
              <a:buSzTx/>
              <a:buFont typeface="Wingdings" panose="05000000000000000000" pitchFamily="2" charset="2"/>
              <a:buNone/>
              <a:tabLst/>
              <a:defRPr lang="de-DE" dirty="0"/>
            </a:lvl1pPr>
          </a:lstStyle>
          <a:p>
            <a:pPr marL="0" marR="0" lvl="0" indent="0" algn="l" defTabSz="914400" rtl="0" eaLnBrk="1" fontAlgn="auto" latinLnBrk="0" hangingPunct="1">
              <a:lnSpc>
                <a:spcPct val="100000"/>
              </a:lnSpc>
              <a:spcBef>
                <a:spcPts val="1000"/>
              </a:spcBef>
              <a:spcAft>
                <a:spcPts val="0"/>
              </a:spcAft>
              <a:buClr>
                <a:schemeClr val="accent1"/>
              </a:buClr>
              <a:buSzTx/>
              <a:buFont typeface="Wingdings" panose="05000000000000000000" pitchFamily="2" charset="2"/>
              <a:buNone/>
              <a:tabLst/>
              <a:defRPr/>
            </a:pPr>
            <a:r>
              <a:rPr lang="de-DE"/>
              <a:t>Hier klicken um ein Bild einzufügen</a:t>
            </a:r>
          </a:p>
          <a:p>
            <a:pPr marL="0" lvl="0" indent="0">
              <a:buNone/>
            </a:pPr>
            <a:endParaRPr lang="de-DE"/>
          </a:p>
        </p:txBody>
      </p:sp>
      <p:sp>
        <p:nvSpPr>
          <p:cNvPr id="43" name="Bildplatzhalter 6">
            <a:extLst>
              <a:ext uri="{FF2B5EF4-FFF2-40B4-BE49-F238E27FC236}">
                <a16:creationId xmlns:a16="http://schemas.microsoft.com/office/drawing/2014/main" id="{77DCD185-FD1B-4B6C-98CA-B449BC4822E5}"/>
              </a:ext>
            </a:extLst>
          </p:cNvPr>
          <p:cNvSpPr>
            <a:spLocks noGrp="1" noChangeAspect="1"/>
          </p:cNvSpPr>
          <p:nvPr>
            <p:ph type="pic" sz="quarter" idx="29" hasCustomPrompt="1"/>
          </p:nvPr>
        </p:nvSpPr>
        <p:spPr>
          <a:xfrm>
            <a:off x="6755736" y="3962091"/>
            <a:ext cx="1440000" cy="1127630"/>
          </a:xfrm>
          <a:prstGeom prst="rect">
            <a:avLst/>
          </a:prstGeom>
          <a:solidFill>
            <a:schemeClr val="bg2"/>
          </a:solidFill>
        </p:spPr>
        <p:txBody>
          <a:bodyPr vert="horz" lIns="0" tIns="0" rIns="0" bIns="0" rtlCol="0">
            <a:noAutofit/>
          </a:bodyPr>
          <a:lstStyle>
            <a:lvl1pPr marL="0" indent="0">
              <a:buNone/>
              <a:defRPr lang="de-DE" dirty="0"/>
            </a:lvl1pPr>
          </a:lstStyle>
          <a:p>
            <a:r>
              <a:rPr lang="de-DE"/>
              <a:t>Hier klicken um ein Bild einzufügen</a:t>
            </a:r>
          </a:p>
        </p:txBody>
      </p:sp>
      <p:sp>
        <p:nvSpPr>
          <p:cNvPr id="44" name="Bildplatzhalter 6">
            <a:extLst>
              <a:ext uri="{FF2B5EF4-FFF2-40B4-BE49-F238E27FC236}">
                <a16:creationId xmlns:a16="http://schemas.microsoft.com/office/drawing/2014/main" id="{ECF1DB1B-E3E2-4718-B8BB-FF56C9DDF782}"/>
              </a:ext>
            </a:extLst>
          </p:cNvPr>
          <p:cNvSpPr>
            <a:spLocks noGrp="1" noChangeAspect="1"/>
          </p:cNvSpPr>
          <p:nvPr>
            <p:ph type="pic" sz="quarter" idx="30" hasCustomPrompt="1"/>
          </p:nvPr>
        </p:nvSpPr>
        <p:spPr>
          <a:xfrm>
            <a:off x="9503474" y="3962091"/>
            <a:ext cx="1440000" cy="1127630"/>
          </a:xfrm>
          <a:prstGeom prst="rect">
            <a:avLst/>
          </a:prstGeom>
          <a:solidFill>
            <a:schemeClr val="bg2"/>
          </a:solidFill>
        </p:spPr>
        <p:txBody>
          <a:bodyPr vert="horz" lIns="0" tIns="0" rIns="0" bIns="0" rtlCol="0">
            <a:noAutofit/>
          </a:bodyPr>
          <a:lstStyle>
            <a:lvl1pPr marL="0" indent="0">
              <a:buNone/>
              <a:defRPr lang="de-DE" dirty="0"/>
            </a:lvl1pPr>
          </a:lstStyle>
          <a:p>
            <a:r>
              <a:rPr lang="de-DE"/>
              <a:t>Hier klicken um ein Bild einzufügen</a:t>
            </a:r>
          </a:p>
        </p:txBody>
      </p:sp>
      <p:sp>
        <p:nvSpPr>
          <p:cNvPr id="53" name="Bildplatzhalter 6">
            <a:extLst>
              <a:ext uri="{FF2B5EF4-FFF2-40B4-BE49-F238E27FC236}">
                <a16:creationId xmlns:a16="http://schemas.microsoft.com/office/drawing/2014/main" id="{B28F5B90-4BC6-4103-8E07-80256B9F4E38}"/>
              </a:ext>
            </a:extLst>
          </p:cNvPr>
          <p:cNvSpPr>
            <a:spLocks noGrp="1" noChangeAspect="1"/>
          </p:cNvSpPr>
          <p:nvPr>
            <p:ph type="pic" sz="quarter" idx="31" hasCustomPrompt="1"/>
          </p:nvPr>
        </p:nvSpPr>
        <p:spPr>
          <a:xfrm>
            <a:off x="1260260" y="1245925"/>
            <a:ext cx="1440000" cy="1127630"/>
          </a:xfrm>
          <a:prstGeom prst="rect">
            <a:avLst/>
          </a:prstGeom>
          <a:solidFill>
            <a:schemeClr val="bg2"/>
          </a:solidFill>
        </p:spPr>
        <p:txBody>
          <a:bodyPr/>
          <a:lstStyle>
            <a:lvl1pPr marL="0" indent="0">
              <a:buNone/>
              <a:defRPr/>
            </a:lvl1pPr>
          </a:lstStyle>
          <a:p>
            <a:r>
              <a:rPr lang="de-DE"/>
              <a:t>Hier klicken um ein Bild einzufügen</a:t>
            </a:r>
          </a:p>
        </p:txBody>
      </p:sp>
      <p:sp>
        <p:nvSpPr>
          <p:cNvPr id="58" name="Bildplatzhalter 6">
            <a:extLst>
              <a:ext uri="{FF2B5EF4-FFF2-40B4-BE49-F238E27FC236}">
                <a16:creationId xmlns:a16="http://schemas.microsoft.com/office/drawing/2014/main" id="{377CD1B0-DB60-4BEB-ACF6-A0B2DEC181E7}"/>
              </a:ext>
            </a:extLst>
          </p:cNvPr>
          <p:cNvSpPr>
            <a:spLocks noGrp="1" noChangeAspect="1"/>
          </p:cNvSpPr>
          <p:nvPr>
            <p:ph type="pic" sz="quarter" idx="36" hasCustomPrompt="1"/>
          </p:nvPr>
        </p:nvSpPr>
        <p:spPr>
          <a:xfrm>
            <a:off x="4007998" y="1245925"/>
            <a:ext cx="1440000" cy="1127630"/>
          </a:xfrm>
          <a:prstGeom prst="rect">
            <a:avLst/>
          </a:prstGeom>
          <a:solidFill>
            <a:schemeClr val="bg2"/>
          </a:solidFill>
        </p:spPr>
        <p:txBody>
          <a:bodyPr vert="horz" lIns="0" tIns="0" rIns="0" bIns="0" rtlCol="0">
            <a:noAutofit/>
          </a:bodyPr>
          <a:lstStyle>
            <a:lvl1pPr marL="0" indent="0">
              <a:buNone/>
              <a:defRPr lang="de-DE" dirty="0"/>
            </a:lvl1pPr>
          </a:lstStyle>
          <a:p>
            <a:r>
              <a:rPr lang="de-DE"/>
              <a:t>Hier klicken um ein Bild einzufügen</a:t>
            </a:r>
          </a:p>
        </p:txBody>
      </p:sp>
      <p:sp>
        <p:nvSpPr>
          <p:cNvPr id="59" name="Bildplatzhalter 6">
            <a:extLst>
              <a:ext uri="{FF2B5EF4-FFF2-40B4-BE49-F238E27FC236}">
                <a16:creationId xmlns:a16="http://schemas.microsoft.com/office/drawing/2014/main" id="{30482025-3328-4774-9B66-6468FEDC034B}"/>
              </a:ext>
            </a:extLst>
          </p:cNvPr>
          <p:cNvSpPr>
            <a:spLocks noGrp="1" noChangeAspect="1"/>
          </p:cNvSpPr>
          <p:nvPr>
            <p:ph type="pic" sz="quarter" idx="37" hasCustomPrompt="1"/>
          </p:nvPr>
        </p:nvSpPr>
        <p:spPr>
          <a:xfrm>
            <a:off x="6755736" y="1245925"/>
            <a:ext cx="1440000" cy="1127630"/>
          </a:xfrm>
          <a:prstGeom prst="rect">
            <a:avLst/>
          </a:prstGeom>
          <a:solidFill>
            <a:schemeClr val="bg2"/>
          </a:solidFill>
        </p:spPr>
        <p:txBody>
          <a:bodyPr vert="horz" lIns="0" tIns="0" rIns="0" bIns="0" rtlCol="0">
            <a:noAutofit/>
          </a:bodyPr>
          <a:lstStyle>
            <a:lvl1pPr marL="0" indent="0">
              <a:buNone/>
              <a:defRPr lang="de-DE" dirty="0"/>
            </a:lvl1pPr>
          </a:lstStyle>
          <a:p>
            <a:r>
              <a:rPr lang="de-DE"/>
              <a:t>Hier klicken um ein Bild einzufügen</a:t>
            </a:r>
          </a:p>
        </p:txBody>
      </p:sp>
      <p:sp>
        <p:nvSpPr>
          <p:cNvPr id="60" name="Bildplatzhalter 6">
            <a:extLst>
              <a:ext uri="{FF2B5EF4-FFF2-40B4-BE49-F238E27FC236}">
                <a16:creationId xmlns:a16="http://schemas.microsoft.com/office/drawing/2014/main" id="{7424343C-C9E5-47C3-89D5-D08F82223730}"/>
              </a:ext>
            </a:extLst>
          </p:cNvPr>
          <p:cNvSpPr>
            <a:spLocks noGrp="1" noChangeAspect="1"/>
          </p:cNvSpPr>
          <p:nvPr>
            <p:ph type="pic" sz="quarter" idx="38" hasCustomPrompt="1"/>
          </p:nvPr>
        </p:nvSpPr>
        <p:spPr>
          <a:xfrm>
            <a:off x="9503474" y="1245925"/>
            <a:ext cx="1440000" cy="1127630"/>
          </a:xfrm>
          <a:prstGeom prst="rect">
            <a:avLst/>
          </a:prstGeom>
          <a:solidFill>
            <a:schemeClr val="bg2"/>
          </a:solidFill>
        </p:spPr>
        <p:txBody>
          <a:bodyPr vert="horz" lIns="0" tIns="0" rIns="0" bIns="0" rtlCol="0">
            <a:noAutofit/>
          </a:bodyPr>
          <a:lstStyle>
            <a:lvl1pPr marL="0" indent="0">
              <a:buNone/>
              <a:defRPr lang="de-DE" dirty="0"/>
            </a:lvl1pPr>
          </a:lstStyle>
          <a:p>
            <a:r>
              <a:rPr lang="de-DE"/>
              <a:t>Hier klicken um ein Bild einzufügen</a:t>
            </a:r>
          </a:p>
        </p:txBody>
      </p:sp>
      <p:sp>
        <p:nvSpPr>
          <p:cNvPr id="4" name="Titel 3">
            <a:extLst>
              <a:ext uri="{FF2B5EF4-FFF2-40B4-BE49-F238E27FC236}">
                <a16:creationId xmlns:a16="http://schemas.microsoft.com/office/drawing/2014/main" id="{1C508193-183C-4978-B8BD-5EA4C77FEB9E}"/>
              </a:ext>
            </a:extLst>
          </p:cNvPr>
          <p:cNvSpPr>
            <a:spLocks noGrp="1"/>
          </p:cNvSpPr>
          <p:nvPr>
            <p:ph type="title"/>
          </p:nvPr>
        </p:nvSpPr>
        <p:spPr/>
        <p:txBody>
          <a:bodyPr/>
          <a:lstStyle>
            <a:lvl1pPr>
              <a:defRPr>
                <a:solidFill>
                  <a:schemeClr val="bg1"/>
                </a:solidFill>
              </a:defRPr>
            </a:lvl1pPr>
          </a:lstStyle>
          <a:p>
            <a:r>
              <a:rPr lang="de-DE"/>
              <a:t>Mastertitelformat bearbeiten</a:t>
            </a:r>
          </a:p>
        </p:txBody>
      </p:sp>
      <p:sp>
        <p:nvSpPr>
          <p:cNvPr id="14" name="Fußzeilenplatzhalter 4">
            <a:extLst>
              <a:ext uri="{FF2B5EF4-FFF2-40B4-BE49-F238E27FC236}">
                <a16:creationId xmlns:a16="http://schemas.microsoft.com/office/drawing/2014/main" id="{8CF523F2-36FC-49D3-B577-7ACC0FC263C6}"/>
              </a:ext>
            </a:extLst>
          </p:cNvPr>
          <p:cNvSpPr>
            <a:spLocks noGrp="1"/>
          </p:cNvSpPr>
          <p:nvPr>
            <p:ph type="ftr" sz="quarter" idx="3"/>
          </p:nvPr>
        </p:nvSpPr>
        <p:spPr>
          <a:xfrm>
            <a:off x="587376" y="6476018"/>
            <a:ext cx="8424000" cy="180000"/>
          </a:xfrm>
          <a:prstGeom prst="rect">
            <a:avLst/>
          </a:prstGeom>
        </p:spPr>
        <p:txBody>
          <a:bodyPr vert="horz" lIns="0" tIns="0" rIns="0" bIns="0" rtlCol="0" anchor="ctr"/>
          <a:lstStyle>
            <a:lvl1pPr algn="l">
              <a:defRPr sz="1000">
                <a:solidFill>
                  <a:schemeClr val="accent1"/>
                </a:solidFill>
                <a:latin typeface="+mn-lt"/>
              </a:defRPr>
            </a:lvl1pPr>
          </a:lstStyle>
          <a:p>
            <a:r>
              <a:rPr lang="en-US"/>
              <a:t>© 2021 SNP I The Data Transformation Company – www.snpgroup.com</a:t>
            </a:r>
            <a:endParaRPr lang="de-DE"/>
          </a:p>
        </p:txBody>
      </p:sp>
      <p:sp>
        <p:nvSpPr>
          <p:cNvPr id="15" name="Foliennummernplatzhalter 5">
            <a:extLst>
              <a:ext uri="{FF2B5EF4-FFF2-40B4-BE49-F238E27FC236}">
                <a16:creationId xmlns:a16="http://schemas.microsoft.com/office/drawing/2014/main" id="{25ACB0A9-8B83-4B87-A8B9-FD93A377072E}"/>
              </a:ext>
            </a:extLst>
          </p:cNvPr>
          <p:cNvSpPr>
            <a:spLocks noGrp="1"/>
          </p:cNvSpPr>
          <p:nvPr>
            <p:ph type="sldNum" sz="quarter" idx="4"/>
          </p:nvPr>
        </p:nvSpPr>
        <p:spPr>
          <a:xfrm>
            <a:off x="10850598" y="6476018"/>
            <a:ext cx="756000" cy="180000"/>
          </a:xfrm>
          <a:prstGeom prst="rect">
            <a:avLst/>
          </a:prstGeom>
        </p:spPr>
        <p:txBody>
          <a:bodyPr vert="horz" lIns="0" tIns="0" rIns="0" bIns="0" rtlCol="0" anchor="ctr"/>
          <a:lstStyle>
            <a:lvl1pPr algn="r">
              <a:defRPr sz="1000">
                <a:solidFill>
                  <a:schemeClr val="accent1"/>
                </a:solidFill>
              </a:defRPr>
            </a:lvl1pPr>
          </a:lstStyle>
          <a:p>
            <a:fld id="{F5997B80-8B4A-4FB7-A3B4-CC510E315C04}" type="slidenum">
              <a:rPr lang="de-DE" smtClean="0"/>
              <a:pPr/>
              <a:t>‹#›</a:t>
            </a:fld>
            <a:endParaRPr lang="de-DE"/>
          </a:p>
        </p:txBody>
      </p:sp>
      <p:sp>
        <p:nvSpPr>
          <p:cNvPr id="16" name="Datumsplatzhalter 3">
            <a:extLst>
              <a:ext uri="{FF2B5EF4-FFF2-40B4-BE49-F238E27FC236}">
                <a16:creationId xmlns:a16="http://schemas.microsoft.com/office/drawing/2014/main" id="{DB729496-589B-467B-B94A-49D8621A5699}"/>
              </a:ext>
            </a:extLst>
          </p:cNvPr>
          <p:cNvSpPr>
            <a:spLocks noGrp="1"/>
          </p:cNvSpPr>
          <p:nvPr>
            <p:ph type="dt" sz="half" idx="2"/>
          </p:nvPr>
        </p:nvSpPr>
        <p:spPr>
          <a:xfrm>
            <a:off x="9187451" y="6476018"/>
            <a:ext cx="1584000" cy="180000"/>
          </a:xfrm>
          <a:prstGeom prst="rect">
            <a:avLst/>
          </a:prstGeom>
        </p:spPr>
        <p:txBody>
          <a:bodyPr vert="horz" lIns="0" tIns="0" rIns="0" bIns="0" rtlCol="0" anchor="ctr"/>
          <a:lstStyle>
            <a:lvl1pPr algn="r">
              <a:defRPr lang="en-US" sz="1000" smtClean="0">
                <a:solidFill>
                  <a:schemeClr val="accent1"/>
                </a:solidFill>
              </a:defRPr>
            </a:lvl1pPr>
          </a:lstStyle>
          <a:p>
            <a:fld id="{F3A2D1B2-C88C-475B-8781-B693BC760D02}" type="datetimeFigureOut">
              <a:rPr lang="de-DE" smtClean="0"/>
              <a:pPr/>
              <a:t>10.01.2022</a:t>
            </a:fld>
            <a:endParaRPr lang="de-DE"/>
          </a:p>
        </p:txBody>
      </p:sp>
    </p:spTree>
    <p:extLst>
      <p:ext uri="{BB962C8B-B14F-4D97-AF65-F5344CB8AC3E}">
        <p14:creationId xmlns:p14="http://schemas.microsoft.com/office/powerpoint/2010/main" val="7728019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amp; Contact">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CECAC11E-CD5A-1C48-8886-454C3F408C25}"/>
              </a:ext>
            </a:extLst>
          </p:cNvPr>
          <p:cNvSpPr/>
          <p:nvPr userDrawn="1"/>
        </p:nvSpPr>
        <p:spPr>
          <a:xfrm>
            <a:off x="6096000" y="0"/>
            <a:ext cx="6096000" cy="6858000"/>
          </a:xfrm>
          <a:prstGeom prst="rect">
            <a:avLst/>
          </a:prstGeom>
          <a:solidFill>
            <a:srgbClr val="014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itel 3">
            <a:extLst>
              <a:ext uri="{FF2B5EF4-FFF2-40B4-BE49-F238E27FC236}">
                <a16:creationId xmlns:a16="http://schemas.microsoft.com/office/drawing/2014/main" id="{9F214DBE-533A-C242-BDE5-A0757CEE802E}"/>
              </a:ext>
            </a:extLst>
          </p:cNvPr>
          <p:cNvSpPr txBox="1">
            <a:spLocks/>
          </p:cNvSpPr>
          <p:nvPr userDrawn="1"/>
        </p:nvSpPr>
        <p:spPr>
          <a:xfrm>
            <a:off x="587376" y="584200"/>
            <a:ext cx="9503682" cy="637381"/>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2800" kern="1200">
                <a:solidFill>
                  <a:schemeClr val="accent1"/>
                </a:solidFill>
                <a:latin typeface="Montserrat Light" panose="00000400000000000000" pitchFamily="2" charset="0"/>
                <a:ea typeface="+mj-ea"/>
                <a:cs typeface="+mj-cs"/>
              </a:defRPr>
            </a:lvl1pPr>
          </a:lstStyle>
          <a:p>
            <a:r>
              <a:rPr lang="en-US">
                <a:solidFill>
                  <a:srgbClr val="014898"/>
                </a:solidFill>
              </a:rPr>
              <a:t>Thank you for your time</a:t>
            </a:r>
            <a:endParaRPr lang="de-DE">
              <a:solidFill>
                <a:srgbClr val="014898"/>
              </a:solidFill>
            </a:endParaRPr>
          </a:p>
        </p:txBody>
      </p:sp>
      <p:sp>
        <p:nvSpPr>
          <p:cNvPr id="6" name="Textfeld 5">
            <a:extLst>
              <a:ext uri="{FF2B5EF4-FFF2-40B4-BE49-F238E27FC236}">
                <a16:creationId xmlns:a16="http://schemas.microsoft.com/office/drawing/2014/main" id="{8F5542E5-D63A-2A4C-BAAF-61DA58D4E7A4}"/>
              </a:ext>
            </a:extLst>
          </p:cNvPr>
          <p:cNvSpPr txBox="1"/>
          <p:nvPr userDrawn="1"/>
        </p:nvSpPr>
        <p:spPr>
          <a:xfrm>
            <a:off x="598784" y="1782774"/>
            <a:ext cx="2941639" cy="1117600"/>
          </a:xfrm>
          <a:prstGeom prst="rect">
            <a:avLst/>
          </a:prstGeom>
          <a:noFill/>
        </p:spPr>
        <p:txBody>
          <a:bodyPr wrap="square" lIns="0" tIns="0" rIns="0" bIns="0" rtlCol="0">
            <a:noAutofit/>
          </a:bodyPr>
          <a:lstStyle/>
          <a:p>
            <a:pPr marL="0" marR="0" lvl="0" indent="0" algn="l" defTabSz="914400" rtl="0" eaLnBrk="1" fontAlgn="auto" latinLnBrk="0" hangingPunct="1">
              <a:lnSpc>
                <a:spcPts val="1060"/>
              </a:lnSpc>
              <a:spcBef>
                <a:spcPts val="1000"/>
              </a:spcBef>
              <a:spcAft>
                <a:spcPts val="0"/>
              </a:spcAft>
              <a:buClr>
                <a:srgbClr val="004A99"/>
              </a:buClr>
              <a:buSzTx/>
              <a:buFontTx/>
              <a:buNone/>
              <a:tabLst/>
              <a:defRPr/>
            </a:pPr>
            <a:r>
              <a:rPr kumimoji="0" lang="de-DE" sz="1300" b="1" i="0" u="none" strike="noStrike" kern="1200" cap="none" spc="0" normalizeH="0" baseline="0" noProof="0">
                <a:ln>
                  <a:noFill/>
                </a:ln>
                <a:solidFill>
                  <a:srgbClr val="004A99"/>
                </a:solidFill>
                <a:effectLst/>
                <a:uLnTx/>
                <a:uFillTx/>
                <a:latin typeface="Univers Light"/>
                <a:ea typeface="+mn-ea"/>
                <a:cs typeface="+mn-cs"/>
              </a:rPr>
              <a:t>SNP Schneider-Neureither &amp; Partner SE</a:t>
            </a:r>
          </a:p>
          <a:p>
            <a:pPr marL="0" marR="0" lvl="0" indent="0" algn="l" defTabSz="914400" rtl="0" eaLnBrk="1" fontAlgn="auto" latinLnBrk="0" hangingPunct="1">
              <a:lnSpc>
                <a:spcPts val="1060"/>
              </a:lnSpc>
              <a:spcBef>
                <a:spcPts val="1000"/>
              </a:spcBef>
              <a:spcAft>
                <a:spcPts val="0"/>
              </a:spcAft>
              <a:buClr>
                <a:srgbClr val="004A99"/>
              </a:buClr>
              <a:buSzTx/>
              <a:buFontTx/>
              <a:buNone/>
              <a:tabLst/>
              <a:defRPr/>
            </a:pPr>
            <a:r>
              <a:rPr kumimoji="0" lang="de-DE" sz="1300" b="0" i="0" u="none" strike="noStrike" kern="1200" cap="none" spc="0" normalizeH="0" baseline="0" noProof="0">
                <a:ln>
                  <a:noFill/>
                </a:ln>
                <a:solidFill>
                  <a:srgbClr val="222221"/>
                </a:solidFill>
                <a:effectLst/>
                <a:uLnTx/>
                <a:uFillTx/>
                <a:latin typeface="+mn-lt"/>
                <a:ea typeface="+mn-ea"/>
                <a:cs typeface="+mn-cs"/>
              </a:rPr>
              <a:t>Speyerer Strasse 4  </a:t>
            </a:r>
            <a:endParaRPr kumimoji="0" lang="de-DE" sz="1300" b="0" i="0" u="none" strike="noStrike" kern="1200" cap="none" spc="0" normalizeH="0" baseline="0" noProof="0">
              <a:ln>
                <a:noFill/>
              </a:ln>
              <a:solidFill>
                <a:srgbClr val="222221"/>
              </a:solidFill>
              <a:effectLst/>
              <a:uLnTx/>
              <a:uFillTx/>
              <a:latin typeface="Univers Light"/>
              <a:ea typeface="+mn-ea"/>
              <a:cs typeface="+mn-cs"/>
            </a:endParaRPr>
          </a:p>
          <a:p>
            <a:pPr marL="0" marR="0" lvl="0" indent="0" algn="l" defTabSz="914400" rtl="0" eaLnBrk="1" fontAlgn="auto" latinLnBrk="0" hangingPunct="1">
              <a:lnSpc>
                <a:spcPts val="1060"/>
              </a:lnSpc>
              <a:spcBef>
                <a:spcPts val="1000"/>
              </a:spcBef>
              <a:spcAft>
                <a:spcPts val="0"/>
              </a:spcAft>
              <a:buClr>
                <a:srgbClr val="004A99"/>
              </a:buClr>
              <a:buSzTx/>
              <a:buFontTx/>
              <a:buNone/>
              <a:tabLst/>
              <a:defRPr/>
            </a:pPr>
            <a:r>
              <a:rPr kumimoji="0" lang="de-DE" sz="1300" b="0" i="0" u="none" strike="noStrike" kern="1200" cap="none" spc="0" normalizeH="0" baseline="0" noProof="0">
                <a:ln>
                  <a:noFill/>
                </a:ln>
                <a:solidFill>
                  <a:srgbClr val="222221"/>
                </a:solidFill>
                <a:effectLst/>
                <a:uLnTx/>
                <a:uFillTx/>
                <a:latin typeface="+mn-lt"/>
                <a:ea typeface="+mn-ea"/>
                <a:cs typeface="+mn-cs"/>
              </a:rPr>
              <a:t>69115 </a:t>
            </a:r>
            <a:r>
              <a:rPr kumimoji="0" lang="de-DE" sz="1300" b="0" i="0" u="none" strike="noStrike" kern="1200" cap="none" spc="0" normalizeH="0" baseline="0" noProof="0">
                <a:ln>
                  <a:noFill/>
                </a:ln>
                <a:solidFill>
                  <a:srgbClr val="222221"/>
                </a:solidFill>
                <a:effectLst/>
                <a:uLnTx/>
                <a:uFillTx/>
                <a:latin typeface="Univers Light"/>
                <a:ea typeface="+mn-ea"/>
                <a:cs typeface="+mn-cs"/>
              </a:rPr>
              <a:t>Heidelberg</a:t>
            </a:r>
          </a:p>
          <a:p>
            <a:pPr marL="0" marR="0" lvl="0" indent="0" algn="l" defTabSz="914400" rtl="0" eaLnBrk="1" fontAlgn="auto" latinLnBrk="0" hangingPunct="1">
              <a:lnSpc>
                <a:spcPts val="1060"/>
              </a:lnSpc>
              <a:spcBef>
                <a:spcPts val="1000"/>
              </a:spcBef>
              <a:spcAft>
                <a:spcPts val="0"/>
              </a:spcAft>
              <a:buClr>
                <a:srgbClr val="004A99"/>
              </a:buClr>
              <a:buSzTx/>
              <a:buFontTx/>
              <a:buNone/>
              <a:tabLst/>
              <a:defRPr/>
            </a:pPr>
            <a:r>
              <a:rPr kumimoji="0" lang="de-DE" sz="1300" b="0" i="0" u="none" strike="noStrike" kern="1200" cap="none" spc="0" normalizeH="0" baseline="0" noProof="0">
                <a:ln>
                  <a:noFill/>
                </a:ln>
                <a:solidFill>
                  <a:srgbClr val="222221"/>
                </a:solidFill>
                <a:effectLst/>
                <a:uLnTx/>
                <a:uFillTx/>
                <a:latin typeface="Univers Light"/>
                <a:ea typeface="+mn-ea"/>
                <a:cs typeface="+mn-cs"/>
              </a:rPr>
              <a:t>Germany</a:t>
            </a:r>
          </a:p>
          <a:p>
            <a:pPr marL="0" marR="0" lvl="0" indent="0" algn="l" defTabSz="914400" rtl="0" eaLnBrk="1" fontAlgn="auto" latinLnBrk="0" hangingPunct="1">
              <a:lnSpc>
                <a:spcPts val="1160"/>
              </a:lnSpc>
              <a:spcBef>
                <a:spcPts val="1000"/>
              </a:spcBef>
              <a:spcAft>
                <a:spcPts val="0"/>
              </a:spcAft>
              <a:buClr>
                <a:srgbClr val="004A99"/>
              </a:buClr>
              <a:buSzTx/>
              <a:buFontTx/>
              <a:buNone/>
              <a:tabLst/>
              <a:defRPr/>
            </a:pPr>
            <a:endParaRPr kumimoji="0" lang="de-DE" sz="1300" b="0" i="0" u="none" strike="noStrike" kern="1200" cap="none" spc="0" normalizeH="0" baseline="0" noProof="0">
              <a:ln>
                <a:noFill/>
              </a:ln>
              <a:solidFill>
                <a:srgbClr val="222221"/>
              </a:solidFill>
              <a:effectLst/>
              <a:uLnTx/>
              <a:uFillTx/>
              <a:latin typeface="Univers Light"/>
              <a:ea typeface="+mn-ea"/>
              <a:cs typeface="+mn-cs"/>
            </a:endParaRPr>
          </a:p>
        </p:txBody>
      </p:sp>
      <p:sp>
        <p:nvSpPr>
          <p:cNvPr id="7" name="Textfeld 6">
            <a:extLst>
              <a:ext uri="{FF2B5EF4-FFF2-40B4-BE49-F238E27FC236}">
                <a16:creationId xmlns:a16="http://schemas.microsoft.com/office/drawing/2014/main" id="{9F22010B-4314-2D4A-96F9-589CCF805941}"/>
              </a:ext>
            </a:extLst>
          </p:cNvPr>
          <p:cNvSpPr txBox="1"/>
          <p:nvPr userDrawn="1"/>
        </p:nvSpPr>
        <p:spPr>
          <a:xfrm>
            <a:off x="7122076" y="1782774"/>
            <a:ext cx="4704529" cy="3395198"/>
          </a:xfrm>
          <a:prstGeom prst="rect">
            <a:avLst/>
          </a:prstGeom>
          <a:noFill/>
        </p:spPr>
        <p:txBody>
          <a:bodyPr wrap="square" lIns="0" tIns="0" rIns="0" bIns="0" rtlCol="0">
            <a:noAutofit/>
          </a:bodyPr>
          <a:lstStyle/>
          <a:p>
            <a:pPr marL="0" marR="0" lvl="0" indent="0" algn="l" defTabSz="914400" rtl="0" eaLnBrk="1" fontAlgn="auto" latinLnBrk="0" hangingPunct="1">
              <a:lnSpc>
                <a:spcPct val="150000"/>
              </a:lnSpc>
              <a:spcBef>
                <a:spcPts val="1000"/>
              </a:spcBef>
              <a:spcAft>
                <a:spcPts val="0"/>
              </a:spcAft>
              <a:buClr>
                <a:srgbClr val="004A99"/>
              </a:buClr>
              <a:buSzTx/>
              <a:buFontTx/>
              <a:buNone/>
              <a:tabLst/>
              <a:defRPr/>
            </a:pPr>
            <a:r>
              <a:rPr kumimoji="0" lang="de-DE" sz="1300" b="0" i="0" u="none" strike="noStrike" kern="1200" cap="none" spc="0" normalizeH="0" baseline="0" noProof="0">
                <a:ln>
                  <a:noFill/>
                </a:ln>
                <a:solidFill>
                  <a:schemeClr val="bg1"/>
                </a:solidFill>
                <a:effectLst/>
                <a:uLnTx/>
                <a:uFillTx/>
                <a:latin typeface="Univers Light"/>
                <a:ea typeface="+mn-ea"/>
                <a:cs typeface="+mn-cs"/>
              </a:rPr>
              <a:t>+49 6221 64 25 - 0</a:t>
            </a:r>
          </a:p>
          <a:p>
            <a:pPr marL="0" marR="0" lvl="0" indent="0" algn="l" defTabSz="914400" rtl="0" eaLnBrk="1" fontAlgn="auto" latinLnBrk="0" hangingPunct="1">
              <a:lnSpc>
                <a:spcPct val="150000"/>
              </a:lnSpc>
              <a:spcBef>
                <a:spcPts val="1000"/>
              </a:spcBef>
              <a:spcAft>
                <a:spcPts val="0"/>
              </a:spcAft>
              <a:buClr>
                <a:srgbClr val="004A99"/>
              </a:buClr>
              <a:buSzTx/>
              <a:buFontTx/>
              <a:buNone/>
              <a:tabLst/>
              <a:defRPr/>
            </a:pPr>
            <a:r>
              <a:rPr kumimoji="0" lang="de-DE" sz="1300" b="0" i="0" u="none" strike="noStrike" kern="1200" cap="none" spc="0" normalizeH="0" baseline="0" noProof="0">
                <a:ln>
                  <a:noFill/>
                </a:ln>
                <a:solidFill>
                  <a:schemeClr val="bg1"/>
                </a:solidFill>
                <a:effectLst/>
                <a:uLnTx/>
                <a:uFillTx/>
                <a:latin typeface="Univers Light"/>
                <a:ea typeface="+mn-ea"/>
                <a:cs typeface="+mn-cs"/>
              </a:rPr>
              <a:t>+49 6221 64 25 - 20</a:t>
            </a:r>
          </a:p>
          <a:p>
            <a:pPr marL="0" marR="0" lvl="0" indent="0" algn="l" defTabSz="914400" rtl="0" eaLnBrk="1" fontAlgn="auto" latinLnBrk="0" hangingPunct="1">
              <a:lnSpc>
                <a:spcPct val="150000"/>
              </a:lnSpc>
              <a:spcBef>
                <a:spcPts val="1000"/>
              </a:spcBef>
              <a:spcAft>
                <a:spcPts val="0"/>
              </a:spcAft>
              <a:buClr>
                <a:srgbClr val="004A99"/>
              </a:buClr>
              <a:buSzTx/>
              <a:buFontTx/>
              <a:buNone/>
              <a:tabLst/>
              <a:defRPr/>
            </a:pPr>
            <a:r>
              <a:rPr kumimoji="0" lang="de-DE" sz="1300" b="0" i="0" u="none" strike="noStrike" kern="1200" cap="none" spc="0" normalizeH="0" baseline="0" noProof="0">
                <a:ln>
                  <a:noFill/>
                </a:ln>
                <a:solidFill>
                  <a:schemeClr val="bg1"/>
                </a:solidFill>
                <a:effectLst/>
                <a:uLnTx/>
                <a:uFillTx/>
                <a:latin typeface="Univers Light"/>
                <a:ea typeface="+mn-ea"/>
                <a:cs typeface="+mn-cs"/>
                <a:hlinkClick r:id="rId2">
                  <a:extLst>
                    <a:ext uri="{A12FA001-AC4F-418D-AE19-62706E023703}">
                      <ahyp:hlinkClr xmlns:ahyp="http://schemas.microsoft.com/office/drawing/2018/hyperlinkcolor" val="tx"/>
                    </a:ext>
                  </a:extLst>
                </a:hlinkClick>
              </a:rPr>
              <a:t>info@snpgroup.com</a:t>
            </a:r>
            <a:endParaRPr kumimoji="0" lang="de-DE" sz="1300" b="0" i="0" u="none" strike="noStrike" kern="1200" cap="none" spc="0" normalizeH="0" baseline="0" noProof="0">
              <a:ln>
                <a:noFill/>
              </a:ln>
              <a:solidFill>
                <a:schemeClr val="bg1"/>
              </a:solidFill>
              <a:effectLst/>
              <a:uLnTx/>
              <a:uFillTx/>
              <a:latin typeface="Univers Light"/>
              <a:ea typeface="+mn-ea"/>
              <a:cs typeface="+mn-cs"/>
            </a:endParaRPr>
          </a:p>
          <a:p>
            <a:pPr lvl="0">
              <a:lnSpc>
                <a:spcPct val="150000"/>
              </a:lnSpc>
              <a:spcBef>
                <a:spcPts val="1000"/>
              </a:spcBef>
              <a:buClr>
                <a:srgbClr val="004A99"/>
              </a:buClr>
              <a:defRPr/>
            </a:pPr>
            <a:r>
              <a:rPr lang="de-DE" sz="1300" err="1">
                <a:solidFill>
                  <a:schemeClr val="bg1"/>
                </a:solidFill>
                <a:hlinkClick r:id="rId3">
                  <a:extLst>
                    <a:ext uri="{A12FA001-AC4F-418D-AE19-62706E023703}">
                      <ahyp:hlinkClr xmlns:ahyp="http://schemas.microsoft.com/office/drawing/2018/hyperlinkcolor" val="tx"/>
                    </a:ext>
                  </a:extLst>
                </a:hlinkClick>
              </a:rPr>
              <a:t>www.snpgroup.com</a:t>
            </a:r>
            <a:endParaRPr lang="de-DE" sz="1300">
              <a:solidFill>
                <a:schemeClr val="bg1"/>
              </a:solidFill>
            </a:endParaRPr>
          </a:p>
          <a:p>
            <a:pPr lvl="0">
              <a:lnSpc>
                <a:spcPct val="150000"/>
              </a:lnSpc>
              <a:spcBef>
                <a:spcPts val="1000"/>
              </a:spcBef>
              <a:buClr>
                <a:srgbClr val="004A99"/>
              </a:buClr>
              <a:defRPr/>
            </a:pPr>
            <a:r>
              <a:rPr lang="de-DE" sz="1300">
                <a:solidFill>
                  <a:schemeClr val="bg1"/>
                </a:solidFill>
                <a:hlinkClick r:id="rId4">
                  <a:extLst>
                    <a:ext uri="{A12FA001-AC4F-418D-AE19-62706E023703}">
                      <ahyp:hlinkClr xmlns:ahyp="http://schemas.microsoft.com/office/drawing/2018/hyperlinkcolor" val="tx"/>
                    </a:ext>
                  </a:extLst>
                </a:hlinkClick>
              </a:rPr>
              <a:t>twitter.com/snp_se</a:t>
            </a:r>
            <a:endParaRPr lang="de-DE" sz="1300">
              <a:solidFill>
                <a:schemeClr val="bg1"/>
              </a:solidFill>
            </a:endParaRPr>
          </a:p>
          <a:p>
            <a:pPr lvl="0">
              <a:lnSpc>
                <a:spcPct val="150000"/>
              </a:lnSpc>
              <a:spcBef>
                <a:spcPts val="1000"/>
              </a:spcBef>
              <a:buClr>
                <a:srgbClr val="004A99"/>
              </a:buClr>
              <a:defRPr/>
            </a:pPr>
            <a:r>
              <a:rPr lang="de-DE" sz="1300">
                <a:solidFill>
                  <a:schemeClr val="bg1"/>
                </a:solidFill>
                <a:hlinkClick r:id="rId5">
                  <a:extLst>
                    <a:ext uri="{A12FA001-AC4F-418D-AE19-62706E023703}">
                      <ahyp:hlinkClr xmlns:ahyp="http://schemas.microsoft.com/office/drawing/2018/hyperlinkcolor" val="tx"/>
                    </a:ext>
                  </a:extLst>
                </a:hlinkClick>
              </a:rPr>
              <a:t>xing.com/company/snp</a:t>
            </a:r>
            <a:endParaRPr lang="de-DE" sz="1300">
              <a:solidFill>
                <a:schemeClr val="bg1"/>
              </a:solidFill>
            </a:endParaRPr>
          </a:p>
          <a:p>
            <a:pPr lvl="0">
              <a:lnSpc>
                <a:spcPct val="150000"/>
              </a:lnSpc>
              <a:spcBef>
                <a:spcPts val="1000"/>
              </a:spcBef>
              <a:buClr>
                <a:srgbClr val="004A99"/>
              </a:buClr>
              <a:defRPr/>
            </a:pPr>
            <a:r>
              <a:rPr lang="de-DE" sz="1300" err="1">
                <a:solidFill>
                  <a:schemeClr val="bg1"/>
                </a:solidFill>
                <a:hlinkClick r:id="rId6">
                  <a:extLst>
                    <a:ext uri="{A12FA001-AC4F-418D-AE19-62706E023703}">
                      <ahyp:hlinkClr xmlns:ahyp="http://schemas.microsoft.com/office/drawing/2018/hyperlinkcolor" val="tx"/>
                    </a:ext>
                  </a:extLst>
                </a:hlinkClick>
              </a:rPr>
              <a:t>facebook.com</a:t>
            </a:r>
            <a:r>
              <a:rPr lang="de-DE" sz="1300">
                <a:solidFill>
                  <a:schemeClr val="bg1"/>
                </a:solidFill>
                <a:hlinkClick r:id="rId6">
                  <a:extLst>
                    <a:ext uri="{A12FA001-AC4F-418D-AE19-62706E023703}">
                      <ahyp:hlinkClr xmlns:ahyp="http://schemas.microsoft.com/office/drawing/2018/hyperlinkcolor" val="tx"/>
                    </a:ext>
                  </a:extLst>
                </a:hlinkClick>
              </a:rPr>
              <a:t>/</a:t>
            </a:r>
            <a:r>
              <a:rPr lang="de-DE" sz="1300" err="1">
                <a:solidFill>
                  <a:schemeClr val="bg1"/>
                </a:solidFill>
                <a:hlinkClick r:id="rId6">
                  <a:extLst>
                    <a:ext uri="{A12FA001-AC4F-418D-AE19-62706E023703}">
                      <ahyp:hlinkClr xmlns:ahyp="http://schemas.microsoft.com/office/drawing/2018/hyperlinkcolor" val="tx"/>
                    </a:ext>
                  </a:extLst>
                </a:hlinkClick>
              </a:rPr>
              <a:t>SNPSchneiderNeureitherPartnerSE</a:t>
            </a:r>
            <a:r>
              <a:rPr lang="de-DE" sz="1300">
                <a:solidFill>
                  <a:schemeClr val="bg1"/>
                </a:solidFill>
                <a:hlinkClick r:id="rId6">
                  <a:extLst>
                    <a:ext uri="{A12FA001-AC4F-418D-AE19-62706E023703}">
                      <ahyp:hlinkClr xmlns:ahyp="http://schemas.microsoft.com/office/drawing/2018/hyperlinkcolor" val="tx"/>
                    </a:ext>
                  </a:extLst>
                </a:hlinkClick>
              </a:rPr>
              <a:t>/</a:t>
            </a:r>
            <a:endParaRPr lang="de-DE" sz="1300">
              <a:solidFill>
                <a:schemeClr val="bg1"/>
              </a:solidFill>
            </a:endParaRPr>
          </a:p>
          <a:p>
            <a:pPr lvl="0">
              <a:lnSpc>
                <a:spcPct val="150000"/>
              </a:lnSpc>
              <a:spcBef>
                <a:spcPts val="1000"/>
              </a:spcBef>
              <a:buClr>
                <a:srgbClr val="004A99"/>
              </a:buClr>
              <a:defRPr/>
            </a:pPr>
            <a:r>
              <a:rPr lang="de-DE" sz="1300" err="1">
                <a:solidFill>
                  <a:schemeClr val="bg1"/>
                </a:solidFill>
                <a:hlinkClick r:id="rId7">
                  <a:extLst>
                    <a:ext uri="{A12FA001-AC4F-418D-AE19-62706E023703}">
                      <ahyp:hlinkClr xmlns:ahyp="http://schemas.microsoft.com/office/drawing/2018/hyperlinkcolor" val="tx"/>
                    </a:ext>
                  </a:extLst>
                </a:hlinkClick>
              </a:rPr>
              <a:t>linkedin.com</a:t>
            </a:r>
            <a:r>
              <a:rPr lang="de-DE" sz="1300">
                <a:solidFill>
                  <a:schemeClr val="bg1"/>
                </a:solidFill>
                <a:hlinkClick r:id="rId7">
                  <a:extLst>
                    <a:ext uri="{A12FA001-AC4F-418D-AE19-62706E023703}">
                      <ahyp:hlinkClr xmlns:ahyp="http://schemas.microsoft.com/office/drawing/2018/hyperlinkcolor" val="tx"/>
                    </a:ext>
                  </a:extLst>
                </a:hlinkClick>
              </a:rPr>
              <a:t>/</a:t>
            </a:r>
            <a:r>
              <a:rPr lang="de-DE" sz="1300" err="1">
                <a:solidFill>
                  <a:schemeClr val="bg1"/>
                </a:solidFill>
                <a:hlinkClick r:id="rId7">
                  <a:extLst>
                    <a:ext uri="{A12FA001-AC4F-418D-AE19-62706E023703}">
                      <ahyp:hlinkClr xmlns:ahyp="http://schemas.microsoft.com/office/drawing/2018/hyperlinkcolor" val="tx"/>
                    </a:ext>
                  </a:extLst>
                </a:hlinkClick>
              </a:rPr>
              <a:t>company</a:t>
            </a:r>
            <a:r>
              <a:rPr lang="de-DE" sz="1300">
                <a:solidFill>
                  <a:schemeClr val="bg1"/>
                </a:solidFill>
                <a:hlinkClick r:id="rId7">
                  <a:extLst>
                    <a:ext uri="{A12FA001-AC4F-418D-AE19-62706E023703}">
                      <ahyp:hlinkClr xmlns:ahyp="http://schemas.microsoft.com/office/drawing/2018/hyperlinkcolor" val="tx"/>
                    </a:ext>
                  </a:extLst>
                </a:hlinkClick>
              </a:rPr>
              <a:t>/</a:t>
            </a:r>
            <a:r>
              <a:rPr lang="de-DE" sz="1300" err="1">
                <a:solidFill>
                  <a:schemeClr val="bg1"/>
                </a:solidFill>
                <a:hlinkClick r:id="rId7">
                  <a:extLst>
                    <a:ext uri="{A12FA001-AC4F-418D-AE19-62706E023703}">
                      <ahyp:hlinkClr xmlns:ahyp="http://schemas.microsoft.com/office/drawing/2018/hyperlinkcolor" val="tx"/>
                    </a:ext>
                  </a:extLst>
                </a:hlinkClick>
              </a:rPr>
              <a:t>snp-schneider-neureither</a:t>
            </a:r>
            <a:r>
              <a:rPr lang="de-DE" sz="1300">
                <a:solidFill>
                  <a:schemeClr val="bg1"/>
                </a:solidFill>
                <a:hlinkClick r:id="rId7">
                  <a:extLst>
                    <a:ext uri="{A12FA001-AC4F-418D-AE19-62706E023703}">
                      <ahyp:hlinkClr xmlns:ahyp="http://schemas.microsoft.com/office/drawing/2018/hyperlinkcolor" val="tx"/>
                    </a:ext>
                  </a:extLst>
                </a:hlinkClick>
              </a:rPr>
              <a:t>-&amp;-partner-se</a:t>
            </a:r>
            <a:endParaRPr lang="de-DE" sz="1300">
              <a:solidFill>
                <a:schemeClr val="bg1"/>
              </a:solidFill>
            </a:endParaRPr>
          </a:p>
          <a:p>
            <a:pPr lvl="0">
              <a:lnSpc>
                <a:spcPct val="150000"/>
              </a:lnSpc>
              <a:spcBef>
                <a:spcPts val="1000"/>
              </a:spcBef>
              <a:buClr>
                <a:srgbClr val="004A99"/>
              </a:buClr>
              <a:defRPr/>
            </a:pPr>
            <a:r>
              <a:rPr lang="de-DE" sz="1300">
                <a:solidFill>
                  <a:schemeClr val="bg1"/>
                </a:solidFill>
                <a:hlinkClick r:id="rId8">
                  <a:extLst>
                    <a:ext uri="{A12FA001-AC4F-418D-AE19-62706E023703}">
                      <ahyp:hlinkClr xmlns:ahyp="http://schemas.microsoft.com/office/drawing/2018/hyperlinkcolor" val="tx"/>
                    </a:ext>
                  </a:extLst>
                </a:hlinkClick>
              </a:rPr>
              <a:t>instagram.com/snp_se/?hl=en</a:t>
            </a:r>
            <a:endParaRPr lang="de-DE" sz="1300">
              <a:solidFill>
                <a:schemeClr val="bg1"/>
              </a:solidFill>
            </a:endParaRPr>
          </a:p>
          <a:p>
            <a:pPr marL="0" marR="0" lvl="0" indent="0" algn="l" defTabSz="914400" rtl="0" eaLnBrk="1" fontAlgn="auto" latinLnBrk="0" hangingPunct="1">
              <a:lnSpc>
                <a:spcPct val="150000"/>
              </a:lnSpc>
              <a:spcBef>
                <a:spcPts val="1000"/>
              </a:spcBef>
              <a:spcAft>
                <a:spcPts val="0"/>
              </a:spcAft>
              <a:buClr>
                <a:srgbClr val="004A99"/>
              </a:buClr>
              <a:buSzTx/>
              <a:buFontTx/>
              <a:buNone/>
              <a:tabLst/>
              <a:defRPr/>
            </a:pPr>
            <a:endParaRPr kumimoji="0" lang="de-DE" sz="1300" b="0" i="0" u="none" strike="noStrike" kern="1200" cap="none" spc="0" normalizeH="0" baseline="0" noProof="0">
              <a:ln>
                <a:noFill/>
              </a:ln>
              <a:solidFill>
                <a:schemeClr val="bg1"/>
              </a:solidFill>
              <a:effectLst/>
              <a:uLnTx/>
              <a:uFillTx/>
              <a:latin typeface="Univers Light"/>
              <a:ea typeface="+mn-ea"/>
              <a:cs typeface="+mn-cs"/>
            </a:endParaRPr>
          </a:p>
        </p:txBody>
      </p:sp>
      <p:grpSp>
        <p:nvGrpSpPr>
          <p:cNvPr id="8" name="Gruppieren 7">
            <a:extLst>
              <a:ext uri="{FF2B5EF4-FFF2-40B4-BE49-F238E27FC236}">
                <a16:creationId xmlns:a16="http://schemas.microsoft.com/office/drawing/2014/main" id="{309CAF56-D13D-7C45-B1D8-8EF74504F41F}"/>
              </a:ext>
            </a:extLst>
          </p:cNvPr>
          <p:cNvGrpSpPr/>
          <p:nvPr userDrawn="1"/>
        </p:nvGrpSpPr>
        <p:grpSpPr>
          <a:xfrm>
            <a:off x="6601327" y="3918563"/>
            <a:ext cx="240977" cy="265675"/>
            <a:chOff x="3605005" y="3771624"/>
            <a:chExt cx="573088" cy="631825"/>
          </a:xfrm>
          <a:solidFill>
            <a:schemeClr val="bg1"/>
          </a:solidFill>
        </p:grpSpPr>
        <p:sp>
          <p:nvSpPr>
            <p:cNvPr id="9" name="Freeform 112">
              <a:extLst>
                <a:ext uri="{FF2B5EF4-FFF2-40B4-BE49-F238E27FC236}">
                  <a16:creationId xmlns:a16="http://schemas.microsoft.com/office/drawing/2014/main" id="{F9A0EA08-C745-AF4B-8568-49950DABA6DD}"/>
                </a:ext>
              </a:extLst>
            </p:cNvPr>
            <p:cNvSpPr>
              <a:spLocks noEditPoints="1"/>
            </p:cNvSpPr>
            <p:nvPr/>
          </p:nvSpPr>
          <p:spPr bwMode="auto">
            <a:xfrm>
              <a:off x="3797093" y="3771624"/>
              <a:ext cx="381000" cy="631825"/>
            </a:xfrm>
            <a:custGeom>
              <a:avLst/>
              <a:gdLst>
                <a:gd name="T0" fmla="*/ 238 w 240"/>
                <a:gd name="T1" fmla="*/ 4 h 398"/>
                <a:gd name="T2" fmla="*/ 238 w 240"/>
                <a:gd name="T3" fmla="*/ 4 h 398"/>
                <a:gd name="T4" fmla="*/ 236 w 240"/>
                <a:gd name="T5" fmla="*/ 2 h 398"/>
                <a:gd name="T6" fmla="*/ 232 w 240"/>
                <a:gd name="T7" fmla="*/ 0 h 398"/>
                <a:gd name="T8" fmla="*/ 149 w 240"/>
                <a:gd name="T9" fmla="*/ 0 h 398"/>
                <a:gd name="T10" fmla="*/ 149 w 240"/>
                <a:gd name="T11" fmla="*/ 0 h 398"/>
                <a:gd name="T12" fmla="*/ 145 w 240"/>
                <a:gd name="T13" fmla="*/ 2 h 398"/>
                <a:gd name="T14" fmla="*/ 143 w 240"/>
                <a:gd name="T15" fmla="*/ 4 h 398"/>
                <a:gd name="T16" fmla="*/ 2 w 240"/>
                <a:gd name="T17" fmla="*/ 253 h 398"/>
                <a:gd name="T18" fmla="*/ 2 w 240"/>
                <a:gd name="T19" fmla="*/ 253 h 398"/>
                <a:gd name="T20" fmla="*/ 0 w 240"/>
                <a:gd name="T21" fmla="*/ 257 h 398"/>
                <a:gd name="T22" fmla="*/ 2 w 240"/>
                <a:gd name="T23" fmla="*/ 261 h 398"/>
                <a:gd name="T24" fmla="*/ 83 w 240"/>
                <a:gd name="T25" fmla="*/ 394 h 398"/>
                <a:gd name="T26" fmla="*/ 83 w 240"/>
                <a:gd name="T27" fmla="*/ 394 h 398"/>
                <a:gd name="T28" fmla="*/ 85 w 240"/>
                <a:gd name="T29" fmla="*/ 396 h 398"/>
                <a:gd name="T30" fmla="*/ 89 w 240"/>
                <a:gd name="T31" fmla="*/ 398 h 398"/>
                <a:gd name="T32" fmla="*/ 173 w 240"/>
                <a:gd name="T33" fmla="*/ 398 h 398"/>
                <a:gd name="T34" fmla="*/ 173 w 240"/>
                <a:gd name="T35" fmla="*/ 398 h 398"/>
                <a:gd name="T36" fmla="*/ 177 w 240"/>
                <a:gd name="T37" fmla="*/ 396 h 398"/>
                <a:gd name="T38" fmla="*/ 180 w 240"/>
                <a:gd name="T39" fmla="*/ 394 h 398"/>
                <a:gd name="T40" fmla="*/ 180 w 240"/>
                <a:gd name="T41" fmla="*/ 394 h 398"/>
                <a:gd name="T42" fmla="*/ 180 w 240"/>
                <a:gd name="T43" fmla="*/ 390 h 398"/>
                <a:gd name="T44" fmla="*/ 180 w 240"/>
                <a:gd name="T45" fmla="*/ 386 h 398"/>
                <a:gd name="T46" fmla="*/ 103 w 240"/>
                <a:gd name="T47" fmla="*/ 251 h 398"/>
                <a:gd name="T48" fmla="*/ 238 w 240"/>
                <a:gd name="T49" fmla="*/ 12 h 398"/>
                <a:gd name="T50" fmla="*/ 238 w 240"/>
                <a:gd name="T51" fmla="*/ 12 h 398"/>
                <a:gd name="T52" fmla="*/ 240 w 240"/>
                <a:gd name="T53" fmla="*/ 8 h 398"/>
                <a:gd name="T54" fmla="*/ 238 w 240"/>
                <a:gd name="T55" fmla="*/ 4 h 398"/>
                <a:gd name="T56" fmla="*/ 238 w 240"/>
                <a:gd name="T57" fmla="*/ 4 h 398"/>
                <a:gd name="T58" fmla="*/ 93 w 240"/>
                <a:gd name="T59" fmla="*/ 382 h 398"/>
                <a:gd name="T60" fmla="*/ 18 w 240"/>
                <a:gd name="T61" fmla="*/ 257 h 398"/>
                <a:gd name="T62" fmla="*/ 155 w 240"/>
                <a:gd name="T63" fmla="*/ 16 h 398"/>
                <a:gd name="T64" fmla="*/ 218 w 240"/>
                <a:gd name="T65" fmla="*/ 16 h 398"/>
                <a:gd name="T66" fmla="*/ 87 w 240"/>
                <a:gd name="T67" fmla="*/ 247 h 398"/>
                <a:gd name="T68" fmla="*/ 87 w 240"/>
                <a:gd name="T69" fmla="*/ 247 h 398"/>
                <a:gd name="T70" fmla="*/ 85 w 240"/>
                <a:gd name="T71" fmla="*/ 251 h 398"/>
                <a:gd name="T72" fmla="*/ 87 w 240"/>
                <a:gd name="T73" fmla="*/ 255 h 398"/>
                <a:gd name="T74" fmla="*/ 159 w 240"/>
                <a:gd name="T75" fmla="*/ 382 h 398"/>
                <a:gd name="T76" fmla="*/ 93 w 240"/>
                <a:gd name="T77" fmla="*/ 382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0" h="398">
                  <a:moveTo>
                    <a:pt x="238" y="4"/>
                  </a:moveTo>
                  <a:lnTo>
                    <a:pt x="238" y="4"/>
                  </a:lnTo>
                  <a:lnTo>
                    <a:pt x="236" y="2"/>
                  </a:lnTo>
                  <a:lnTo>
                    <a:pt x="232" y="0"/>
                  </a:lnTo>
                  <a:lnTo>
                    <a:pt x="149" y="0"/>
                  </a:lnTo>
                  <a:lnTo>
                    <a:pt x="149" y="0"/>
                  </a:lnTo>
                  <a:lnTo>
                    <a:pt x="145" y="2"/>
                  </a:lnTo>
                  <a:lnTo>
                    <a:pt x="143" y="4"/>
                  </a:lnTo>
                  <a:lnTo>
                    <a:pt x="2" y="253"/>
                  </a:lnTo>
                  <a:lnTo>
                    <a:pt x="2" y="253"/>
                  </a:lnTo>
                  <a:lnTo>
                    <a:pt x="0" y="257"/>
                  </a:lnTo>
                  <a:lnTo>
                    <a:pt x="2" y="261"/>
                  </a:lnTo>
                  <a:lnTo>
                    <a:pt x="83" y="394"/>
                  </a:lnTo>
                  <a:lnTo>
                    <a:pt x="83" y="394"/>
                  </a:lnTo>
                  <a:lnTo>
                    <a:pt x="85" y="396"/>
                  </a:lnTo>
                  <a:lnTo>
                    <a:pt x="89" y="398"/>
                  </a:lnTo>
                  <a:lnTo>
                    <a:pt x="173" y="398"/>
                  </a:lnTo>
                  <a:lnTo>
                    <a:pt x="173" y="398"/>
                  </a:lnTo>
                  <a:lnTo>
                    <a:pt x="177" y="396"/>
                  </a:lnTo>
                  <a:lnTo>
                    <a:pt x="180" y="394"/>
                  </a:lnTo>
                  <a:lnTo>
                    <a:pt x="180" y="394"/>
                  </a:lnTo>
                  <a:lnTo>
                    <a:pt x="180" y="390"/>
                  </a:lnTo>
                  <a:lnTo>
                    <a:pt x="180" y="386"/>
                  </a:lnTo>
                  <a:lnTo>
                    <a:pt x="103" y="251"/>
                  </a:lnTo>
                  <a:lnTo>
                    <a:pt x="238" y="12"/>
                  </a:lnTo>
                  <a:lnTo>
                    <a:pt x="238" y="12"/>
                  </a:lnTo>
                  <a:lnTo>
                    <a:pt x="240" y="8"/>
                  </a:lnTo>
                  <a:lnTo>
                    <a:pt x="238" y="4"/>
                  </a:lnTo>
                  <a:lnTo>
                    <a:pt x="238" y="4"/>
                  </a:lnTo>
                  <a:close/>
                  <a:moveTo>
                    <a:pt x="93" y="382"/>
                  </a:moveTo>
                  <a:lnTo>
                    <a:pt x="18" y="257"/>
                  </a:lnTo>
                  <a:lnTo>
                    <a:pt x="155" y="16"/>
                  </a:lnTo>
                  <a:lnTo>
                    <a:pt x="218" y="16"/>
                  </a:lnTo>
                  <a:lnTo>
                    <a:pt x="87" y="247"/>
                  </a:lnTo>
                  <a:lnTo>
                    <a:pt x="87" y="247"/>
                  </a:lnTo>
                  <a:lnTo>
                    <a:pt x="85" y="251"/>
                  </a:lnTo>
                  <a:lnTo>
                    <a:pt x="87" y="255"/>
                  </a:lnTo>
                  <a:lnTo>
                    <a:pt x="159" y="382"/>
                  </a:lnTo>
                  <a:lnTo>
                    <a:pt x="93"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 name="Freeform 113">
              <a:extLst>
                <a:ext uri="{FF2B5EF4-FFF2-40B4-BE49-F238E27FC236}">
                  <a16:creationId xmlns:a16="http://schemas.microsoft.com/office/drawing/2014/main" id="{F4F63ED0-FA6F-E04E-80E0-8C59F5A19575}"/>
                </a:ext>
              </a:extLst>
            </p:cNvPr>
            <p:cNvSpPr>
              <a:spLocks noEditPoints="1"/>
            </p:cNvSpPr>
            <p:nvPr/>
          </p:nvSpPr>
          <p:spPr bwMode="auto">
            <a:xfrm>
              <a:off x="3605005" y="3908149"/>
              <a:ext cx="236538" cy="328613"/>
            </a:xfrm>
            <a:custGeom>
              <a:avLst/>
              <a:gdLst>
                <a:gd name="T0" fmla="*/ 147 w 149"/>
                <a:gd name="T1" fmla="*/ 97 h 207"/>
                <a:gd name="T2" fmla="*/ 107 w 149"/>
                <a:gd name="T3" fmla="*/ 4 h 207"/>
                <a:gd name="T4" fmla="*/ 107 w 149"/>
                <a:gd name="T5" fmla="*/ 4 h 207"/>
                <a:gd name="T6" fmla="*/ 105 w 149"/>
                <a:gd name="T7" fmla="*/ 0 h 207"/>
                <a:gd name="T8" fmla="*/ 101 w 149"/>
                <a:gd name="T9" fmla="*/ 0 h 207"/>
                <a:gd name="T10" fmla="*/ 26 w 149"/>
                <a:gd name="T11" fmla="*/ 0 h 207"/>
                <a:gd name="T12" fmla="*/ 26 w 149"/>
                <a:gd name="T13" fmla="*/ 0 h 207"/>
                <a:gd name="T14" fmla="*/ 22 w 149"/>
                <a:gd name="T15" fmla="*/ 0 h 207"/>
                <a:gd name="T16" fmla="*/ 20 w 149"/>
                <a:gd name="T17" fmla="*/ 2 h 207"/>
                <a:gd name="T18" fmla="*/ 20 w 149"/>
                <a:gd name="T19" fmla="*/ 2 h 207"/>
                <a:gd name="T20" fmla="*/ 18 w 149"/>
                <a:gd name="T21" fmla="*/ 6 h 207"/>
                <a:gd name="T22" fmla="*/ 18 w 149"/>
                <a:gd name="T23" fmla="*/ 10 h 207"/>
                <a:gd name="T24" fmla="*/ 56 w 149"/>
                <a:gd name="T25" fmla="*/ 95 h 207"/>
                <a:gd name="T26" fmla="*/ 2 w 149"/>
                <a:gd name="T27" fmla="*/ 195 h 207"/>
                <a:gd name="T28" fmla="*/ 2 w 149"/>
                <a:gd name="T29" fmla="*/ 195 h 207"/>
                <a:gd name="T30" fmla="*/ 0 w 149"/>
                <a:gd name="T31" fmla="*/ 199 h 207"/>
                <a:gd name="T32" fmla="*/ 2 w 149"/>
                <a:gd name="T33" fmla="*/ 203 h 207"/>
                <a:gd name="T34" fmla="*/ 2 w 149"/>
                <a:gd name="T35" fmla="*/ 203 h 207"/>
                <a:gd name="T36" fmla="*/ 4 w 149"/>
                <a:gd name="T37" fmla="*/ 205 h 207"/>
                <a:gd name="T38" fmla="*/ 8 w 149"/>
                <a:gd name="T39" fmla="*/ 207 h 207"/>
                <a:gd name="T40" fmla="*/ 83 w 149"/>
                <a:gd name="T41" fmla="*/ 207 h 207"/>
                <a:gd name="T42" fmla="*/ 83 w 149"/>
                <a:gd name="T43" fmla="*/ 207 h 207"/>
                <a:gd name="T44" fmla="*/ 87 w 149"/>
                <a:gd name="T45" fmla="*/ 205 h 207"/>
                <a:gd name="T46" fmla="*/ 89 w 149"/>
                <a:gd name="T47" fmla="*/ 203 h 207"/>
                <a:gd name="T48" fmla="*/ 147 w 149"/>
                <a:gd name="T49" fmla="*/ 103 h 207"/>
                <a:gd name="T50" fmla="*/ 147 w 149"/>
                <a:gd name="T51" fmla="*/ 103 h 207"/>
                <a:gd name="T52" fmla="*/ 149 w 149"/>
                <a:gd name="T53" fmla="*/ 101 h 207"/>
                <a:gd name="T54" fmla="*/ 147 w 149"/>
                <a:gd name="T55" fmla="*/ 97 h 207"/>
                <a:gd name="T56" fmla="*/ 147 w 149"/>
                <a:gd name="T57" fmla="*/ 97 h 207"/>
                <a:gd name="T58" fmla="*/ 22 w 149"/>
                <a:gd name="T59" fmla="*/ 189 h 207"/>
                <a:gd name="T60" fmla="*/ 71 w 149"/>
                <a:gd name="T61" fmla="*/ 99 h 207"/>
                <a:gd name="T62" fmla="*/ 71 w 149"/>
                <a:gd name="T63" fmla="*/ 99 h 207"/>
                <a:gd name="T64" fmla="*/ 71 w 149"/>
                <a:gd name="T65" fmla="*/ 97 h 207"/>
                <a:gd name="T66" fmla="*/ 71 w 149"/>
                <a:gd name="T67" fmla="*/ 93 h 207"/>
                <a:gd name="T68" fmla="*/ 38 w 149"/>
                <a:gd name="T69" fmla="*/ 15 h 207"/>
                <a:gd name="T70" fmla="*/ 95 w 149"/>
                <a:gd name="T71" fmla="*/ 15 h 207"/>
                <a:gd name="T72" fmla="*/ 131 w 149"/>
                <a:gd name="T73" fmla="*/ 99 h 207"/>
                <a:gd name="T74" fmla="*/ 77 w 149"/>
                <a:gd name="T75" fmla="*/ 191 h 207"/>
                <a:gd name="T76" fmla="*/ 22 w 149"/>
                <a:gd name="T77" fmla="*/ 18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9" h="207">
                  <a:moveTo>
                    <a:pt x="147" y="97"/>
                  </a:moveTo>
                  <a:lnTo>
                    <a:pt x="107" y="4"/>
                  </a:lnTo>
                  <a:lnTo>
                    <a:pt x="107" y="4"/>
                  </a:lnTo>
                  <a:lnTo>
                    <a:pt x="105" y="0"/>
                  </a:lnTo>
                  <a:lnTo>
                    <a:pt x="101" y="0"/>
                  </a:lnTo>
                  <a:lnTo>
                    <a:pt x="26" y="0"/>
                  </a:lnTo>
                  <a:lnTo>
                    <a:pt x="26" y="0"/>
                  </a:lnTo>
                  <a:lnTo>
                    <a:pt x="22" y="0"/>
                  </a:lnTo>
                  <a:lnTo>
                    <a:pt x="20" y="2"/>
                  </a:lnTo>
                  <a:lnTo>
                    <a:pt x="20" y="2"/>
                  </a:lnTo>
                  <a:lnTo>
                    <a:pt x="18" y="6"/>
                  </a:lnTo>
                  <a:lnTo>
                    <a:pt x="18" y="10"/>
                  </a:lnTo>
                  <a:lnTo>
                    <a:pt x="56" y="95"/>
                  </a:lnTo>
                  <a:lnTo>
                    <a:pt x="2" y="195"/>
                  </a:lnTo>
                  <a:lnTo>
                    <a:pt x="2" y="195"/>
                  </a:lnTo>
                  <a:lnTo>
                    <a:pt x="0" y="199"/>
                  </a:lnTo>
                  <a:lnTo>
                    <a:pt x="2" y="203"/>
                  </a:lnTo>
                  <a:lnTo>
                    <a:pt x="2" y="203"/>
                  </a:lnTo>
                  <a:lnTo>
                    <a:pt x="4" y="205"/>
                  </a:lnTo>
                  <a:lnTo>
                    <a:pt x="8" y="207"/>
                  </a:lnTo>
                  <a:lnTo>
                    <a:pt x="83" y="207"/>
                  </a:lnTo>
                  <a:lnTo>
                    <a:pt x="83" y="207"/>
                  </a:lnTo>
                  <a:lnTo>
                    <a:pt x="87" y="205"/>
                  </a:lnTo>
                  <a:lnTo>
                    <a:pt x="89" y="203"/>
                  </a:lnTo>
                  <a:lnTo>
                    <a:pt x="147" y="103"/>
                  </a:lnTo>
                  <a:lnTo>
                    <a:pt x="147" y="103"/>
                  </a:lnTo>
                  <a:lnTo>
                    <a:pt x="149" y="101"/>
                  </a:lnTo>
                  <a:lnTo>
                    <a:pt x="147" y="97"/>
                  </a:lnTo>
                  <a:lnTo>
                    <a:pt x="147" y="97"/>
                  </a:lnTo>
                  <a:close/>
                  <a:moveTo>
                    <a:pt x="22" y="189"/>
                  </a:moveTo>
                  <a:lnTo>
                    <a:pt x="71" y="99"/>
                  </a:lnTo>
                  <a:lnTo>
                    <a:pt x="71" y="99"/>
                  </a:lnTo>
                  <a:lnTo>
                    <a:pt x="71" y="97"/>
                  </a:lnTo>
                  <a:lnTo>
                    <a:pt x="71" y="93"/>
                  </a:lnTo>
                  <a:lnTo>
                    <a:pt x="38" y="15"/>
                  </a:lnTo>
                  <a:lnTo>
                    <a:pt x="95" y="15"/>
                  </a:lnTo>
                  <a:lnTo>
                    <a:pt x="131" y="99"/>
                  </a:lnTo>
                  <a:lnTo>
                    <a:pt x="77" y="191"/>
                  </a:lnTo>
                  <a:lnTo>
                    <a:pt x="22" y="1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grpSp>
        <p:nvGrpSpPr>
          <p:cNvPr id="11" name="Gruppieren 10">
            <a:extLst>
              <a:ext uri="{FF2B5EF4-FFF2-40B4-BE49-F238E27FC236}">
                <a16:creationId xmlns:a16="http://schemas.microsoft.com/office/drawing/2014/main" id="{54F3BCD7-C908-894F-BCBD-8DD312438759}"/>
              </a:ext>
            </a:extLst>
          </p:cNvPr>
          <p:cNvGrpSpPr/>
          <p:nvPr userDrawn="1"/>
        </p:nvGrpSpPr>
        <p:grpSpPr>
          <a:xfrm>
            <a:off x="6567951" y="4782733"/>
            <a:ext cx="265676" cy="261004"/>
            <a:chOff x="5073518" y="4622578"/>
            <a:chExt cx="265676" cy="261004"/>
          </a:xfrm>
        </p:grpSpPr>
        <p:sp>
          <p:nvSpPr>
            <p:cNvPr id="12" name="Freeform 121">
              <a:extLst>
                <a:ext uri="{FF2B5EF4-FFF2-40B4-BE49-F238E27FC236}">
                  <a16:creationId xmlns:a16="http://schemas.microsoft.com/office/drawing/2014/main" id="{8D985FCE-062A-2447-A1A3-66DE61FB1547}"/>
                </a:ext>
              </a:extLst>
            </p:cNvPr>
            <p:cNvSpPr>
              <a:spLocks noEditPoints="1"/>
            </p:cNvSpPr>
            <p:nvPr/>
          </p:nvSpPr>
          <p:spPr bwMode="auto">
            <a:xfrm>
              <a:off x="5073518" y="4622578"/>
              <a:ext cx="71425" cy="72093"/>
            </a:xfrm>
            <a:custGeom>
              <a:avLst/>
              <a:gdLst>
                <a:gd name="T0" fmla="*/ 56 w 107"/>
                <a:gd name="T1" fmla="*/ 0 h 108"/>
                <a:gd name="T2" fmla="*/ 34 w 107"/>
                <a:gd name="T3" fmla="*/ 4 h 108"/>
                <a:gd name="T4" fmla="*/ 16 w 107"/>
                <a:gd name="T5" fmla="*/ 14 h 108"/>
                <a:gd name="T6" fmla="*/ 10 w 107"/>
                <a:gd name="T7" fmla="*/ 24 h 108"/>
                <a:gd name="T8" fmla="*/ 2 w 107"/>
                <a:gd name="T9" fmla="*/ 42 h 108"/>
                <a:gd name="T10" fmla="*/ 0 w 107"/>
                <a:gd name="T11" fmla="*/ 54 h 108"/>
                <a:gd name="T12" fmla="*/ 4 w 107"/>
                <a:gd name="T13" fmla="*/ 74 h 108"/>
                <a:gd name="T14" fmla="*/ 16 w 107"/>
                <a:gd name="T15" fmla="*/ 92 h 108"/>
                <a:gd name="T16" fmla="*/ 24 w 107"/>
                <a:gd name="T17" fmla="*/ 98 h 108"/>
                <a:gd name="T18" fmla="*/ 42 w 107"/>
                <a:gd name="T19" fmla="*/ 106 h 108"/>
                <a:gd name="T20" fmla="*/ 52 w 107"/>
                <a:gd name="T21" fmla="*/ 108 h 108"/>
                <a:gd name="T22" fmla="*/ 56 w 107"/>
                <a:gd name="T23" fmla="*/ 108 h 108"/>
                <a:gd name="T24" fmla="*/ 66 w 107"/>
                <a:gd name="T25" fmla="*/ 106 h 108"/>
                <a:gd name="T26" fmla="*/ 84 w 107"/>
                <a:gd name="T27" fmla="*/ 100 h 108"/>
                <a:gd name="T28" fmla="*/ 92 w 107"/>
                <a:gd name="T29" fmla="*/ 92 h 108"/>
                <a:gd name="T30" fmla="*/ 103 w 107"/>
                <a:gd name="T31" fmla="*/ 74 h 108"/>
                <a:gd name="T32" fmla="*/ 107 w 107"/>
                <a:gd name="T33" fmla="*/ 54 h 108"/>
                <a:gd name="T34" fmla="*/ 107 w 107"/>
                <a:gd name="T35" fmla="*/ 44 h 108"/>
                <a:gd name="T36" fmla="*/ 100 w 107"/>
                <a:gd name="T37" fmla="*/ 24 h 108"/>
                <a:gd name="T38" fmla="*/ 94 w 107"/>
                <a:gd name="T39" fmla="*/ 16 h 108"/>
                <a:gd name="T40" fmla="*/ 76 w 107"/>
                <a:gd name="T41" fmla="*/ 4 h 108"/>
                <a:gd name="T42" fmla="*/ 56 w 107"/>
                <a:gd name="T43" fmla="*/ 0 h 108"/>
                <a:gd name="T44" fmla="*/ 82 w 107"/>
                <a:gd name="T45" fmla="*/ 82 h 108"/>
                <a:gd name="T46" fmla="*/ 76 w 107"/>
                <a:gd name="T47" fmla="*/ 86 h 108"/>
                <a:gd name="T48" fmla="*/ 64 w 107"/>
                <a:gd name="T49" fmla="*/ 92 h 108"/>
                <a:gd name="T50" fmla="*/ 56 w 107"/>
                <a:gd name="T51" fmla="*/ 92 h 108"/>
                <a:gd name="T52" fmla="*/ 54 w 107"/>
                <a:gd name="T53" fmla="*/ 92 h 108"/>
                <a:gd name="T54" fmla="*/ 46 w 107"/>
                <a:gd name="T55" fmla="*/ 92 h 108"/>
                <a:gd name="T56" fmla="*/ 34 w 107"/>
                <a:gd name="T57" fmla="*/ 86 h 108"/>
                <a:gd name="T58" fmla="*/ 28 w 107"/>
                <a:gd name="T59" fmla="*/ 82 h 108"/>
                <a:gd name="T60" fmla="*/ 18 w 107"/>
                <a:gd name="T61" fmla="*/ 68 h 108"/>
                <a:gd name="T62" fmla="*/ 16 w 107"/>
                <a:gd name="T63" fmla="*/ 54 h 108"/>
                <a:gd name="T64" fmla="*/ 16 w 107"/>
                <a:gd name="T65" fmla="*/ 46 h 108"/>
                <a:gd name="T66" fmla="*/ 22 w 107"/>
                <a:gd name="T67" fmla="*/ 32 h 108"/>
                <a:gd name="T68" fmla="*/ 28 w 107"/>
                <a:gd name="T69" fmla="*/ 26 h 108"/>
                <a:gd name="T70" fmla="*/ 40 w 107"/>
                <a:gd name="T71" fmla="*/ 18 h 108"/>
                <a:gd name="T72" fmla="*/ 56 w 107"/>
                <a:gd name="T73" fmla="*/ 16 h 108"/>
                <a:gd name="T74" fmla="*/ 62 w 107"/>
                <a:gd name="T75" fmla="*/ 16 h 108"/>
                <a:gd name="T76" fmla="*/ 76 w 107"/>
                <a:gd name="T77" fmla="*/ 22 h 108"/>
                <a:gd name="T78" fmla="*/ 82 w 107"/>
                <a:gd name="T79" fmla="*/ 26 h 108"/>
                <a:gd name="T80" fmla="*/ 90 w 107"/>
                <a:gd name="T81" fmla="*/ 38 h 108"/>
                <a:gd name="T82" fmla="*/ 92 w 107"/>
                <a:gd name="T83" fmla="*/ 54 h 108"/>
                <a:gd name="T84" fmla="*/ 92 w 107"/>
                <a:gd name="T85" fmla="*/ 62 h 108"/>
                <a:gd name="T86" fmla="*/ 86 w 107"/>
                <a:gd name="T87" fmla="*/ 76 h 108"/>
                <a:gd name="T88" fmla="*/ 82 w 107"/>
                <a:gd name="T89" fmla="*/ 8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7" h="108">
                  <a:moveTo>
                    <a:pt x="56" y="0"/>
                  </a:moveTo>
                  <a:lnTo>
                    <a:pt x="56" y="0"/>
                  </a:lnTo>
                  <a:lnTo>
                    <a:pt x="44" y="0"/>
                  </a:lnTo>
                  <a:lnTo>
                    <a:pt x="34" y="4"/>
                  </a:lnTo>
                  <a:lnTo>
                    <a:pt x="24" y="8"/>
                  </a:lnTo>
                  <a:lnTo>
                    <a:pt x="16" y="14"/>
                  </a:lnTo>
                  <a:lnTo>
                    <a:pt x="16" y="14"/>
                  </a:lnTo>
                  <a:lnTo>
                    <a:pt x="10" y="24"/>
                  </a:lnTo>
                  <a:lnTo>
                    <a:pt x="4" y="32"/>
                  </a:lnTo>
                  <a:lnTo>
                    <a:pt x="2" y="42"/>
                  </a:lnTo>
                  <a:lnTo>
                    <a:pt x="0" y="54"/>
                  </a:lnTo>
                  <a:lnTo>
                    <a:pt x="0" y="54"/>
                  </a:lnTo>
                  <a:lnTo>
                    <a:pt x="2" y="64"/>
                  </a:lnTo>
                  <a:lnTo>
                    <a:pt x="4" y="74"/>
                  </a:lnTo>
                  <a:lnTo>
                    <a:pt x="10" y="84"/>
                  </a:lnTo>
                  <a:lnTo>
                    <a:pt x="16" y="92"/>
                  </a:lnTo>
                  <a:lnTo>
                    <a:pt x="16" y="92"/>
                  </a:lnTo>
                  <a:lnTo>
                    <a:pt x="24" y="98"/>
                  </a:lnTo>
                  <a:lnTo>
                    <a:pt x="34" y="104"/>
                  </a:lnTo>
                  <a:lnTo>
                    <a:pt x="42" y="106"/>
                  </a:lnTo>
                  <a:lnTo>
                    <a:pt x="52" y="108"/>
                  </a:lnTo>
                  <a:lnTo>
                    <a:pt x="52" y="108"/>
                  </a:lnTo>
                  <a:lnTo>
                    <a:pt x="54" y="108"/>
                  </a:lnTo>
                  <a:lnTo>
                    <a:pt x="56" y="108"/>
                  </a:lnTo>
                  <a:lnTo>
                    <a:pt x="56" y="108"/>
                  </a:lnTo>
                  <a:lnTo>
                    <a:pt x="66" y="106"/>
                  </a:lnTo>
                  <a:lnTo>
                    <a:pt x="76" y="104"/>
                  </a:lnTo>
                  <a:lnTo>
                    <a:pt x="84" y="100"/>
                  </a:lnTo>
                  <a:lnTo>
                    <a:pt x="92" y="92"/>
                  </a:lnTo>
                  <a:lnTo>
                    <a:pt x="92" y="92"/>
                  </a:lnTo>
                  <a:lnTo>
                    <a:pt x="100" y="84"/>
                  </a:lnTo>
                  <a:lnTo>
                    <a:pt x="103" y="74"/>
                  </a:lnTo>
                  <a:lnTo>
                    <a:pt x="107" y="64"/>
                  </a:lnTo>
                  <a:lnTo>
                    <a:pt x="107" y="54"/>
                  </a:lnTo>
                  <a:lnTo>
                    <a:pt x="107" y="54"/>
                  </a:lnTo>
                  <a:lnTo>
                    <a:pt x="107" y="44"/>
                  </a:lnTo>
                  <a:lnTo>
                    <a:pt x="105" y="34"/>
                  </a:lnTo>
                  <a:lnTo>
                    <a:pt x="100" y="24"/>
                  </a:lnTo>
                  <a:lnTo>
                    <a:pt x="94" y="16"/>
                  </a:lnTo>
                  <a:lnTo>
                    <a:pt x="94" y="16"/>
                  </a:lnTo>
                  <a:lnTo>
                    <a:pt x="86" y="8"/>
                  </a:lnTo>
                  <a:lnTo>
                    <a:pt x="76" y="4"/>
                  </a:lnTo>
                  <a:lnTo>
                    <a:pt x="66" y="0"/>
                  </a:lnTo>
                  <a:lnTo>
                    <a:pt x="56" y="0"/>
                  </a:lnTo>
                  <a:lnTo>
                    <a:pt x="56" y="0"/>
                  </a:lnTo>
                  <a:close/>
                  <a:moveTo>
                    <a:pt x="82" y="82"/>
                  </a:moveTo>
                  <a:lnTo>
                    <a:pt x="82" y="82"/>
                  </a:lnTo>
                  <a:lnTo>
                    <a:pt x="76" y="86"/>
                  </a:lnTo>
                  <a:lnTo>
                    <a:pt x="70" y="90"/>
                  </a:lnTo>
                  <a:lnTo>
                    <a:pt x="64" y="92"/>
                  </a:lnTo>
                  <a:lnTo>
                    <a:pt x="56" y="92"/>
                  </a:lnTo>
                  <a:lnTo>
                    <a:pt x="56" y="92"/>
                  </a:lnTo>
                  <a:lnTo>
                    <a:pt x="54" y="92"/>
                  </a:lnTo>
                  <a:lnTo>
                    <a:pt x="54" y="92"/>
                  </a:lnTo>
                  <a:lnTo>
                    <a:pt x="54" y="92"/>
                  </a:lnTo>
                  <a:lnTo>
                    <a:pt x="46" y="92"/>
                  </a:lnTo>
                  <a:lnTo>
                    <a:pt x="40" y="90"/>
                  </a:lnTo>
                  <a:lnTo>
                    <a:pt x="34" y="86"/>
                  </a:lnTo>
                  <a:lnTo>
                    <a:pt x="28" y="82"/>
                  </a:lnTo>
                  <a:lnTo>
                    <a:pt x="28" y="82"/>
                  </a:lnTo>
                  <a:lnTo>
                    <a:pt x="22" y="76"/>
                  </a:lnTo>
                  <a:lnTo>
                    <a:pt x="18" y="68"/>
                  </a:lnTo>
                  <a:lnTo>
                    <a:pt x="16" y="62"/>
                  </a:lnTo>
                  <a:lnTo>
                    <a:pt x="16" y="54"/>
                  </a:lnTo>
                  <a:lnTo>
                    <a:pt x="16" y="54"/>
                  </a:lnTo>
                  <a:lnTo>
                    <a:pt x="16" y="46"/>
                  </a:lnTo>
                  <a:lnTo>
                    <a:pt x="18" y="38"/>
                  </a:lnTo>
                  <a:lnTo>
                    <a:pt x="22" y="32"/>
                  </a:lnTo>
                  <a:lnTo>
                    <a:pt x="28" y="26"/>
                  </a:lnTo>
                  <a:lnTo>
                    <a:pt x="28" y="26"/>
                  </a:lnTo>
                  <a:lnTo>
                    <a:pt x="34" y="22"/>
                  </a:lnTo>
                  <a:lnTo>
                    <a:pt x="40" y="18"/>
                  </a:lnTo>
                  <a:lnTo>
                    <a:pt x="48" y="16"/>
                  </a:lnTo>
                  <a:lnTo>
                    <a:pt x="56" y="16"/>
                  </a:lnTo>
                  <a:lnTo>
                    <a:pt x="56" y="16"/>
                  </a:lnTo>
                  <a:lnTo>
                    <a:pt x="62" y="16"/>
                  </a:lnTo>
                  <a:lnTo>
                    <a:pt x="70" y="18"/>
                  </a:lnTo>
                  <a:lnTo>
                    <a:pt x="76" y="22"/>
                  </a:lnTo>
                  <a:lnTo>
                    <a:pt x="82" y="26"/>
                  </a:lnTo>
                  <a:lnTo>
                    <a:pt x="82" y="26"/>
                  </a:lnTo>
                  <a:lnTo>
                    <a:pt x="86" y="32"/>
                  </a:lnTo>
                  <a:lnTo>
                    <a:pt x="90" y="38"/>
                  </a:lnTo>
                  <a:lnTo>
                    <a:pt x="92" y="46"/>
                  </a:lnTo>
                  <a:lnTo>
                    <a:pt x="92" y="54"/>
                  </a:lnTo>
                  <a:lnTo>
                    <a:pt x="92" y="54"/>
                  </a:lnTo>
                  <a:lnTo>
                    <a:pt x="92" y="62"/>
                  </a:lnTo>
                  <a:lnTo>
                    <a:pt x="90" y="68"/>
                  </a:lnTo>
                  <a:lnTo>
                    <a:pt x="86" y="76"/>
                  </a:lnTo>
                  <a:lnTo>
                    <a:pt x="82" y="82"/>
                  </a:lnTo>
                  <a:lnTo>
                    <a:pt x="82" y="8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 name="Freeform 122">
              <a:extLst>
                <a:ext uri="{FF2B5EF4-FFF2-40B4-BE49-F238E27FC236}">
                  <a16:creationId xmlns:a16="http://schemas.microsoft.com/office/drawing/2014/main" id="{A8C2E12E-7671-6049-A766-DA095020A2B8}"/>
                </a:ext>
              </a:extLst>
            </p:cNvPr>
            <p:cNvSpPr>
              <a:spLocks noEditPoints="1"/>
            </p:cNvSpPr>
            <p:nvPr/>
          </p:nvSpPr>
          <p:spPr bwMode="auto">
            <a:xfrm>
              <a:off x="5077523" y="4701346"/>
              <a:ext cx="63415" cy="182236"/>
            </a:xfrm>
            <a:custGeom>
              <a:avLst/>
              <a:gdLst>
                <a:gd name="T0" fmla="*/ 74 w 95"/>
                <a:gd name="T1" fmla="*/ 0 h 273"/>
                <a:gd name="T2" fmla="*/ 22 w 95"/>
                <a:gd name="T3" fmla="*/ 0 h 273"/>
                <a:gd name="T4" fmla="*/ 22 w 95"/>
                <a:gd name="T5" fmla="*/ 0 h 273"/>
                <a:gd name="T6" fmla="*/ 14 w 95"/>
                <a:gd name="T7" fmla="*/ 2 h 273"/>
                <a:gd name="T8" fmla="*/ 6 w 95"/>
                <a:gd name="T9" fmla="*/ 6 h 273"/>
                <a:gd name="T10" fmla="*/ 2 w 95"/>
                <a:gd name="T11" fmla="*/ 14 h 273"/>
                <a:gd name="T12" fmla="*/ 0 w 95"/>
                <a:gd name="T13" fmla="*/ 22 h 273"/>
                <a:gd name="T14" fmla="*/ 0 w 95"/>
                <a:gd name="T15" fmla="*/ 253 h 273"/>
                <a:gd name="T16" fmla="*/ 0 w 95"/>
                <a:gd name="T17" fmla="*/ 253 h 273"/>
                <a:gd name="T18" fmla="*/ 2 w 95"/>
                <a:gd name="T19" fmla="*/ 261 h 273"/>
                <a:gd name="T20" fmla="*/ 6 w 95"/>
                <a:gd name="T21" fmla="*/ 267 h 273"/>
                <a:gd name="T22" fmla="*/ 14 w 95"/>
                <a:gd name="T23" fmla="*/ 271 h 273"/>
                <a:gd name="T24" fmla="*/ 22 w 95"/>
                <a:gd name="T25" fmla="*/ 273 h 273"/>
                <a:gd name="T26" fmla="*/ 74 w 95"/>
                <a:gd name="T27" fmla="*/ 273 h 273"/>
                <a:gd name="T28" fmla="*/ 74 w 95"/>
                <a:gd name="T29" fmla="*/ 273 h 273"/>
                <a:gd name="T30" fmla="*/ 82 w 95"/>
                <a:gd name="T31" fmla="*/ 271 h 273"/>
                <a:gd name="T32" fmla="*/ 90 w 95"/>
                <a:gd name="T33" fmla="*/ 267 h 273"/>
                <a:gd name="T34" fmla="*/ 94 w 95"/>
                <a:gd name="T35" fmla="*/ 261 h 273"/>
                <a:gd name="T36" fmla="*/ 95 w 95"/>
                <a:gd name="T37" fmla="*/ 253 h 273"/>
                <a:gd name="T38" fmla="*/ 95 w 95"/>
                <a:gd name="T39" fmla="*/ 22 h 273"/>
                <a:gd name="T40" fmla="*/ 95 w 95"/>
                <a:gd name="T41" fmla="*/ 22 h 273"/>
                <a:gd name="T42" fmla="*/ 94 w 95"/>
                <a:gd name="T43" fmla="*/ 14 h 273"/>
                <a:gd name="T44" fmla="*/ 90 w 95"/>
                <a:gd name="T45" fmla="*/ 6 h 273"/>
                <a:gd name="T46" fmla="*/ 82 w 95"/>
                <a:gd name="T47" fmla="*/ 2 h 273"/>
                <a:gd name="T48" fmla="*/ 74 w 95"/>
                <a:gd name="T49" fmla="*/ 0 h 273"/>
                <a:gd name="T50" fmla="*/ 74 w 95"/>
                <a:gd name="T51" fmla="*/ 0 h 273"/>
                <a:gd name="T52" fmla="*/ 16 w 95"/>
                <a:gd name="T53" fmla="*/ 22 h 273"/>
                <a:gd name="T54" fmla="*/ 16 w 95"/>
                <a:gd name="T55" fmla="*/ 22 h 273"/>
                <a:gd name="T56" fmla="*/ 18 w 95"/>
                <a:gd name="T57" fmla="*/ 18 h 273"/>
                <a:gd name="T58" fmla="*/ 22 w 95"/>
                <a:gd name="T59" fmla="*/ 16 h 273"/>
                <a:gd name="T60" fmla="*/ 74 w 95"/>
                <a:gd name="T61" fmla="*/ 16 h 273"/>
                <a:gd name="T62" fmla="*/ 74 w 95"/>
                <a:gd name="T63" fmla="*/ 16 h 273"/>
                <a:gd name="T64" fmla="*/ 78 w 95"/>
                <a:gd name="T65" fmla="*/ 18 h 273"/>
                <a:gd name="T66" fmla="*/ 80 w 95"/>
                <a:gd name="T67" fmla="*/ 22 h 273"/>
                <a:gd name="T68" fmla="*/ 80 w 95"/>
                <a:gd name="T69" fmla="*/ 253 h 273"/>
                <a:gd name="T70" fmla="*/ 80 w 95"/>
                <a:gd name="T71" fmla="*/ 253 h 273"/>
                <a:gd name="T72" fmla="*/ 78 w 95"/>
                <a:gd name="T73" fmla="*/ 257 h 273"/>
                <a:gd name="T74" fmla="*/ 74 w 95"/>
                <a:gd name="T75" fmla="*/ 257 h 273"/>
                <a:gd name="T76" fmla="*/ 22 w 95"/>
                <a:gd name="T77" fmla="*/ 257 h 273"/>
                <a:gd name="T78" fmla="*/ 22 w 95"/>
                <a:gd name="T79" fmla="*/ 257 h 273"/>
                <a:gd name="T80" fmla="*/ 18 w 95"/>
                <a:gd name="T81" fmla="*/ 257 h 273"/>
                <a:gd name="T82" fmla="*/ 16 w 95"/>
                <a:gd name="T83" fmla="*/ 253 h 273"/>
                <a:gd name="T84" fmla="*/ 16 w 95"/>
                <a:gd name="T85" fmla="*/ 2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273">
                  <a:moveTo>
                    <a:pt x="74" y="0"/>
                  </a:moveTo>
                  <a:lnTo>
                    <a:pt x="22" y="0"/>
                  </a:lnTo>
                  <a:lnTo>
                    <a:pt x="22" y="0"/>
                  </a:lnTo>
                  <a:lnTo>
                    <a:pt x="14" y="2"/>
                  </a:lnTo>
                  <a:lnTo>
                    <a:pt x="6" y="6"/>
                  </a:lnTo>
                  <a:lnTo>
                    <a:pt x="2" y="14"/>
                  </a:lnTo>
                  <a:lnTo>
                    <a:pt x="0" y="22"/>
                  </a:lnTo>
                  <a:lnTo>
                    <a:pt x="0" y="253"/>
                  </a:lnTo>
                  <a:lnTo>
                    <a:pt x="0" y="253"/>
                  </a:lnTo>
                  <a:lnTo>
                    <a:pt x="2" y="261"/>
                  </a:lnTo>
                  <a:lnTo>
                    <a:pt x="6" y="267"/>
                  </a:lnTo>
                  <a:lnTo>
                    <a:pt x="14" y="271"/>
                  </a:lnTo>
                  <a:lnTo>
                    <a:pt x="22" y="273"/>
                  </a:lnTo>
                  <a:lnTo>
                    <a:pt x="74" y="273"/>
                  </a:lnTo>
                  <a:lnTo>
                    <a:pt x="74" y="273"/>
                  </a:lnTo>
                  <a:lnTo>
                    <a:pt x="82" y="271"/>
                  </a:lnTo>
                  <a:lnTo>
                    <a:pt x="90" y="267"/>
                  </a:lnTo>
                  <a:lnTo>
                    <a:pt x="94" y="261"/>
                  </a:lnTo>
                  <a:lnTo>
                    <a:pt x="95" y="253"/>
                  </a:lnTo>
                  <a:lnTo>
                    <a:pt x="95" y="22"/>
                  </a:lnTo>
                  <a:lnTo>
                    <a:pt x="95" y="22"/>
                  </a:lnTo>
                  <a:lnTo>
                    <a:pt x="94" y="14"/>
                  </a:lnTo>
                  <a:lnTo>
                    <a:pt x="90" y="6"/>
                  </a:lnTo>
                  <a:lnTo>
                    <a:pt x="82" y="2"/>
                  </a:lnTo>
                  <a:lnTo>
                    <a:pt x="74" y="0"/>
                  </a:lnTo>
                  <a:lnTo>
                    <a:pt x="74" y="0"/>
                  </a:lnTo>
                  <a:close/>
                  <a:moveTo>
                    <a:pt x="16" y="22"/>
                  </a:moveTo>
                  <a:lnTo>
                    <a:pt x="16" y="22"/>
                  </a:lnTo>
                  <a:lnTo>
                    <a:pt x="18" y="18"/>
                  </a:lnTo>
                  <a:lnTo>
                    <a:pt x="22" y="16"/>
                  </a:lnTo>
                  <a:lnTo>
                    <a:pt x="74" y="16"/>
                  </a:lnTo>
                  <a:lnTo>
                    <a:pt x="74" y="16"/>
                  </a:lnTo>
                  <a:lnTo>
                    <a:pt x="78" y="18"/>
                  </a:lnTo>
                  <a:lnTo>
                    <a:pt x="80" y="22"/>
                  </a:lnTo>
                  <a:lnTo>
                    <a:pt x="80" y="253"/>
                  </a:lnTo>
                  <a:lnTo>
                    <a:pt x="80" y="253"/>
                  </a:lnTo>
                  <a:lnTo>
                    <a:pt x="78" y="257"/>
                  </a:lnTo>
                  <a:lnTo>
                    <a:pt x="74" y="257"/>
                  </a:lnTo>
                  <a:lnTo>
                    <a:pt x="22" y="257"/>
                  </a:lnTo>
                  <a:lnTo>
                    <a:pt x="22" y="257"/>
                  </a:lnTo>
                  <a:lnTo>
                    <a:pt x="18" y="257"/>
                  </a:lnTo>
                  <a:lnTo>
                    <a:pt x="16" y="253"/>
                  </a:lnTo>
                  <a:lnTo>
                    <a:pt x="16" y="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 name="Freeform 123">
              <a:extLst>
                <a:ext uri="{FF2B5EF4-FFF2-40B4-BE49-F238E27FC236}">
                  <a16:creationId xmlns:a16="http://schemas.microsoft.com/office/drawing/2014/main" id="{9E81480F-FE7F-2F46-8E18-79E302C247FE}"/>
                </a:ext>
              </a:extLst>
            </p:cNvPr>
            <p:cNvSpPr>
              <a:spLocks noEditPoints="1"/>
            </p:cNvSpPr>
            <p:nvPr/>
          </p:nvSpPr>
          <p:spPr bwMode="auto">
            <a:xfrm>
              <a:off x="5160964" y="4697341"/>
              <a:ext cx="178230" cy="186241"/>
            </a:xfrm>
            <a:custGeom>
              <a:avLst/>
              <a:gdLst>
                <a:gd name="T0" fmla="*/ 239 w 267"/>
                <a:gd name="T1" fmla="*/ 28 h 279"/>
                <a:gd name="T2" fmla="*/ 209 w 267"/>
                <a:gd name="T3" fmla="*/ 6 h 279"/>
                <a:gd name="T4" fmla="*/ 173 w 267"/>
                <a:gd name="T5" fmla="*/ 0 h 279"/>
                <a:gd name="T6" fmla="*/ 160 w 267"/>
                <a:gd name="T7" fmla="*/ 0 h 279"/>
                <a:gd name="T8" fmla="*/ 124 w 267"/>
                <a:gd name="T9" fmla="*/ 8 h 279"/>
                <a:gd name="T10" fmla="*/ 96 w 267"/>
                <a:gd name="T11" fmla="*/ 26 h 279"/>
                <a:gd name="T12" fmla="*/ 96 w 267"/>
                <a:gd name="T13" fmla="*/ 22 h 279"/>
                <a:gd name="T14" fmla="*/ 90 w 267"/>
                <a:gd name="T15" fmla="*/ 12 h 279"/>
                <a:gd name="T16" fmla="*/ 80 w 267"/>
                <a:gd name="T17" fmla="*/ 6 h 279"/>
                <a:gd name="T18" fmla="*/ 14 w 267"/>
                <a:gd name="T19" fmla="*/ 6 h 279"/>
                <a:gd name="T20" fmla="*/ 4 w 267"/>
                <a:gd name="T21" fmla="*/ 10 h 279"/>
                <a:gd name="T22" fmla="*/ 0 w 267"/>
                <a:gd name="T23" fmla="*/ 20 h 279"/>
                <a:gd name="T24" fmla="*/ 0 w 267"/>
                <a:gd name="T25" fmla="*/ 267 h 279"/>
                <a:gd name="T26" fmla="*/ 4 w 267"/>
                <a:gd name="T27" fmla="*/ 275 h 279"/>
                <a:gd name="T28" fmla="*/ 14 w 267"/>
                <a:gd name="T29" fmla="*/ 279 h 279"/>
                <a:gd name="T30" fmla="*/ 88 w 267"/>
                <a:gd name="T31" fmla="*/ 279 h 279"/>
                <a:gd name="T32" fmla="*/ 98 w 267"/>
                <a:gd name="T33" fmla="*/ 275 h 279"/>
                <a:gd name="T34" fmla="*/ 102 w 267"/>
                <a:gd name="T35" fmla="*/ 267 h 279"/>
                <a:gd name="T36" fmla="*/ 102 w 267"/>
                <a:gd name="T37" fmla="*/ 123 h 279"/>
                <a:gd name="T38" fmla="*/ 104 w 267"/>
                <a:gd name="T39" fmla="*/ 109 h 279"/>
                <a:gd name="T40" fmla="*/ 112 w 267"/>
                <a:gd name="T41" fmla="*/ 97 h 279"/>
                <a:gd name="T42" fmla="*/ 124 w 267"/>
                <a:gd name="T43" fmla="*/ 89 h 279"/>
                <a:gd name="T44" fmla="*/ 136 w 267"/>
                <a:gd name="T45" fmla="*/ 85 h 279"/>
                <a:gd name="T46" fmla="*/ 144 w 267"/>
                <a:gd name="T47" fmla="*/ 87 h 279"/>
                <a:gd name="T48" fmla="*/ 158 w 267"/>
                <a:gd name="T49" fmla="*/ 91 h 279"/>
                <a:gd name="T50" fmla="*/ 164 w 267"/>
                <a:gd name="T51" fmla="*/ 97 h 279"/>
                <a:gd name="T52" fmla="*/ 169 w 267"/>
                <a:gd name="T53" fmla="*/ 107 h 279"/>
                <a:gd name="T54" fmla="*/ 171 w 267"/>
                <a:gd name="T55" fmla="*/ 123 h 279"/>
                <a:gd name="T56" fmla="*/ 171 w 267"/>
                <a:gd name="T57" fmla="*/ 265 h 279"/>
                <a:gd name="T58" fmla="*/ 177 w 267"/>
                <a:gd name="T59" fmla="*/ 275 h 279"/>
                <a:gd name="T60" fmla="*/ 187 w 267"/>
                <a:gd name="T61" fmla="*/ 279 h 279"/>
                <a:gd name="T62" fmla="*/ 253 w 267"/>
                <a:gd name="T63" fmla="*/ 279 h 279"/>
                <a:gd name="T64" fmla="*/ 263 w 267"/>
                <a:gd name="T65" fmla="*/ 275 h 279"/>
                <a:gd name="T66" fmla="*/ 267 w 267"/>
                <a:gd name="T67" fmla="*/ 265 h 279"/>
                <a:gd name="T68" fmla="*/ 267 w 267"/>
                <a:gd name="T69" fmla="*/ 95 h 279"/>
                <a:gd name="T70" fmla="*/ 259 w 267"/>
                <a:gd name="T71" fmla="*/ 58 h 279"/>
                <a:gd name="T72" fmla="*/ 239 w 267"/>
                <a:gd name="T73" fmla="*/ 28 h 279"/>
                <a:gd name="T74" fmla="*/ 100 w 267"/>
                <a:gd name="T75" fmla="*/ 46 h 279"/>
                <a:gd name="T76" fmla="*/ 100 w 267"/>
                <a:gd name="T77" fmla="*/ 46 h 279"/>
                <a:gd name="T78" fmla="*/ 126 w 267"/>
                <a:gd name="T79" fmla="*/ 24 h 279"/>
                <a:gd name="T80" fmla="*/ 160 w 267"/>
                <a:gd name="T81" fmla="*/ 16 h 279"/>
                <a:gd name="T82" fmla="*/ 173 w 267"/>
                <a:gd name="T83" fmla="*/ 16 h 279"/>
                <a:gd name="T84" fmla="*/ 203 w 267"/>
                <a:gd name="T85" fmla="*/ 22 h 279"/>
                <a:gd name="T86" fmla="*/ 229 w 267"/>
                <a:gd name="T87" fmla="*/ 38 h 279"/>
                <a:gd name="T88" fmla="*/ 245 w 267"/>
                <a:gd name="T89" fmla="*/ 64 h 279"/>
                <a:gd name="T90" fmla="*/ 251 w 267"/>
                <a:gd name="T91" fmla="*/ 95 h 279"/>
                <a:gd name="T92" fmla="*/ 189 w 267"/>
                <a:gd name="T93" fmla="*/ 263 h 279"/>
                <a:gd name="T94" fmla="*/ 187 w 267"/>
                <a:gd name="T95" fmla="*/ 123 h 279"/>
                <a:gd name="T96" fmla="*/ 185 w 267"/>
                <a:gd name="T97" fmla="*/ 101 h 279"/>
                <a:gd name="T98" fmla="*/ 175 w 267"/>
                <a:gd name="T99" fmla="*/ 85 h 279"/>
                <a:gd name="T100" fmla="*/ 168 w 267"/>
                <a:gd name="T101" fmla="*/ 80 h 279"/>
                <a:gd name="T102" fmla="*/ 148 w 267"/>
                <a:gd name="T103" fmla="*/ 72 h 279"/>
                <a:gd name="T104" fmla="*/ 138 w 267"/>
                <a:gd name="T105" fmla="*/ 70 h 279"/>
                <a:gd name="T106" fmla="*/ 128 w 267"/>
                <a:gd name="T107" fmla="*/ 72 h 279"/>
                <a:gd name="T108" fmla="*/ 108 w 267"/>
                <a:gd name="T109" fmla="*/ 80 h 279"/>
                <a:gd name="T110" fmla="*/ 102 w 267"/>
                <a:gd name="T111" fmla="*/ 85 h 279"/>
                <a:gd name="T112" fmla="*/ 90 w 267"/>
                <a:gd name="T113" fmla="*/ 103 h 279"/>
                <a:gd name="T114" fmla="*/ 86 w 267"/>
                <a:gd name="T115" fmla="*/ 123 h 279"/>
                <a:gd name="T116" fmla="*/ 16 w 267"/>
                <a:gd name="T117" fmla="*/ 263 h 279"/>
                <a:gd name="T118" fmla="*/ 80 w 267"/>
                <a:gd name="T119" fmla="*/ 22 h 279"/>
                <a:gd name="T120" fmla="*/ 100 w 267"/>
                <a:gd name="T121" fmla="*/ 46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7" h="279">
                  <a:moveTo>
                    <a:pt x="239" y="28"/>
                  </a:moveTo>
                  <a:lnTo>
                    <a:pt x="239" y="28"/>
                  </a:lnTo>
                  <a:lnTo>
                    <a:pt x="225" y="16"/>
                  </a:lnTo>
                  <a:lnTo>
                    <a:pt x="209" y="6"/>
                  </a:lnTo>
                  <a:lnTo>
                    <a:pt x="191" y="2"/>
                  </a:lnTo>
                  <a:lnTo>
                    <a:pt x="173" y="0"/>
                  </a:lnTo>
                  <a:lnTo>
                    <a:pt x="160" y="0"/>
                  </a:lnTo>
                  <a:lnTo>
                    <a:pt x="160" y="0"/>
                  </a:lnTo>
                  <a:lnTo>
                    <a:pt x="142" y="2"/>
                  </a:lnTo>
                  <a:lnTo>
                    <a:pt x="124" y="8"/>
                  </a:lnTo>
                  <a:lnTo>
                    <a:pt x="108" y="16"/>
                  </a:lnTo>
                  <a:lnTo>
                    <a:pt x="96" y="26"/>
                  </a:lnTo>
                  <a:lnTo>
                    <a:pt x="96" y="22"/>
                  </a:lnTo>
                  <a:lnTo>
                    <a:pt x="96" y="22"/>
                  </a:lnTo>
                  <a:lnTo>
                    <a:pt x="94" y="16"/>
                  </a:lnTo>
                  <a:lnTo>
                    <a:pt x="90" y="12"/>
                  </a:lnTo>
                  <a:lnTo>
                    <a:pt x="86" y="8"/>
                  </a:lnTo>
                  <a:lnTo>
                    <a:pt x="80" y="6"/>
                  </a:lnTo>
                  <a:lnTo>
                    <a:pt x="14" y="6"/>
                  </a:lnTo>
                  <a:lnTo>
                    <a:pt x="14" y="6"/>
                  </a:lnTo>
                  <a:lnTo>
                    <a:pt x="10" y="8"/>
                  </a:lnTo>
                  <a:lnTo>
                    <a:pt x="4" y="10"/>
                  </a:lnTo>
                  <a:lnTo>
                    <a:pt x="2" y="14"/>
                  </a:lnTo>
                  <a:lnTo>
                    <a:pt x="0" y="20"/>
                  </a:lnTo>
                  <a:lnTo>
                    <a:pt x="0" y="267"/>
                  </a:lnTo>
                  <a:lnTo>
                    <a:pt x="0" y="267"/>
                  </a:lnTo>
                  <a:lnTo>
                    <a:pt x="2" y="271"/>
                  </a:lnTo>
                  <a:lnTo>
                    <a:pt x="4" y="275"/>
                  </a:lnTo>
                  <a:lnTo>
                    <a:pt x="10" y="279"/>
                  </a:lnTo>
                  <a:lnTo>
                    <a:pt x="14" y="279"/>
                  </a:lnTo>
                  <a:lnTo>
                    <a:pt x="88" y="279"/>
                  </a:lnTo>
                  <a:lnTo>
                    <a:pt x="88" y="279"/>
                  </a:lnTo>
                  <a:lnTo>
                    <a:pt x="92" y="279"/>
                  </a:lnTo>
                  <a:lnTo>
                    <a:pt x="98" y="275"/>
                  </a:lnTo>
                  <a:lnTo>
                    <a:pt x="100" y="271"/>
                  </a:lnTo>
                  <a:lnTo>
                    <a:pt x="102" y="267"/>
                  </a:lnTo>
                  <a:lnTo>
                    <a:pt x="102" y="123"/>
                  </a:lnTo>
                  <a:lnTo>
                    <a:pt x="102" y="123"/>
                  </a:lnTo>
                  <a:lnTo>
                    <a:pt x="102" y="115"/>
                  </a:lnTo>
                  <a:lnTo>
                    <a:pt x="104" y="109"/>
                  </a:lnTo>
                  <a:lnTo>
                    <a:pt x="108" y="103"/>
                  </a:lnTo>
                  <a:lnTo>
                    <a:pt x="112" y="97"/>
                  </a:lnTo>
                  <a:lnTo>
                    <a:pt x="118" y="93"/>
                  </a:lnTo>
                  <a:lnTo>
                    <a:pt x="124" y="89"/>
                  </a:lnTo>
                  <a:lnTo>
                    <a:pt x="130" y="87"/>
                  </a:lnTo>
                  <a:lnTo>
                    <a:pt x="136" y="85"/>
                  </a:lnTo>
                  <a:lnTo>
                    <a:pt x="136" y="85"/>
                  </a:lnTo>
                  <a:lnTo>
                    <a:pt x="144" y="87"/>
                  </a:lnTo>
                  <a:lnTo>
                    <a:pt x="152" y="89"/>
                  </a:lnTo>
                  <a:lnTo>
                    <a:pt x="158" y="91"/>
                  </a:lnTo>
                  <a:lnTo>
                    <a:pt x="164" y="97"/>
                  </a:lnTo>
                  <a:lnTo>
                    <a:pt x="164" y="97"/>
                  </a:lnTo>
                  <a:lnTo>
                    <a:pt x="168" y="101"/>
                  </a:lnTo>
                  <a:lnTo>
                    <a:pt x="169" y="107"/>
                  </a:lnTo>
                  <a:lnTo>
                    <a:pt x="171" y="115"/>
                  </a:lnTo>
                  <a:lnTo>
                    <a:pt x="171" y="123"/>
                  </a:lnTo>
                  <a:lnTo>
                    <a:pt x="171" y="265"/>
                  </a:lnTo>
                  <a:lnTo>
                    <a:pt x="171" y="265"/>
                  </a:lnTo>
                  <a:lnTo>
                    <a:pt x="173" y="271"/>
                  </a:lnTo>
                  <a:lnTo>
                    <a:pt x="177" y="275"/>
                  </a:lnTo>
                  <a:lnTo>
                    <a:pt x="181" y="279"/>
                  </a:lnTo>
                  <a:lnTo>
                    <a:pt x="187" y="279"/>
                  </a:lnTo>
                  <a:lnTo>
                    <a:pt x="253" y="279"/>
                  </a:lnTo>
                  <a:lnTo>
                    <a:pt x="253" y="279"/>
                  </a:lnTo>
                  <a:lnTo>
                    <a:pt x="257" y="279"/>
                  </a:lnTo>
                  <a:lnTo>
                    <a:pt x="263" y="275"/>
                  </a:lnTo>
                  <a:lnTo>
                    <a:pt x="265" y="271"/>
                  </a:lnTo>
                  <a:lnTo>
                    <a:pt x="267" y="265"/>
                  </a:lnTo>
                  <a:lnTo>
                    <a:pt x="267" y="95"/>
                  </a:lnTo>
                  <a:lnTo>
                    <a:pt x="267" y="95"/>
                  </a:lnTo>
                  <a:lnTo>
                    <a:pt x="265" y="76"/>
                  </a:lnTo>
                  <a:lnTo>
                    <a:pt x="259" y="58"/>
                  </a:lnTo>
                  <a:lnTo>
                    <a:pt x="251" y="42"/>
                  </a:lnTo>
                  <a:lnTo>
                    <a:pt x="239" y="28"/>
                  </a:lnTo>
                  <a:lnTo>
                    <a:pt x="239" y="28"/>
                  </a:lnTo>
                  <a:close/>
                  <a:moveTo>
                    <a:pt x="100" y="46"/>
                  </a:moveTo>
                  <a:lnTo>
                    <a:pt x="100" y="46"/>
                  </a:lnTo>
                  <a:lnTo>
                    <a:pt x="100" y="46"/>
                  </a:lnTo>
                  <a:lnTo>
                    <a:pt x="112" y="34"/>
                  </a:lnTo>
                  <a:lnTo>
                    <a:pt x="126" y="24"/>
                  </a:lnTo>
                  <a:lnTo>
                    <a:pt x="144" y="18"/>
                  </a:lnTo>
                  <a:lnTo>
                    <a:pt x="160" y="16"/>
                  </a:lnTo>
                  <a:lnTo>
                    <a:pt x="173" y="16"/>
                  </a:lnTo>
                  <a:lnTo>
                    <a:pt x="173" y="16"/>
                  </a:lnTo>
                  <a:lnTo>
                    <a:pt x="189" y="18"/>
                  </a:lnTo>
                  <a:lnTo>
                    <a:pt x="203" y="22"/>
                  </a:lnTo>
                  <a:lnTo>
                    <a:pt x="217" y="30"/>
                  </a:lnTo>
                  <a:lnTo>
                    <a:pt x="229" y="38"/>
                  </a:lnTo>
                  <a:lnTo>
                    <a:pt x="237" y="50"/>
                  </a:lnTo>
                  <a:lnTo>
                    <a:pt x="245" y="64"/>
                  </a:lnTo>
                  <a:lnTo>
                    <a:pt x="249" y="80"/>
                  </a:lnTo>
                  <a:lnTo>
                    <a:pt x="251" y="95"/>
                  </a:lnTo>
                  <a:lnTo>
                    <a:pt x="251" y="263"/>
                  </a:lnTo>
                  <a:lnTo>
                    <a:pt x="189" y="263"/>
                  </a:lnTo>
                  <a:lnTo>
                    <a:pt x="187" y="123"/>
                  </a:lnTo>
                  <a:lnTo>
                    <a:pt x="187" y="123"/>
                  </a:lnTo>
                  <a:lnTo>
                    <a:pt x="187" y="111"/>
                  </a:lnTo>
                  <a:lnTo>
                    <a:pt x="185" y="101"/>
                  </a:lnTo>
                  <a:lnTo>
                    <a:pt x="181" y="93"/>
                  </a:lnTo>
                  <a:lnTo>
                    <a:pt x="175" y="85"/>
                  </a:lnTo>
                  <a:lnTo>
                    <a:pt x="175" y="85"/>
                  </a:lnTo>
                  <a:lnTo>
                    <a:pt x="168" y="80"/>
                  </a:lnTo>
                  <a:lnTo>
                    <a:pt x="158" y="74"/>
                  </a:lnTo>
                  <a:lnTo>
                    <a:pt x="148" y="72"/>
                  </a:lnTo>
                  <a:lnTo>
                    <a:pt x="138" y="70"/>
                  </a:lnTo>
                  <a:lnTo>
                    <a:pt x="138" y="70"/>
                  </a:lnTo>
                  <a:lnTo>
                    <a:pt x="138" y="70"/>
                  </a:lnTo>
                  <a:lnTo>
                    <a:pt x="128" y="72"/>
                  </a:lnTo>
                  <a:lnTo>
                    <a:pt x="118" y="76"/>
                  </a:lnTo>
                  <a:lnTo>
                    <a:pt x="108" y="80"/>
                  </a:lnTo>
                  <a:lnTo>
                    <a:pt x="102" y="85"/>
                  </a:lnTo>
                  <a:lnTo>
                    <a:pt x="102" y="85"/>
                  </a:lnTo>
                  <a:lnTo>
                    <a:pt x="94" y="93"/>
                  </a:lnTo>
                  <a:lnTo>
                    <a:pt x="90" y="103"/>
                  </a:lnTo>
                  <a:lnTo>
                    <a:pt x="88" y="113"/>
                  </a:lnTo>
                  <a:lnTo>
                    <a:pt x="86" y="123"/>
                  </a:lnTo>
                  <a:lnTo>
                    <a:pt x="86" y="263"/>
                  </a:lnTo>
                  <a:lnTo>
                    <a:pt x="16" y="263"/>
                  </a:lnTo>
                  <a:lnTo>
                    <a:pt x="16" y="22"/>
                  </a:lnTo>
                  <a:lnTo>
                    <a:pt x="80" y="22"/>
                  </a:lnTo>
                  <a:lnTo>
                    <a:pt x="80" y="66"/>
                  </a:lnTo>
                  <a:lnTo>
                    <a:pt x="100" y="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grpSp>
        <p:nvGrpSpPr>
          <p:cNvPr id="15" name="Gruppieren 14">
            <a:extLst>
              <a:ext uri="{FF2B5EF4-FFF2-40B4-BE49-F238E27FC236}">
                <a16:creationId xmlns:a16="http://schemas.microsoft.com/office/drawing/2014/main" id="{74E33D51-9F05-FB40-B28C-E4762D5A8B4A}"/>
              </a:ext>
            </a:extLst>
          </p:cNvPr>
          <p:cNvGrpSpPr/>
          <p:nvPr userDrawn="1"/>
        </p:nvGrpSpPr>
        <p:grpSpPr>
          <a:xfrm>
            <a:off x="6563199" y="1824339"/>
            <a:ext cx="265676" cy="265676"/>
            <a:chOff x="4831411" y="1636588"/>
            <a:chExt cx="265676" cy="265676"/>
          </a:xfrm>
        </p:grpSpPr>
        <p:sp>
          <p:nvSpPr>
            <p:cNvPr id="16" name="Freeform 57">
              <a:extLst>
                <a:ext uri="{FF2B5EF4-FFF2-40B4-BE49-F238E27FC236}">
                  <a16:creationId xmlns:a16="http://schemas.microsoft.com/office/drawing/2014/main" id="{308E62BF-97BA-6642-AD9E-417E68B99457}"/>
                </a:ext>
              </a:extLst>
            </p:cNvPr>
            <p:cNvSpPr>
              <a:spLocks noEditPoints="1"/>
            </p:cNvSpPr>
            <p:nvPr/>
          </p:nvSpPr>
          <p:spPr bwMode="auto">
            <a:xfrm>
              <a:off x="4831411" y="1636588"/>
              <a:ext cx="265676" cy="265676"/>
            </a:xfrm>
            <a:custGeom>
              <a:avLst/>
              <a:gdLst>
                <a:gd name="T0" fmla="*/ 306 w 398"/>
                <a:gd name="T1" fmla="*/ 253 h 398"/>
                <a:gd name="T2" fmla="*/ 293 w 398"/>
                <a:gd name="T3" fmla="*/ 247 h 398"/>
                <a:gd name="T4" fmla="*/ 279 w 398"/>
                <a:gd name="T5" fmla="*/ 253 h 398"/>
                <a:gd name="T6" fmla="*/ 251 w 398"/>
                <a:gd name="T7" fmla="*/ 287 h 398"/>
                <a:gd name="T8" fmla="*/ 243 w 398"/>
                <a:gd name="T9" fmla="*/ 291 h 398"/>
                <a:gd name="T10" fmla="*/ 235 w 398"/>
                <a:gd name="T11" fmla="*/ 287 h 398"/>
                <a:gd name="T12" fmla="*/ 189 w 398"/>
                <a:gd name="T13" fmla="*/ 255 h 398"/>
                <a:gd name="T14" fmla="*/ 143 w 398"/>
                <a:gd name="T15" fmla="*/ 209 h 398"/>
                <a:gd name="T16" fmla="*/ 111 w 398"/>
                <a:gd name="T17" fmla="*/ 163 h 398"/>
                <a:gd name="T18" fmla="*/ 107 w 398"/>
                <a:gd name="T19" fmla="*/ 153 h 398"/>
                <a:gd name="T20" fmla="*/ 141 w 398"/>
                <a:gd name="T21" fmla="*/ 123 h 398"/>
                <a:gd name="T22" fmla="*/ 149 w 398"/>
                <a:gd name="T23" fmla="*/ 100 h 398"/>
                <a:gd name="T24" fmla="*/ 94 w 398"/>
                <a:gd name="T25" fmla="*/ 12 h 398"/>
                <a:gd name="T26" fmla="*/ 78 w 398"/>
                <a:gd name="T27" fmla="*/ 0 h 398"/>
                <a:gd name="T28" fmla="*/ 66 w 398"/>
                <a:gd name="T29" fmla="*/ 0 h 398"/>
                <a:gd name="T30" fmla="*/ 26 w 398"/>
                <a:gd name="T31" fmla="*/ 24 h 398"/>
                <a:gd name="T32" fmla="*/ 8 w 398"/>
                <a:gd name="T33" fmla="*/ 44 h 398"/>
                <a:gd name="T34" fmla="*/ 0 w 398"/>
                <a:gd name="T35" fmla="*/ 70 h 398"/>
                <a:gd name="T36" fmla="*/ 12 w 398"/>
                <a:gd name="T37" fmla="*/ 143 h 398"/>
                <a:gd name="T38" fmla="*/ 76 w 398"/>
                <a:gd name="T39" fmla="*/ 245 h 398"/>
                <a:gd name="T40" fmla="*/ 143 w 398"/>
                <a:gd name="T41" fmla="*/ 314 h 398"/>
                <a:gd name="T42" fmla="*/ 229 w 398"/>
                <a:gd name="T43" fmla="*/ 374 h 398"/>
                <a:gd name="T44" fmla="*/ 273 w 398"/>
                <a:gd name="T45" fmla="*/ 392 h 398"/>
                <a:gd name="T46" fmla="*/ 314 w 398"/>
                <a:gd name="T47" fmla="*/ 398 h 398"/>
                <a:gd name="T48" fmla="*/ 346 w 398"/>
                <a:gd name="T49" fmla="*/ 394 h 398"/>
                <a:gd name="T50" fmla="*/ 362 w 398"/>
                <a:gd name="T51" fmla="*/ 386 h 398"/>
                <a:gd name="T52" fmla="*/ 394 w 398"/>
                <a:gd name="T53" fmla="*/ 338 h 398"/>
                <a:gd name="T54" fmla="*/ 398 w 398"/>
                <a:gd name="T55" fmla="*/ 320 h 398"/>
                <a:gd name="T56" fmla="*/ 386 w 398"/>
                <a:gd name="T57" fmla="*/ 304 h 398"/>
                <a:gd name="T58" fmla="*/ 133 w 398"/>
                <a:gd name="T59" fmla="*/ 100 h 398"/>
                <a:gd name="T60" fmla="*/ 133 w 398"/>
                <a:gd name="T61" fmla="*/ 105 h 398"/>
                <a:gd name="T62" fmla="*/ 101 w 398"/>
                <a:gd name="T63" fmla="*/ 135 h 398"/>
                <a:gd name="T64" fmla="*/ 92 w 398"/>
                <a:gd name="T65" fmla="*/ 149 h 398"/>
                <a:gd name="T66" fmla="*/ 98 w 398"/>
                <a:gd name="T67" fmla="*/ 171 h 398"/>
                <a:gd name="T68" fmla="*/ 115 w 398"/>
                <a:gd name="T69" fmla="*/ 199 h 398"/>
                <a:gd name="T70" fmla="*/ 155 w 398"/>
                <a:gd name="T71" fmla="*/ 243 h 398"/>
                <a:gd name="T72" fmla="*/ 215 w 398"/>
                <a:gd name="T73" fmla="*/ 295 h 398"/>
                <a:gd name="T74" fmla="*/ 231 w 398"/>
                <a:gd name="T75" fmla="*/ 302 h 398"/>
                <a:gd name="T76" fmla="*/ 243 w 398"/>
                <a:gd name="T77" fmla="*/ 306 h 398"/>
                <a:gd name="T78" fmla="*/ 259 w 398"/>
                <a:gd name="T79" fmla="*/ 300 h 398"/>
                <a:gd name="T80" fmla="*/ 287 w 398"/>
                <a:gd name="T81" fmla="*/ 267 h 398"/>
                <a:gd name="T82" fmla="*/ 293 w 398"/>
                <a:gd name="T83" fmla="*/ 263 h 398"/>
                <a:gd name="T84" fmla="*/ 378 w 398"/>
                <a:gd name="T85" fmla="*/ 318 h 398"/>
                <a:gd name="T86" fmla="*/ 382 w 398"/>
                <a:gd name="T87" fmla="*/ 326 h 398"/>
                <a:gd name="T88" fmla="*/ 360 w 398"/>
                <a:gd name="T89" fmla="*/ 364 h 398"/>
                <a:gd name="T90" fmla="*/ 348 w 398"/>
                <a:gd name="T91" fmla="*/ 376 h 398"/>
                <a:gd name="T92" fmla="*/ 328 w 398"/>
                <a:gd name="T93" fmla="*/ 382 h 398"/>
                <a:gd name="T94" fmla="*/ 293 w 398"/>
                <a:gd name="T95" fmla="*/ 380 h 398"/>
                <a:gd name="T96" fmla="*/ 227 w 398"/>
                <a:gd name="T97" fmla="*/ 354 h 398"/>
                <a:gd name="T98" fmla="*/ 151 w 398"/>
                <a:gd name="T99" fmla="*/ 299 h 398"/>
                <a:gd name="T100" fmla="*/ 90 w 398"/>
                <a:gd name="T101" fmla="*/ 235 h 398"/>
                <a:gd name="T102" fmla="*/ 28 w 398"/>
                <a:gd name="T103" fmla="*/ 139 h 398"/>
                <a:gd name="T104" fmla="*/ 16 w 398"/>
                <a:gd name="T105" fmla="*/ 74 h 398"/>
                <a:gd name="T106" fmla="*/ 22 w 398"/>
                <a:gd name="T107" fmla="*/ 50 h 398"/>
                <a:gd name="T108" fmla="*/ 34 w 398"/>
                <a:gd name="T109" fmla="*/ 38 h 398"/>
                <a:gd name="T110" fmla="*/ 72 w 398"/>
                <a:gd name="T111" fmla="*/ 16 h 398"/>
                <a:gd name="T112" fmla="*/ 80 w 398"/>
                <a:gd name="T113" fmla="*/ 2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8" h="398">
                  <a:moveTo>
                    <a:pt x="386" y="304"/>
                  </a:moveTo>
                  <a:lnTo>
                    <a:pt x="306" y="253"/>
                  </a:lnTo>
                  <a:lnTo>
                    <a:pt x="306" y="253"/>
                  </a:lnTo>
                  <a:lnTo>
                    <a:pt x="300" y="249"/>
                  </a:lnTo>
                  <a:lnTo>
                    <a:pt x="293" y="247"/>
                  </a:lnTo>
                  <a:lnTo>
                    <a:pt x="293" y="247"/>
                  </a:lnTo>
                  <a:lnTo>
                    <a:pt x="289" y="249"/>
                  </a:lnTo>
                  <a:lnTo>
                    <a:pt x="283" y="251"/>
                  </a:lnTo>
                  <a:lnTo>
                    <a:pt x="279" y="253"/>
                  </a:lnTo>
                  <a:lnTo>
                    <a:pt x="275" y="257"/>
                  </a:lnTo>
                  <a:lnTo>
                    <a:pt x="251" y="287"/>
                  </a:lnTo>
                  <a:lnTo>
                    <a:pt x="251" y="287"/>
                  </a:lnTo>
                  <a:lnTo>
                    <a:pt x="247" y="291"/>
                  </a:lnTo>
                  <a:lnTo>
                    <a:pt x="243" y="291"/>
                  </a:lnTo>
                  <a:lnTo>
                    <a:pt x="243" y="291"/>
                  </a:lnTo>
                  <a:lnTo>
                    <a:pt x="239" y="289"/>
                  </a:lnTo>
                  <a:lnTo>
                    <a:pt x="235" y="287"/>
                  </a:lnTo>
                  <a:lnTo>
                    <a:pt x="235" y="287"/>
                  </a:lnTo>
                  <a:lnTo>
                    <a:pt x="223" y="281"/>
                  </a:lnTo>
                  <a:lnTo>
                    <a:pt x="209" y="271"/>
                  </a:lnTo>
                  <a:lnTo>
                    <a:pt x="189" y="255"/>
                  </a:lnTo>
                  <a:lnTo>
                    <a:pt x="165" y="233"/>
                  </a:lnTo>
                  <a:lnTo>
                    <a:pt x="165" y="233"/>
                  </a:lnTo>
                  <a:lnTo>
                    <a:pt x="143" y="209"/>
                  </a:lnTo>
                  <a:lnTo>
                    <a:pt x="127" y="189"/>
                  </a:lnTo>
                  <a:lnTo>
                    <a:pt x="117" y="175"/>
                  </a:lnTo>
                  <a:lnTo>
                    <a:pt x="111" y="163"/>
                  </a:lnTo>
                  <a:lnTo>
                    <a:pt x="109" y="159"/>
                  </a:lnTo>
                  <a:lnTo>
                    <a:pt x="109" y="159"/>
                  </a:lnTo>
                  <a:lnTo>
                    <a:pt x="107" y="153"/>
                  </a:lnTo>
                  <a:lnTo>
                    <a:pt x="111" y="147"/>
                  </a:lnTo>
                  <a:lnTo>
                    <a:pt x="141" y="123"/>
                  </a:lnTo>
                  <a:lnTo>
                    <a:pt x="141" y="123"/>
                  </a:lnTo>
                  <a:lnTo>
                    <a:pt x="147" y="117"/>
                  </a:lnTo>
                  <a:lnTo>
                    <a:pt x="149" y="109"/>
                  </a:lnTo>
                  <a:lnTo>
                    <a:pt x="149" y="100"/>
                  </a:lnTo>
                  <a:lnTo>
                    <a:pt x="145" y="92"/>
                  </a:lnTo>
                  <a:lnTo>
                    <a:pt x="94" y="12"/>
                  </a:lnTo>
                  <a:lnTo>
                    <a:pt x="94" y="12"/>
                  </a:lnTo>
                  <a:lnTo>
                    <a:pt x="90" y="6"/>
                  </a:lnTo>
                  <a:lnTo>
                    <a:pt x="84" y="2"/>
                  </a:lnTo>
                  <a:lnTo>
                    <a:pt x="78" y="0"/>
                  </a:lnTo>
                  <a:lnTo>
                    <a:pt x="72" y="0"/>
                  </a:lnTo>
                  <a:lnTo>
                    <a:pt x="72" y="0"/>
                  </a:lnTo>
                  <a:lnTo>
                    <a:pt x="66" y="0"/>
                  </a:lnTo>
                  <a:lnTo>
                    <a:pt x="60" y="4"/>
                  </a:lnTo>
                  <a:lnTo>
                    <a:pt x="26" y="24"/>
                  </a:lnTo>
                  <a:lnTo>
                    <a:pt x="26" y="24"/>
                  </a:lnTo>
                  <a:lnTo>
                    <a:pt x="18" y="30"/>
                  </a:lnTo>
                  <a:lnTo>
                    <a:pt x="12" y="36"/>
                  </a:lnTo>
                  <a:lnTo>
                    <a:pt x="8" y="44"/>
                  </a:lnTo>
                  <a:lnTo>
                    <a:pt x="4" y="52"/>
                  </a:lnTo>
                  <a:lnTo>
                    <a:pt x="4" y="52"/>
                  </a:lnTo>
                  <a:lnTo>
                    <a:pt x="0" y="70"/>
                  </a:lnTo>
                  <a:lnTo>
                    <a:pt x="0" y="92"/>
                  </a:lnTo>
                  <a:lnTo>
                    <a:pt x="4" y="115"/>
                  </a:lnTo>
                  <a:lnTo>
                    <a:pt x="12" y="143"/>
                  </a:lnTo>
                  <a:lnTo>
                    <a:pt x="26" y="173"/>
                  </a:lnTo>
                  <a:lnTo>
                    <a:pt x="48" y="207"/>
                  </a:lnTo>
                  <a:lnTo>
                    <a:pt x="76" y="245"/>
                  </a:lnTo>
                  <a:lnTo>
                    <a:pt x="113" y="285"/>
                  </a:lnTo>
                  <a:lnTo>
                    <a:pt x="113" y="285"/>
                  </a:lnTo>
                  <a:lnTo>
                    <a:pt x="143" y="314"/>
                  </a:lnTo>
                  <a:lnTo>
                    <a:pt x="173" y="338"/>
                  </a:lnTo>
                  <a:lnTo>
                    <a:pt x="201" y="358"/>
                  </a:lnTo>
                  <a:lnTo>
                    <a:pt x="229" y="374"/>
                  </a:lnTo>
                  <a:lnTo>
                    <a:pt x="229" y="374"/>
                  </a:lnTo>
                  <a:lnTo>
                    <a:pt x="253" y="384"/>
                  </a:lnTo>
                  <a:lnTo>
                    <a:pt x="273" y="392"/>
                  </a:lnTo>
                  <a:lnTo>
                    <a:pt x="295" y="396"/>
                  </a:lnTo>
                  <a:lnTo>
                    <a:pt x="314" y="398"/>
                  </a:lnTo>
                  <a:lnTo>
                    <a:pt x="314" y="398"/>
                  </a:lnTo>
                  <a:lnTo>
                    <a:pt x="314" y="398"/>
                  </a:lnTo>
                  <a:lnTo>
                    <a:pt x="330" y="396"/>
                  </a:lnTo>
                  <a:lnTo>
                    <a:pt x="346" y="394"/>
                  </a:lnTo>
                  <a:lnTo>
                    <a:pt x="346" y="394"/>
                  </a:lnTo>
                  <a:lnTo>
                    <a:pt x="354" y="390"/>
                  </a:lnTo>
                  <a:lnTo>
                    <a:pt x="362" y="386"/>
                  </a:lnTo>
                  <a:lnTo>
                    <a:pt x="368" y="380"/>
                  </a:lnTo>
                  <a:lnTo>
                    <a:pt x="374" y="372"/>
                  </a:lnTo>
                  <a:lnTo>
                    <a:pt x="394" y="338"/>
                  </a:lnTo>
                  <a:lnTo>
                    <a:pt x="394" y="338"/>
                  </a:lnTo>
                  <a:lnTo>
                    <a:pt x="398" y="330"/>
                  </a:lnTo>
                  <a:lnTo>
                    <a:pt x="398" y="320"/>
                  </a:lnTo>
                  <a:lnTo>
                    <a:pt x="394" y="312"/>
                  </a:lnTo>
                  <a:lnTo>
                    <a:pt x="386" y="304"/>
                  </a:lnTo>
                  <a:lnTo>
                    <a:pt x="386" y="304"/>
                  </a:lnTo>
                  <a:close/>
                  <a:moveTo>
                    <a:pt x="80" y="20"/>
                  </a:moveTo>
                  <a:lnTo>
                    <a:pt x="109" y="64"/>
                  </a:lnTo>
                  <a:lnTo>
                    <a:pt x="133" y="100"/>
                  </a:lnTo>
                  <a:lnTo>
                    <a:pt x="133" y="100"/>
                  </a:lnTo>
                  <a:lnTo>
                    <a:pt x="133" y="103"/>
                  </a:lnTo>
                  <a:lnTo>
                    <a:pt x="133" y="105"/>
                  </a:lnTo>
                  <a:lnTo>
                    <a:pt x="133" y="109"/>
                  </a:lnTo>
                  <a:lnTo>
                    <a:pt x="131" y="111"/>
                  </a:lnTo>
                  <a:lnTo>
                    <a:pt x="101" y="135"/>
                  </a:lnTo>
                  <a:lnTo>
                    <a:pt x="101" y="135"/>
                  </a:lnTo>
                  <a:lnTo>
                    <a:pt x="96" y="141"/>
                  </a:lnTo>
                  <a:lnTo>
                    <a:pt x="92" y="149"/>
                  </a:lnTo>
                  <a:lnTo>
                    <a:pt x="92" y="157"/>
                  </a:lnTo>
                  <a:lnTo>
                    <a:pt x="96" y="167"/>
                  </a:lnTo>
                  <a:lnTo>
                    <a:pt x="98" y="171"/>
                  </a:lnTo>
                  <a:lnTo>
                    <a:pt x="98" y="171"/>
                  </a:lnTo>
                  <a:lnTo>
                    <a:pt x="103" y="183"/>
                  </a:lnTo>
                  <a:lnTo>
                    <a:pt x="115" y="199"/>
                  </a:lnTo>
                  <a:lnTo>
                    <a:pt x="131" y="219"/>
                  </a:lnTo>
                  <a:lnTo>
                    <a:pt x="155" y="243"/>
                  </a:lnTo>
                  <a:lnTo>
                    <a:pt x="155" y="243"/>
                  </a:lnTo>
                  <a:lnTo>
                    <a:pt x="179" y="267"/>
                  </a:lnTo>
                  <a:lnTo>
                    <a:pt x="199" y="283"/>
                  </a:lnTo>
                  <a:lnTo>
                    <a:pt x="215" y="295"/>
                  </a:lnTo>
                  <a:lnTo>
                    <a:pt x="227" y="300"/>
                  </a:lnTo>
                  <a:lnTo>
                    <a:pt x="231" y="302"/>
                  </a:lnTo>
                  <a:lnTo>
                    <a:pt x="231" y="302"/>
                  </a:lnTo>
                  <a:lnTo>
                    <a:pt x="237" y="306"/>
                  </a:lnTo>
                  <a:lnTo>
                    <a:pt x="243" y="306"/>
                  </a:lnTo>
                  <a:lnTo>
                    <a:pt x="243" y="306"/>
                  </a:lnTo>
                  <a:lnTo>
                    <a:pt x="249" y="306"/>
                  </a:lnTo>
                  <a:lnTo>
                    <a:pt x="255" y="304"/>
                  </a:lnTo>
                  <a:lnTo>
                    <a:pt x="259" y="300"/>
                  </a:lnTo>
                  <a:lnTo>
                    <a:pt x="263" y="297"/>
                  </a:lnTo>
                  <a:lnTo>
                    <a:pt x="287" y="267"/>
                  </a:lnTo>
                  <a:lnTo>
                    <a:pt x="287" y="267"/>
                  </a:lnTo>
                  <a:lnTo>
                    <a:pt x="289" y="265"/>
                  </a:lnTo>
                  <a:lnTo>
                    <a:pt x="293" y="263"/>
                  </a:lnTo>
                  <a:lnTo>
                    <a:pt x="293" y="263"/>
                  </a:lnTo>
                  <a:lnTo>
                    <a:pt x="299" y="265"/>
                  </a:lnTo>
                  <a:lnTo>
                    <a:pt x="378" y="318"/>
                  </a:lnTo>
                  <a:lnTo>
                    <a:pt x="378" y="318"/>
                  </a:lnTo>
                  <a:lnTo>
                    <a:pt x="380" y="320"/>
                  </a:lnTo>
                  <a:lnTo>
                    <a:pt x="382" y="324"/>
                  </a:lnTo>
                  <a:lnTo>
                    <a:pt x="382" y="326"/>
                  </a:lnTo>
                  <a:lnTo>
                    <a:pt x="380" y="330"/>
                  </a:lnTo>
                  <a:lnTo>
                    <a:pt x="360" y="364"/>
                  </a:lnTo>
                  <a:lnTo>
                    <a:pt x="360" y="364"/>
                  </a:lnTo>
                  <a:lnTo>
                    <a:pt x="356" y="368"/>
                  </a:lnTo>
                  <a:lnTo>
                    <a:pt x="352" y="372"/>
                  </a:lnTo>
                  <a:lnTo>
                    <a:pt x="348" y="376"/>
                  </a:lnTo>
                  <a:lnTo>
                    <a:pt x="342" y="378"/>
                  </a:lnTo>
                  <a:lnTo>
                    <a:pt x="342" y="378"/>
                  </a:lnTo>
                  <a:lnTo>
                    <a:pt x="328" y="382"/>
                  </a:lnTo>
                  <a:lnTo>
                    <a:pt x="314" y="382"/>
                  </a:lnTo>
                  <a:lnTo>
                    <a:pt x="314" y="382"/>
                  </a:lnTo>
                  <a:lnTo>
                    <a:pt x="293" y="380"/>
                  </a:lnTo>
                  <a:lnTo>
                    <a:pt x="273" y="376"/>
                  </a:lnTo>
                  <a:lnTo>
                    <a:pt x="249" y="366"/>
                  </a:lnTo>
                  <a:lnTo>
                    <a:pt x="227" y="354"/>
                  </a:lnTo>
                  <a:lnTo>
                    <a:pt x="201" y="340"/>
                  </a:lnTo>
                  <a:lnTo>
                    <a:pt x="177" y="320"/>
                  </a:lnTo>
                  <a:lnTo>
                    <a:pt x="151" y="299"/>
                  </a:lnTo>
                  <a:lnTo>
                    <a:pt x="123" y="275"/>
                  </a:lnTo>
                  <a:lnTo>
                    <a:pt x="123" y="275"/>
                  </a:lnTo>
                  <a:lnTo>
                    <a:pt x="90" y="235"/>
                  </a:lnTo>
                  <a:lnTo>
                    <a:pt x="62" y="201"/>
                  </a:lnTo>
                  <a:lnTo>
                    <a:pt x="42" y="169"/>
                  </a:lnTo>
                  <a:lnTo>
                    <a:pt x="28" y="139"/>
                  </a:lnTo>
                  <a:lnTo>
                    <a:pt x="20" y="115"/>
                  </a:lnTo>
                  <a:lnTo>
                    <a:pt x="16" y="92"/>
                  </a:lnTo>
                  <a:lnTo>
                    <a:pt x="16" y="74"/>
                  </a:lnTo>
                  <a:lnTo>
                    <a:pt x="20" y="56"/>
                  </a:lnTo>
                  <a:lnTo>
                    <a:pt x="20" y="56"/>
                  </a:lnTo>
                  <a:lnTo>
                    <a:pt x="22" y="50"/>
                  </a:lnTo>
                  <a:lnTo>
                    <a:pt x="26" y="46"/>
                  </a:lnTo>
                  <a:lnTo>
                    <a:pt x="30" y="42"/>
                  </a:lnTo>
                  <a:lnTo>
                    <a:pt x="34" y="38"/>
                  </a:lnTo>
                  <a:lnTo>
                    <a:pt x="68" y="18"/>
                  </a:lnTo>
                  <a:lnTo>
                    <a:pt x="68" y="18"/>
                  </a:lnTo>
                  <a:lnTo>
                    <a:pt x="72" y="16"/>
                  </a:lnTo>
                  <a:lnTo>
                    <a:pt x="72" y="16"/>
                  </a:lnTo>
                  <a:lnTo>
                    <a:pt x="76" y="18"/>
                  </a:lnTo>
                  <a:lnTo>
                    <a:pt x="80" y="20"/>
                  </a:lnTo>
                  <a:lnTo>
                    <a:pt x="80"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sp>
          <p:nvSpPr>
            <p:cNvPr id="17" name="Freeform 58">
              <a:extLst>
                <a:ext uri="{FF2B5EF4-FFF2-40B4-BE49-F238E27FC236}">
                  <a16:creationId xmlns:a16="http://schemas.microsoft.com/office/drawing/2014/main" id="{12B70432-4BEC-8C40-8A4B-67C6784D3C84}"/>
                </a:ext>
              </a:extLst>
            </p:cNvPr>
            <p:cNvSpPr>
              <a:spLocks/>
            </p:cNvSpPr>
            <p:nvPr/>
          </p:nvSpPr>
          <p:spPr bwMode="auto">
            <a:xfrm>
              <a:off x="4976264" y="1671299"/>
              <a:ext cx="90116" cy="90116"/>
            </a:xfrm>
            <a:custGeom>
              <a:avLst/>
              <a:gdLst>
                <a:gd name="T0" fmla="*/ 8 w 135"/>
                <a:gd name="T1" fmla="*/ 16 h 135"/>
                <a:gd name="T2" fmla="*/ 8 w 135"/>
                <a:gd name="T3" fmla="*/ 16 h 135"/>
                <a:gd name="T4" fmla="*/ 30 w 135"/>
                <a:gd name="T5" fmla="*/ 20 h 135"/>
                <a:gd name="T6" fmla="*/ 52 w 135"/>
                <a:gd name="T7" fmla="*/ 26 h 135"/>
                <a:gd name="T8" fmla="*/ 70 w 135"/>
                <a:gd name="T9" fmla="*/ 36 h 135"/>
                <a:gd name="T10" fmla="*/ 85 w 135"/>
                <a:gd name="T11" fmla="*/ 49 h 135"/>
                <a:gd name="T12" fmla="*/ 99 w 135"/>
                <a:gd name="T13" fmla="*/ 65 h 135"/>
                <a:gd name="T14" fmla="*/ 109 w 135"/>
                <a:gd name="T15" fmla="*/ 83 h 135"/>
                <a:gd name="T16" fmla="*/ 117 w 135"/>
                <a:gd name="T17" fmla="*/ 105 h 135"/>
                <a:gd name="T18" fmla="*/ 119 w 135"/>
                <a:gd name="T19" fmla="*/ 127 h 135"/>
                <a:gd name="T20" fmla="*/ 119 w 135"/>
                <a:gd name="T21" fmla="*/ 127 h 135"/>
                <a:gd name="T22" fmla="*/ 119 w 135"/>
                <a:gd name="T23" fmla="*/ 131 h 135"/>
                <a:gd name="T24" fmla="*/ 121 w 135"/>
                <a:gd name="T25" fmla="*/ 133 h 135"/>
                <a:gd name="T26" fmla="*/ 123 w 135"/>
                <a:gd name="T27" fmla="*/ 135 h 135"/>
                <a:gd name="T28" fmla="*/ 127 w 135"/>
                <a:gd name="T29" fmla="*/ 135 h 135"/>
                <a:gd name="T30" fmla="*/ 127 w 135"/>
                <a:gd name="T31" fmla="*/ 135 h 135"/>
                <a:gd name="T32" fmla="*/ 129 w 135"/>
                <a:gd name="T33" fmla="*/ 135 h 135"/>
                <a:gd name="T34" fmla="*/ 133 w 135"/>
                <a:gd name="T35" fmla="*/ 133 h 135"/>
                <a:gd name="T36" fmla="*/ 133 w 135"/>
                <a:gd name="T37" fmla="*/ 131 h 135"/>
                <a:gd name="T38" fmla="*/ 135 w 135"/>
                <a:gd name="T39" fmla="*/ 127 h 135"/>
                <a:gd name="T40" fmla="*/ 135 w 135"/>
                <a:gd name="T41" fmla="*/ 127 h 135"/>
                <a:gd name="T42" fmla="*/ 133 w 135"/>
                <a:gd name="T43" fmla="*/ 115 h 135"/>
                <a:gd name="T44" fmla="*/ 133 w 135"/>
                <a:gd name="T45" fmla="*/ 103 h 135"/>
                <a:gd name="T46" fmla="*/ 129 w 135"/>
                <a:gd name="T47" fmla="*/ 91 h 135"/>
                <a:gd name="T48" fmla="*/ 125 w 135"/>
                <a:gd name="T49" fmla="*/ 79 h 135"/>
                <a:gd name="T50" fmla="*/ 119 w 135"/>
                <a:gd name="T51" fmla="*/ 67 h 135"/>
                <a:gd name="T52" fmla="*/ 113 w 135"/>
                <a:gd name="T53" fmla="*/ 57 h 135"/>
                <a:gd name="T54" fmla="*/ 105 w 135"/>
                <a:gd name="T55" fmla="*/ 48 h 135"/>
                <a:gd name="T56" fmla="*/ 97 w 135"/>
                <a:gd name="T57" fmla="*/ 38 h 135"/>
                <a:gd name="T58" fmla="*/ 97 w 135"/>
                <a:gd name="T59" fmla="*/ 38 h 135"/>
                <a:gd name="T60" fmla="*/ 87 w 135"/>
                <a:gd name="T61" fmla="*/ 30 h 135"/>
                <a:gd name="T62" fmla="*/ 78 w 135"/>
                <a:gd name="T63" fmla="*/ 22 h 135"/>
                <a:gd name="T64" fmla="*/ 68 w 135"/>
                <a:gd name="T65" fmla="*/ 16 h 135"/>
                <a:gd name="T66" fmla="*/ 58 w 135"/>
                <a:gd name="T67" fmla="*/ 10 h 135"/>
                <a:gd name="T68" fmla="*/ 46 w 135"/>
                <a:gd name="T69" fmla="*/ 6 h 135"/>
                <a:gd name="T70" fmla="*/ 34 w 135"/>
                <a:gd name="T71" fmla="*/ 4 h 135"/>
                <a:gd name="T72" fmla="*/ 22 w 135"/>
                <a:gd name="T73" fmla="*/ 2 h 135"/>
                <a:gd name="T74" fmla="*/ 8 w 135"/>
                <a:gd name="T75" fmla="*/ 0 h 135"/>
                <a:gd name="T76" fmla="*/ 8 w 135"/>
                <a:gd name="T77" fmla="*/ 0 h 135"/>
                <a:gd name="T78" fmla="*/ 6 w 135"/>
                <a:gd name="T79" fmla="*/ 2 h 135"/>
                <a:gd name="T80" fmla="*/ 2 w 135"/>
                <a:gd name="T81" fmla="*/ 4 h 135"/>
                <a:gd name="T82" fmla="*/ 2 w 135"/>
                <a:gd name="T83" fmla="*/ 6 h 135"/>
                <a:gd name="T84" fmla="*/ 0 w 135"/>
                <a:gd name="T85" fmla="*/ 8 h 135"/>
                <a:gd name="T86" fmla="*/ 0 w 135"/>
                <a:gd name="T87" fmla="*/ 8 h 135"/>
                <a:gd name="T88" fmla="*/ 2 w 135"/>
                <a:gd name="T89" fmla="*/ 12 h 135"/>
                <a:gd name="T90" fmla="*/ 2 w 135"/>
                <a:gd name="T91" fmla="*/ 14 h 135"/>
                <a:gd name="T92" fmla="*/ 6 w 135"/>
                <a:gd name="T93" fmla="*/ 16 h 135"/>
                <a:gd name="T94" fmla="*/ 8 w 135"/>
                <a:gd name="T95" fmla="*/ 16 h 135"/>
                <a:gd name="T96" fmla="*/ 8 w 135"/>
                <a:gd name="T97"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5" h="135">
                  <a:moveTo>
                    <a:pt x="8" y="16"/>
                  </a:moveTo>
                  <a:lnTo>
                    <a:pt x="8" y="16"/>
                  </a:lnTo>
                  <a:lnTo>
                    <a:pt x="30" y="20"/>
                  </a:lnTo>
                  <a:lnTo>
                    <a:pt x="52" y="26"/>
                  </a:lnTo>
                  <a:lnTo>
                    <a:pt x="70" y="36"/>
                  </a:lnTo>
                  <a:lnTo>
                    <a:pt x="85" y="49"/>
                  </a:lnTo>
                  <a:lnTo>
                    <a:pt x="99" y="65"/>
                  </a:lnTo>
                  <a:lnTo>
                    <a:pt x="109" y="83"/>
                  </a:lnTo>
                  <a:lnTo>
                    <a:pt x="117" y="105"/>
                  </a:lnTo>
                  <a:lnTo>
                    <a:pt x="119" y="127"/>
                  </a:lnTo>
                  <a:lnTo>
                    <a:pt x="119" y="127"/>
                  </a:lnTo>
                  <a:lnTo>
                    <a:pt x="119" y="131"/>
                  </a:lnTo>
                  <a:lnTo>
                    <a:pt x="121" y="133"/>
                  </a:lnTo>
                  <a:lnTo>
                    <a:pt x="123" y="135"/>
                  </a:lnTo>
                  <a:lnTo>
                    <a:pt x="127" y="135"/>
                  </a:lnTo>
                  <a:lnTo>
                    <a:pt x="127" y="135"/>
                  </a:lnTo>
                  <a:lnTo>
                    <a:pt x="129" y="135"/>
                  </a:lnTo>
                  <a:lnTo>
                    <a:pt x="133" y="133"/>
                  </a:lnTo>
                  <a:lnTo>
                    <a:pt x="133" y="131"/>
                  </a:lnTo>
                  <a:lnTo>
                    <a:pt x="135" y="127"/>
                  </a:lnTo>
                  <a:lnTo>
                    <a:pt x="135" y="127"/>
                  </a:lnTo>
                  <a:lnTo>
                    <a:pt x="133" y="115"/>
                  </a:lnTo>
                  <a:lnTo>
                    <a:pt x="133" y="103"/>
                  </a:lnTo>
                  <a:lnTo>
                    <a:pt x="129" y="91"/>
                  </a:lnTo>
                  <a:lnTo>
                    <a:pt x="125" y="79"/>
                  </a:lnTo>
                  <a:lnTo>
                    <a:pt x="119" y="67"/>
                  </a:lnTo>
                  <a:lnTo>
                    <a:pt x="113" y="57"/>
                  </a:lnTo>
                  <a:lnTo>
                    <a:pt x="105" y="48"/>
                  </a:lnTo>
                  <a:lnTo>
                    <a:pt x="97" y="38"/>
                  </a:lnTo>
                  <a:lnTo>
                    <a:pt x="97" y="38"/>
                  </a:lnTo>
                  <a:lnTo>
                    <a:pt x="87" y="30"/>
                  </a:lnTo>
                  <a:lnTo>
                    <a:pt x="78" y="22"/>
                  </a:lnTo>
                  <a:lnTo>
                    <a:pt x="68" y="16"/>
                  </a:lnTo>
                  <a:lnTo>
                    <a:pt x="58" y="10"/>
                  </a:lnTo>
                  <a:lnTo>
                    <a:pt x="46" y="6"/>
                  </a:lnTo>
                  <a:lnTo>
                    <a:pt x="34" y="4"/>
                  </a:lnTo>
                  <a:lnTo>
                    <a:pt x="22" y="2"/>
                  </a:lnTo>
                  <a:lnTo>
                    <a:pt x="8" y="0"/>
                  </a:lnTo>
                  <a:lnTo>
                    <a:pt x="8" y="0"/>
                  </a:lnTo>
                  <a:lnTo>
                    <a:pt x="6" y="2"/>
                  </a:lnTo>
                  <a:lnTo>
                    <a:pt x="2" y="4"/>
                  </a:lnTo>
                  <a:lnTo>
                    <a:pt x="2" y="6"/>
                  </a:lnTo>
                  <a:lnTo>
                    <a:pt x="0" y="8"/>
                  </a:lnTo>
                  <a:lnTo>
                    <a:pt x="0" y="8"/>
                  </a:lnTo>
                  <a:lnTo>
                    <a:pt x="2" y="12"/>
                  </a:lnTo>
                  <a:lnTo>
                    <a:pt x="2" y="14"/>
                  </a:lnTo>
                  <a:lnTo>
                    <a:pt x="6" y="16"/>
                  </a:lnTo>
                  <a:lnTo>
                    <a:pt x="8" y="16"/>
                  </a:lnTo>
                  <a:lnTo>
                    <a:pt x="8"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sp>
          <p:nvSpPr>
            <p:cNvPr id="18" name="Freeform 59">
              <a:extLst>
                <a:ext uri="{FF2B5EF4-FFF2-40B4-BE49-F238E27FC236}">
                  <a16:creationId xmlns:a16="http://schemas.microsoft.com/office/drawing/2014/main" id="{6DE70ACA-4885-824B-9898-AF787F37F058}"/>
                </a:ext>
              </a:extLst>
            </p:cNvPr>
            <p:cNvSpPr>
              <a:spLocks/>
            </p:cNvSpPr>
            <p:nvPr/>
          </p:nvSpPr>
          <p:spPr bwMode="auto">
            <a:xfrm>
              <a:off x="4976264" y="1698001"/>
              <a:ext cx="63415" cy="63415"/>
            </a:xfrm>
            <a:custGeom>
              <a:avLst/>
              <a:gdLst>
                <a:gd name="T0" fmla="*/ 8 w 95"/>
                <a:gd name="T1" fmla="*/ 15 h 95"/>
                <a:gd name="T2" fmla="*/ 8 w 95"/>
                <a:gd name="T3" fmla="*/ 15 h 95"/>
                <a:gd name="T4" fmla="*/ 22 w 95"/>
                <a:gd name="T5" fmla="*/ 17 h 95"/>
                <a:gd name="T6" fmla="*/ 36 w 95"/>
                <a:gd name="T7" fmla="*/ 21 h 95"/>
                <a:gd name="T8" fmla="*/ 48 w 95"/>
                <a:gd name="T9" fmla="*/ 27 h 95"/>
                <a:gd name="T10" fmla="*/ 58 w 95"/>
                <a:gd name="T11" fmla="*/ 37 h 95"/>
                <a:gd name="T12" fmla="*/ 68 w 95"/>
                <a:gd name="T13" fmla="*/ 47 h 95"/>
                <a:gd name="T14" fmla="*/ 74 w 95"/>
                <a:gd name="T15" fmla="*/ 59 h 95"/>
                <a:gd name="T16" fmla="*/ 78 w 95"/>
                <a:gd name="T17" fmla="*/ 73 h 95"/>
                <a:gd name="T18" fmla="*/ 80 w 95"/>
                <a:gd name="T19" fmla="*/ 87 h 95"/>
                <a:gd name="T20" fmla="*/ 80 w 95"/>
                <a:gd name="T21" fmla="*/ 87 h 95"/>
                <a:gd name="T22" fmla="*/ 80 w 95"/>
                <a:gd name="T23" fmla="*/ 91 h 95"/>
                <a:gd name="T24" fmla="*/ 82 w 95"/>
                <a:gd name="T25" fmla="*/ 93 h 95"/>
                <a:gd name="T26" fmla="*/ 83 w 95"/>
                <a:gd name="T27" fmla="*/ 95 h 95"/>
                <a:gd name="T28" fmla="*/ 87 w 95"/>
                <a:gd name="T29" fmla="*/ 95 h 95"/>
                <a:gd name="T30" fmla="*/ 87 w 95"/>
                <a:gd name="T31" fmla="*/ 95 h 95"/>
                <a:gd name="T32" fmla="*/ 91 w 95"/>
                <a:gd name="T33" fmla="*/ 95 h 95"/>
                <a:gd name="T34" fmla="*/ 93 w 95"/>
                <a:gd name="T35" fmla="*/ 93 h 95"/>
                <a:gd name="T36" fmla="*/ 95 w 95"/>
                <a:gd name="T37" fmla="*/ 91 h 95"/>
                <a:gd name="T38" fmla="*/ 95 w 95"/>
                <a:gd name="T39" fmla="*/ 87 h 95"/>
                <a:gd name="T40" fmla="*/ 95 w 95"/>
                <a:gd name="T41" fmla="*/ 87 h 95"/>
                <a:gd name="T42" fmla="*/ 93 w 95"/>
                <a:gd name="T43" fmla="*/ 69 h 95"/>
                <a:gd name="T44" fmla="*/ 87 w 95"/>
                <a:gd name="T45" fmla="*/ 53 h 95"/>
                <a:gd name="T46" fmla="*/ 80 w 95"/>
                <a:gd name="T47" fmla="*/ 39 h 95"/>
                <a:gd name="T48" fmla="*/ 70 w 95"/>
                <a:gd name="T49" fmla="*/ 25 h 95"/>
                <a:gd name="T50" fmla="*/ 58 w 95"/>
                <a:gd name="T51" fmla="*/ 15 h 95"/>
                <a:gd name="T52" fmla="*/ 42 w 95"/>
                <a:gd name="T53" fmla="*/ 8 h 95"/>
                <a:gd name="T54" fmla="*/ 26 w 95"/>
                <a:gd name="T55" fmla="*/ 2 h 95"/>
                <a:gd name="T56" fmla="*/ 8 w 95"/>
                <a:gd name="T57" fmla="*/ 0 h 95"/>
                <a:gd name="T58" fmla="*/ 8 w 95"/>
                <a:gd name="T59" fmla="*/ 0 h 95"/>
                <a:gd name="T60" fmla="*/ 6 w 95"/>
                <a:gd name="T61" fmla="*/ 2 h 95"/>
                <a:gd name="T62" fmla="*/ 2 w 95"/>
                <a:gd name="T63" fmla="*/ 4 h 95"/>
                <a:gd name="T64" fmla="*/ 2 w 95"/>
                <a:gd name="T65" fmla="*/ 6 h 95"/>
                <a:gd name="T66" fmla="*/ 0 w 95"/>
                <a:gd name="T67" fmla="*/ 8 h 95"/>
                <a:gd name="T68" fmla="*/ 0 w 95"/>
                <a:gd name="T69" fmla="*/ 8 h 95"/>
                <a:gd name="T70" fmla="*/ 2 w 95"/>
                <a:gd name="T71" fmla="*/ 11 h 95"/>
                <a:gd name="T72" fmla="*/ 2 w 95"/>
                <a:gd name="T73" fmla="*/ 13 h 95"/>
                <a:gd name="T74" fmla="*/ 6 w 95"/>
                <a:gd name="T75" fmla="*/ 15 h 95"/>
                <a:gd name="T76" fmla="*/ 8 w 95"/>
                <a:gd name="T77" fmla="*/ 15 h 95"/>
                <a:gd name="T78" fmla="*/ 8 w 95"/>
                <a:gd name="T79"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5" h="95">
                  <a:moveTo>
                    <a:pt x="8" y="15"/>
                  </a:moveTo>
                  <a:lnTo>
                    <a:pt x="8" y="15"/>
                  </a:lnTo>
                  <a:lnTo>
                    <a:pt x="22" y="17"/>
                  </a:lnTo>
                  <a:lnTo>
                    <a:pt x="36" y="21"/>
                  </a:lnTo>
                  <a:lnTo>
                    <a:pt x="48" y="27"/>
                  </a:lnTo>
                  <a:lnTo>
                    <a:pt x="58" y="37"/>
                  </a:lnTo>
                  <a:lnTo>
                    <a:pt x="68" y="47"/>
                  </a:lnTo>
                  <a:lnTo>
                    <a:pt x="74" y="59"/>
                  </a:lnTo>
                  <a:lnTo>
                    <a:pt x="78" y="73"/>
                  </a:lnTo>
                  <a:lnTo>
                    <a:pt x="80" y="87"/>
                  </a:lnTo>
                  <a:lnTo>
                    <a:pt x="80" y="87"/>
                  </a:lnTo>
                  <a:lnTo>
                    <a:pt x="80" y="91"/>
                  </a:lnTo>
                  <a:lnTo>
                    <a:pt x="82" y="93"/>
                  </a:lnTo>
                  <a:lnTo>
                    <a:pt x="83" y="95"/>
                  </a:lnTo>
                  <a:lnTo>
                    <a:pt x="87" y="95"/>
                  </a:lnTo>
                  <a:lnTo>
                    <a:pt x="87" y="95"/>
                  </a:lnTo>
                  <a:lnTo>
                    <a:pt x="91" y="95"/>
                  </a:lnTo>
                  <a:lnTo>
                    <a:pt x="93" y="93"/>
                  </a:lnTo>
                  <a:lnTo>
                    <a:pt x="95" y="91"/>
                  </a:lnTo>
                  <a:lnTo>
                    <a:pt x="95" y="87"/>
                  </a:lnTo>
                  <a:lnTo>
                    <a:pt x="95" y="87"/>
                  </a:lnTo>
                  <a:lnTo>
                    <a:pt x="93" y="69"/>
                  </a:lnTo>
                  <a:lnTo>
                    <a:pt x="87" y="53"/>
                  </a:lnTo>
                  <a:lnTo>
                    <a:pt x="80" y="39"/>
                  </a:lnTo>
                  <a:lnTo>
                    <a:pt x="70" y="25"/>
                  </a:lnTo>
                  <a:lnTo>
                    <a:pt x="58" y="15"/>
                  </a:lnTo>
                  <a:lnTo>
                    <a:pt x="42" y="8"/>
                  </a:lnTo>
                  <a:lnTo>
                    <a:pt x="26" y="2"/>
                  </a:lnTo>
                  <a:lnTo>
                    <a:pt x="8" y="0"/>
                  </a:lnTo>
                  <a:lnTo>
                    <a:pt x="8" y="0"/>
                  </a:lnTo>
                  <a:lnTo>
                    <a:pt x="6" y="2"/>
                  </a:lnTo>
                  <a:lnTo>
                    <a:pt x="2" y="4"/>
                  </a:lnTo>
                  <a:lnTo>
                    <a:pt x="2" y="6"/>
                  </a:lnTo>
                  <a:lnTo>
                    <a:pt x="0" y="8"/>
                  </a:lnTo>
                  <a:lnTo>
                    <a:pt x="0" y="8"/>
                  </a:lnTo>
                  <a:lnTo>
                    <a:pt x="2" y="11"/>
                  </a:lnTo>
                  <a:lnTo>
                    <a:pt x="2" y="13"/>
                  </a:lnTo>
                  <a:lnTo>
                    <a:pt x="6" y="15"/>
                  </a:lnTo>
                  <a:lnTo>
                    <a:pt x="8" y="15"/>
                  </a:lnTo>
                  <a:lnTo>
                    <a:pt x="8" y="1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sp>
          <p:nvSpPr>
            <p:cNvPr id="19" name="Freeform 60">
              <a:extLst>
                <a:ext uri="{FF2B5EF4-FFF2-40B4-BE49-F238E27FC236}">
                  <a16:creationId xmlns:a16="http://schemas.microsoft.com/office/drawing/2014/main" id="{C5B3CE87-FE68-064B-A6E2-00B9360AF5DB}"/>
                </a:ext>
              </a:extLst>
            </p:cNvPr>
            <p:cNvSpPr>
              <a:spLocks/>
            </p:cNvSpPr>
            <p:nvPr/>
          </p:nvSpPr>
          <p:spPr bwMode="auto">
            <a:xfrm>
              <a:off x="4976264" y="1724034"/>
              <a:ext cx="37382" cy="37382"/>
            </a:xfrm>
            <a:custGeom>
              <a:avLst/>
              <a:gdLst>
                <a:gd name="T0" fmla="*/ 8 w 56"/>
                <a:gd name="T1" fmla="*/ 16 h 56"/>
                <a:gd name="T2" fmla="*/ 8 w 56"/>
                <a:gd name="T3" fmla="*/ 16 h 56"/>
                <a:gd name="T4" fmla="*/ 14 w 56"/>
                <a:gd name="T5" fmla="*/ 18 h 56"/>
                <a:gd name="T6" fmla="*/ 20 w 56"/>
                <a:gd name="T7" fmla="*/ 18 h 56"/>
                <a:gd name="T8" fmla="*/ 30 w 56"/>
                <a:gd name="T9" fmla="*/ 26 h 56"/>
                <a:gd name="T10" fmla="*/ 38 w 56"/>
                <a:gd name="T11" fmla="*/ 36 h 56"/>
                <a:gd name="T12" fmla="*/ 40 w 56"/>
                <a:gd name="T13" fmla="*/ 42 h 56"/>
                <a:gd name="T14" fmla="*/ 40 w 56"/>
                <a:gd name="T15" fmla="*/ 48 h 56"/>
                <a:gd name="T16" fmla="*/ 40 w 56"/>
                <a:gd name="T17" fmla="*/ 48 h 56"/>
                <a:gd name="T18" fmla="*/ 40 w 56"/>
                <a:gd name="T19" fmla="*/ 52 h 56"/>
                <a:gd name="T20" fmla="*/ 42 w 56"/>
                <a:gd name="T21" fmla="*/ 54 h 56"/>
                <a:gd name="T22" fmla="*/ 46 w 56"/>
                <a:gd name="T23" fmla="*/ 56 h 56"/>
                <a:gd name="T24" fmla="*/ 48 w 56"/>
                <a:gd name="T25" fmla="*/ 56 h 56"/>
                <a:gd name="T26" fmla="*/ 48 w 56"/>
                <a:gd name="T27" fmla="*/ 56 h 56"/>
                <a:gd name="T28" fmla="*/ 52 w 56"/>
                <a:gd name="T29" fmla="*/ 56 h 56"/>
                <a:gd name="T30" fmla="*/ 54 w 56"/>
                <a:gd name="T31" fmla="*/ 54 h 56"/>
                <a:gd name="T32" fmla="*/ 56 w 56"/>
                <a:gd name="T33" fmla="*/ 52 h 56"/>
                <a:gd name="T34" fmla="*/ 56 w 56"/>
                <a:gd name="T35" fmla="*/ 48 h 56"/>
                <a:gd name="T36" fmla="*/ 56 w 56"/>
                <a:gd name="T37" fmla="*/ 48 h 56"/>
                <a:gd name="T38" fmla="*/ 56 w 56"/>
                <a:gd name="T39" fmla="*/ 38 h 56"/>
                <a:gd name="T40" fmla="*/ 52 w 56"/>
                <a:gd name="T41" fmla="*/ 30 h 56"/>
                <a:gd name="T42" fmla="*/ 48 w 56"/>
                <a:gd name="T43" fmla="*/ 22 h 56"/>
                <a:gd name="T44" fmla="*/ 42 w 56"/>
                <a:gd name="T45" fmla="*/ 14 h 56"/>
                <a:gd name="T46" fmla="*/ 36 w 56"/>
                <a:gd name="T47" fmla="*/ 8 h 56"/>
                <a:gd name="T48" fmla="*/ 28 w 56"/>
                <a:gd name="T49" fmla="*/ 4 h 56"/>
                <a:gd name="T50" fmla="*/ 18 w 56"/>
                <a:gd name="T51" fmla="*/ 2 h 56"/>
                <a:gd name="T52" fmla="*/ 8 w 56"/>
                <a:gd name="T53" fmla="*/ 0 h 56"/>
                <a:gd name="T54" fmla="*/ 8 w 56"/>
                <a:gd name="T55" fmla="*/ 0 h 56"/>
                <a:gd name="T56" fmla="*/ 6 w 56"/>
                <a:gd name="T57" fmla="*/ 2 h 56"/>
                <a:gd name="T58" fmla="*/ 2 w 56"/>
                <a:gd name="T59" fmla="*/ 2 h 56"/>
                <a:gd name="T60" fmla="*/ 2 w 56"/>
                <a:gd name="T61" fmla="*/ 6 h 56"/>
                <a:gd name="T62" fmla="*/ 0 w 56"/>
                <a:gd name="T63" fmla="*/ 8 h 56"/>
                <a:gd name="T64" fmla="*/ 0 w 56"/>
                <a:gd name="T65" fmla="*/ 8 h 56"/>
                <a:gd name="T66" fmla="*/ 2 w 56"/>
                <a:gd name="T67" fmla="*/ 12 h 56"/>
                <a:gd name="T68" fmla="*/ 2 w 56"/>
                <a:gd name="T69" fmla="*/ 14 h 56"/>
                <a:gd name="T70" fmla="*/ 6 w 56"/>
                <a:gd name="T71" fmla="*/ 16 h 56"/>
                <a:gd name="T72" fmla="*/ 8 w 56"/>
                <a:gd name="T73" fmla="*/ 16 h 56"/>
                <a:gd name="T74" fmla="*/ 8 w 56"/>
                <a:gd name="T75" fmla="*/ 1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 h="56">
                  <a:moveTo>
                    <a:pt x="8" y="16"/>
                  </a:moveTo>
                  <a:lnTo>
                    <a:pt x="8" y="16"/>
                  </a:lnTo>
                  <a:lnTo>
                    <a:pt x="14" y="18"/>
                  </a:lnTo>
                  <a:lnTo>
                    <a:pt x="20" y="18"/>
                  </a:lnTo>
                  <a:lnTo>
                    <a:pt x="30" y="26"/>
                  </a:lnTo>
                  <a:lnTo>
                    <a:pt x="38" y="36"/>
                  </a:lnTo>
                  <a:lnTo>
                    <a:pt x="40" y="42"/>
                  </a:lnTo>
                  <a:lnTo>
                    <a:pt x="40" y="48"/>
                  </a:lnTo>
                  <a:lnTo>
                    <a:pt x="40" y="48"/>
                  </a:lnTo>
                  <a:lnTo>
                    <a:pt x="40" y="52"/>
                  </a:lnTo>
                  <a:lnTo>
                    <a:pt x="42" y="54"/>
                  </a:lnTo>
                  <a:lnTo>
                    <a:pt x="46" y="56"/>
                  </a:lnTo>
                  <a:lnTo>
                    <a:pt x="48" y="56"/>
                  </a:lnTo>
                  <a:lnTo>
                    <a:pt x="48" y="56"/>
                  </a:lnTo>
                  <a:lnTo>
                    <a:pt x="52" y="56"/>
                  </a:lnTo>
                  <a:lnTo>
                    <a:pt x="54" y="54"/>
                  </a:lnTo>
                  <a:lnTo>
                    <a:pt x="56" y="52"/>
                  </a:lnTo>
                  <a:lnTo>
                    <a:pt x="56" y="48"/>
                  </a:lnTo>
                  <a:lnTo>
                    <a:pt x="56" y="48"/>
                  </a:lnTo>
                  <a:lnTo>
                    <a:pt x="56" y="38"/>
                  </a:lnTo>
                  <a:lnTo>
                    <a:pt x="52" y="30"/>
                  </a:lnTo>
                  <a:lnTo>
                    <a:pt x="48" y="22"/>
                  </a:lnTo>
                  <a:lnTo>
                    <a:pt x="42" y="14"/>
                  </a:lnTo>
                  <a:lnTo>
                    <a:pt x="36" y="8"/>
                  </a:lnTo>
                  <a:lnTo>
                    <a:pt x="28" y="4"/>
                  </a:lnTo>
                  <a:lnTo>
                    <a:pt x="18" y="2"/>
                  </a:lnTo>
                  <a:lnTo>
                    <a:pt x="8" y="0"/>
                  </a:lnTo>
                  <a:lnTo>
                    <a:pt x="8" y="0"/>
                  </a:lnTo>
                  <a:lnTo>
                    <a:pt x="6" y="2"/>
                  </a:lnTo>
                  <a:lnTo>
                    <a:pt x="2" y="2"/>
                  </a:lnTo>
                  <a:lnTo>
                    <a:pt x="2" y="6"/>
                  </a:lnTo>
                  <a:lnTo>
                    <a:pt x="0" y="8"/>
                  </a:lnTo>
                  <a:lnTo>
                    <a:pt x="0" y="8"/>
                  </a:lnTo>
                  <a:lnTo>
                    <a:pt x="2" y="12"/>
                  </a:lnTo>
                  <a:lnTo>
                    <a:pt x="2" y="14"/>
                  </a:lnTo>
                  <a:lnTo>
                    <a:pt x="6" y="16"/>
                  </a:lnTo>
                  <a:lnTo>
                    <a:pt x="8" y="16"/>
                  </a:lnTo>
                  <a:lnTo>
                    <a:pt x="8"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grpSp>
      <p:grpSp>
        <p:nvGrpSpPr>
          <p:cNvPr id="20" name="Gruppieren 19">
            <a:extLst>
              <a:ext uri="{FF2B5EF4-FFF2-40B4-BE49-F238E27FC236}">
                <a16:creationId xmlns:a16="http://schemas.microsoft.com/office/drawing/2014/main" id="{C7C84E4D-42F5-FC40-B56F-E8E6739EBFBD}"/>
              </a:ext>
            </a:extLst>
          </p:cNvPr>
          <p:cNvGrpSpPr/>
          <p:nvPr userDrawn="1"/>
        </p:nvGrpSpPr>
        <p:grpSpPr>
          <a:xfrm>
            <a:off x="6593571" y="2693441"/>
            <a:ext cx="266343" cy="206933"/>
            <a:chOff x="4831021" y="2673405"/>
            <a:chExt cx="266343" cy="206933"/>
          </a:xfrm>
        </p:grpSpPr>
        <p:sp>
          <p:nvSpPr>
            <p:cNvPr id="21" name="Freeform 127">
              <a:extLst>
                <a:ext uri="{FF2B5EF4-FFF2-40B4-BE49-F238E27FC236}">
                  <a16:creationId xmlns:a16="http://schemas.microsoft.com/office/drawing/2014/main" id="{65130253-9BE0-4043-AE13-5302EAA87B89}"/>
                </a:ext>
              </a:extLst>
            </p:cNvPr>
            <p:cNvSpPr>
              <a:spLocks noEditPoints="1"/>
            </p:cNvSpPr>
            <p:nvPr/>
          </p:nvSpPr>
          <p:spPr bwMode="auto">
            <a:xfrm>
              <a:off x="4831021" y="2673405"/>
              <a:ext cx="266343" cy="206933"/>
            </a:xfrm>
            <a:custGeom>
              <a:avLst/>
              <a:gdLst>
                <a:gd name="T0" fmla="*/ 22 w 399"/>
                <a:gd name="T1" fmla="*/ 310 h 310"/>
                <a:gd name="T2" fmla="*/ 22 w 399"/>
                <a:gd name="T3" fmla="*/ 310 h 310"/>
                <a:gd name="T4" fmla="*/ 12 w 399"/>
                <a:gd name="T5" fmla="*/ 308 h 310"/>
                <a:gd name="T6" fmla="*/ 6 w 399"/>
                <a:gd name="T7" fmla="*/ 304 h 310"/>
                <a:gd name="T8" fmla="*/ 2 w 399"/>
                <a:gd name="T9" fmla="*/ 296 h 310"/>
                <a:gd name="T10" fmla="*/ 0 w 399"/>
                <a:gd name="T11" fmla="*/ 288 h 310"/>
                <a:gd name="T12" fmla="*/ 0 w 399"/>
                <a:gd name="T13" fmla="*/ 22 h 310"/>
                <a:gd name="T14" fmla="*/ 0 w 399"/>
                <a:gd name="T15" fmla="*/ 22 h 310"/>
                <a:gd name="T16" fmla="*/ 2 w 399"/>
                <a:gd name="T17" fmla="*/ 14 h 310"/>
                <a:gd name="T18" fmla="*/ 6 w 399"/>
                <a:gd name="T19" fmla="*/ 6 h 310"/>
                <a:gd name="T20" fmla="*/ 12 w 399"/>
                <a:gd name="T21" fmla="*/ 2 h 310"/>
                <a:gd name="T22" fmla="*/ 22 w 399"/>
                <a:gd name="T23" fmla="*/ 0 h 310"/>
                <a:gd name="T24" fmla="*/ 377 w 399"/>
                <a:gd name="T25" fmla="*/ 0 h 310"/>
                <a:gd name="T26" fmla="*/ 377 w 399"/>
                <a:gd name="T27" fmla="*/ 0 h 310"/>
                <a:gd name="T28" fmla="*/ 387 w 399"/>
                <a:gd name="T29" fmla="*/ 2 h 310"/>
                <a:gd name="T30" fmla="*/ 393 w 399"/>
                <a:gd name="T31" fmla="*/ 6 h 310"/>
                <a:gd name="T32" fmla="*/ 397 w 399"/>
                <a:gd name="T33" fmla="*/ 14 h 310"/>
                <a:gd name="T34" fmla="*/ 399 w 399"/>
                <a:gd name="T35" fmla="*/ 22 h 310"/>
                <a:gd name="T36" fmla="*/ 399 w 399"/>
                <a:gd name="T37" fmla="*/ 288 h 310"/>
                <a:gd name="T38" fmla="*/ 399 w 399"/>
                <a:gd name="T39" fmla="*/ 288 h 310"/>
                <a:gd name="T40" fmla="*/ 397 w 399"/>
                <a:gd name="T41" fmla="*/ 296 h 310"/>
                <a:gd name="T42" fmla="*/ 393 w 399"/>
                <a:gd name="T43" fmla="*/ 304 h 310"/>
                <a:gd name="T44" fmla="*/ 387 w 399"/>
                <a:gd name="T45" fmla="*/ 308 h 310"/>
                <a:gd name="T46" fmla="*/ 377 w 399"/>
                <a:gd name="T47" fmla="*/ 310 h 310"/>
                <a:gd name="T48" fmla="*/ 22 w 399"/>
                <a:gd name="T49" fmla="*/ 310 h 310"/>
                <a:gd name="T50" fmla="*/ 22 w 399"/>
                <a:gd name="T51" fmla="*/ 16 h 310"/>
                <a:gd name="T52" fmla="*/ 22 w 399"/>
                <a:gd name="T53" fmla="*/ 16 h 310"/>
                <a:gd name="T54" fmla="*/ 18 w 399"/>
                <a:gd name="T55" fmla="*/ 18 h 310"/>
                <a:gd name="T56" fmla="*/ 16 w 399"/>
                <a:gd name="T57" fmla="*/ 22 h 310"/>
                <a:gd name="T58" fmla="*/ 16 w 399"/>
                <a:gd name="T59" fmla="*/ 288 h 310"/>
                <a:gd name="T60" fmla="*/ 16 w 399"/>
                <a:gd name="T61" fmla="*/ 288 h 310"/>
                <a:gd name="T62" fmla="*/ 18 w 399"/>
                <a:gd name="T63" fmla="*/ 292 h 310"/>
                <a:gd name="T64" fmla="*/ 22 w 399"/>
                <a:gd name="T65" fmla="*/ 294 h 310"/>
                <a:gd name="T66" fmla="*/ 377 w 399"/>
                <a:gd name="T67" fmla="*/ 294 h 310"/>
                <a:gd name="T68" fmla="*/ 377 w 399"/>
                <a:gd name="T69" fmla="*/ 294 h 310"/>
                <a:gd name="T70" fmla="*/ 381 w 399"/>
                <a:gd name="T71" fmla="*/ 292 h 310"/>
                <a:gd name="T72" fmla="*/ 383 w 399"/>
                <a:gd name="T73" fmla="*/ 288 h 310"/>
                <a:gd name="T74" fmla="*/ 383 w 399"/>
                <a:gd name="T75" fmla="*/ 22 h 310"/>
                <a:gd name="T76" fmla="*/ 383 w 399"/>
                <a:gd name="T77" fmla="*/ 22 h 310"/>
                <a:gd name="T78" fmla="*/ 381 w 399"/>
                <a:gd name="T79" fmla="*/ 18 h 310"/>
                <a:gd name="T80" fmla="*/ 377 w 399"/>
                <a:gd name="T81" fmla="*/ 16 h 310"/>
                <a:gd name="T82" fmla="*/ 22 w 399"/>
                <a:gd name="T83" fmla="*/ 16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9" h="310">
                  <a:moveTo>
                    <a:pt x="22" y="310"/>
                  </a:moveTo>
                  <a:lnTo>
                    <a:pt x="22" y="310"/>
                  </a:lnTo>
                  <a:lnTo>
                    <a:pt x="12" y="308"/>
                  </a:lnTo>
                  <a:lnTo>
                    <a:pt x="6" y="304"/>
                  </a:lnTo>
                  <a:lnTo>
                    <a:pt x="2" y="296"/>
                  </a:lnTo>
                  <a:lnTo>
                    <a:pt x="0" y="288"/>
                  </a:lnTo>
                  <a:lnTo>
                    <a:pt x="0" y="22"/>
                  </a:lnTo>
                  <a:lnTo>
                    <a:pt x="0" y="22"/>
                  </a:lnTo>
                  <a:lnTo>
                    <a:pt x="2" y="14"/>
                  </a:lnTo>
                  <a:lnTo>
                    <a:pt x="6" y="6"/>
                  </a:lnTo>
                  <a:lnTo>
                    <a:pt x="12" y="2"/>
                  </a:lnTo>
                  <a:lnTo>
                    <a:pt x="22" y="0"/>
                  </a:lnTo>
                  <a:lnTo>
                    <a:pt x="377" y="0"/>
                  </a:lnTo>
                  <a:lnTo>
                    <a:pt x="377" y="0"/>
                  </a:lnTo>
                  <a:lnTo>
                    <a:pt x="387" y="2"/>
                  </a:lnTo>
                  <a:lnTo>
                    <a:pt x="393" y="6"/>
                  </a:lnTo>
                  <a:lnTo>
                    <a:pt x="397" y="14"/>
                  </a:lnTo>
                  <a:lnTo>
                    <a:pt x="399" y="22"/>
                  </a:lnTo>
                  <a:lnTo>
                    <a:pt x="399" y="288"/>
                  </a:lnTo>
                  <a:lnTo>
                    <a:pt x="399" y="288"/>
                  </a:lnTo>
                  <a:lnTo>
                    <a:pt x="397" y="296"/>
                  </a:lnTo>
                  <a:lnTo>
                    <a:pt x="393" y="304"/>
                  </a:lnTo>
                  <a:lnTo>
                    <a:pt x="387" y="308"/>
                  </a:lnTo>
                  <a:lnTo>
                    <a:pt x="377" y="310"/>
                  </a:lnTo>
                  <a:lnTo>
                    <a:pt x="22" y="310"/>
                  </a:lnTo>
                  <a:close/>
                  <a:moveTo>
                    <a:pt x="22" y="16"/>
                  </a:moveTo>
                  <a:lnTo>
                    <a:pt x="22" y="16"/>
                  </a:lnTo>
                  <a:lnTo>
                    <a:pt x="18" y="18"/>
                  </a:lnTo>
                  <a:lnTo>
                    <a:pt x="16" y="22"/>
                  </a:lnTo>
                  <a:lnTo>
                    <a:pt x="16" y="288"/>
                  </a:lnTo>
                  <a:lnTo>
                    <a:pt x="16" y="288"/>
                  </a:lnTo>
                  <a:lnTo>
                    <a:pt x="18" y="292"/>
                  </a:lnTo>
                  <a:lnTo>
                    <a:pt x="22" y="294"/>
                  </a:lnTo>
                  <a:lnTo>
                    <a:pt x="377" y="294"/>
                  </a:lnTo>
                  <a:lnTo>
                    <a:pt x="377" y="294"/>
                  </a:lnTo>
                  <a:lnTo>
                    <a:pt x="381" y="292"/>
                  </a:lnTo>
                  <a:lnTo>
                    <a:pt x="383" y="288"/>
                  </a:lnTo>
                  <a:lnTo>
                    <a:pt x="383" y="22"/>
                  </a:lnTo>
                  <a:lnTo>
                    <a:pt x="383" y="22"/>
                  </a:lnTo>
                  <a:lnTo>
                    <a:pt x="381" y="18"/>
                  </a:lnTo>
                  <a:lnTo>
                    <a:pt x="377" y="16"/>
                  </a:lnTo>
                  <a:lnTo>
                    <a:pt x="22"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sp>
          <p:nvSpPr>
            <p:cNvPr id="22" name="Freeform 128">
              <a:extLst>
                <a:ext uri="{FF2B5EF4-FFF2-40B4-BE49-F238E27FC236}">
                  <a16:creationId xmlns:a16="http://schemas.microsoft.com/office/drawing/2014/main" id="{CB6DCDDB-3ADC-F44E-AE30-5BCC3FC47DF7}"/>
                </a:ext>
              </a:extLst>
            </p:cNvPr>
            <p:cNvSpPr>
              <a:spLocks/>
            </p:cNvSpPr>
            <p:nvPr/>
          </p:nvSpPr>
          <p:spPr bwMode="auto">
            <a:xfrm>
              <a:off x="4848377" y="2690761"/>
              <a:ext cx="231632" cy="100796"/>
            </a:xfrm>
            <a:custGeom>
              <a:avLst/>
              <a:gdLst>
                <a:gd name="T0" fmla="*/ 174 w 347"/>
                <a:gd name="T1" fmla="*/ 151 h 151"/>
                <a:gd name="T2" fmla="*/ 174 w 347"/>
                <a:gd name="T3" fmla="*/ 151 h 151"/>
                <a:gd name="T4" fmla="*/ 164 w 347"/>
                <a:gd name="T5" fmla="*/ 149 h 151"/>
                <a:gd name="T6" fmla="*/ 156 w 347"/>
                <a:gd name="T7" fmla="*/ 145 h 151"/>
                <a:gd name="T8" fmla="*/ 4 w 347"/>
                <a:gd name="T9" fmla="*/ 14 h 151"/>
                <a:gd name="T10" fmla="*/ 4 w 347"/>
                <a:gd name="T11" fmla="*/ 14 h 151"/>
                <a:gd name="T12" fmla="*/ 0 w 347"/>
                <a:gd name="T13" fmla="*/ 12 h 151"/>
                <a:gd name="T14" fmla="*/ 0 w 347"/>
                <a:gd name="T15" fmla="*/ 8 h 151"/>
                <a:gd name="T16" fmla="*/ 0 w 347"/>
                <a:gd name="T17" fmla="*/ 8 h 151"/>
                <a:gd name="T18" fmla="*/ 2 w 347"/>
                <a:gd name="T19" fmla="*/ 4 h 151"/>
                <a:gd name="T20" fmla="*/ 6 w 347"/>
                <a:gd name="T21" fmla="*/ 2 h 151"/>
                <a:gd name="T22" fmla="*/ 6 w 347"/>
                <a:gd name="T23" fmla="*/ 2 h 151"/>
                <a:gd name="T24" fmla="*/ 8 w 347"/>
                <a:gd name="T25" fmla="*/ 0 h 151"/>
                <a:gd name="T26" fmla="*/ 8 w 347"/>
                <a:gd name="T27" fmla="*/ 0 h 151"/>
                <a:gd name="T28" fmla="*/ 14 w 347"/>
                <a:gd name="T29" fmla="*/ 2 h 151"/>
                <a:gd name="T30" fmla="*/ 166 w 347"/>
                <a:gd name="T31" fmla="*/ 133 h 151"/>
                <a:gd name="T32" fmla="*/ 166 w 347"/>
                <a:gd name="T33" fmla="*/ 133 h 151"/>
                <a:gd name="T34" fmla="*/ 170 w 347"/>
                <a:gd name="T35" fmla="*/ 135 h 151"/>
                <a:gd name="T36" fmla="*/ 174 w 347"/>
                <a:gd name="T37" fmla="*/ 135 h 151"/>
                <a:gd name="T38" fmla="*/ 174 w 347"/>
                <a:gd name="T39" fmla="*/ 135 h 151"/>
                <a:gd name="T40" fmla="*/ 177 w 347"/>
                <a:gd name="T41" fmla="*/ 135 h 151"/>
                <a:gd name="T42" fmla="*/ 181 w 347"/>
                <a:gd name="T43" fmla="*/ 133 h 151"/>
                <a:gd name="T44" fmla="*/ 333 w 347"/>
                <a:gd name="T45" fmla="*/ 2 h 151"/>
                <a:gd name="T46" fmla="*/ 333 w 347"/>
                <a:gd name="T47" fmla="*/ 2 h 151"/>
                <a:gd name="T48" fmla="*/ 339 w 347"/>
                <a:gd name="T49" fmla="*/ 0 h 151"/>
                <a:gd name="T50" fmla="*/ 339 w 347"/>
                <a:gd name="T51" fmla="*/ 0 h 151"/>
                <a:gd name="T52" fmla="*/ 339 w 347"/>
                <a:gd name="T53" fmla="*/ 0 h 151"/>
                <a:gd name="T54" fmla="*/ 339 w 347"/>
                <a:gd name="T55" fmla="*/ 0 h 151"/>
                <a:gd name="T56" fmla="*/ 343 w 347"/>
                <a:gd name="T57" fmla="*/ 2 h 151"/>
                <a:gd name="T58" fmla="*/ 345 w 347"/>
                <a:gd name="T59" fmla="*/ 4 h 151"/>
                <a:gd name="T60" fmla="*/ 345 w 347"/>
                <a:gd name="T61" fmla="*/ 4 h 151"/>
                <a:gd name="T62" fmla="*/ 347 w 347"/>
                <a:gd name="T63" fmla="*/ 6 h 151"/>
                <a:gd name="T64" fmla="*/ 347 w 347"/>
                <a:gd name="T65" fmla="*/ 10 h 151"/>
                <a:gd name="T66" fmla="*/ 347 w 347"/>
                <a:gd name="T67" fmla="*/ 10 h 151"/>
                <a:gd name="T68" fmla="*/ 345 w 347"/>
                <a:gd name="T69" fmla="*/ 12 h 151"/>
                <a:gd name="T70" fmla="*/ 343 w 347"/>
                <a:gd name="T71" fmla="*/ 14 h 151"/>
                <a:gd name="T72" fmla="*/ 191 w 347"/>
                <a:gd name="T73" fmla="*/ 145 h 151"/>
                <a:gd name="T74" fmla="*/ 191 w 347"/>
                <a:gd name="T75" fmla="*/ 145 h 151"/>
                <a:gd name="T76" fmla="*/ 183 w 347"/>
                <a:gd name="T77" fmla="*/ 149 h 151"/>
                <a:gd name="T78" fmla="*/ 174 w 347"/>
                <a:gd name="T79" fmla="*/ 151 h 151"/>
                <a:gd name="T80" fmla="*/ 174 w 347"/>
                <a:gd name="T81"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7" h="151">
                  <a:moveTo>
                    <a:pt x="174" y="151"/>
                  </a:moveTo>
                  <a:lnTo>
                    <a:pt x="174" y="151"/>
                  </a:lnTo>
                  <a:lnTo>
                    <a:pt x="164" y="149"/>
                  </a:lnTo>
                  <a:lnTo>
                    <a:pt x="156" y="145"/>
                  </a:lnTo>
                  <a:lnTo>
                    <a:pt x="4" y="14"/>
                  </a:lnTo>
                  <a:lnTo>
                    <a:pt x="4" y="14"/>
                  </a:lnTo>
                  <a:lnTo>
                    <a:pt x="0" y="12"/>
                  </a:lnTo>
                  <a:lnTo>
                    <a:pt x="0" y="8"/>
                  </a:lnTo>
                  <a:lnTo>
                    <a:pt x="0" y="8"/>
                  </a:lnTo>
                  <a:lnTo>
                    <a:pt x="2" y="4"/>
                  </a:lnTo>
                  <a:lnTo>
                    <a:pt x="6" y="2"/>
                  </a:lnTo>
                  <a:lnTo>
                    <a:pt x="6" y="2"/>
                  </a:lnTo>
                  <a:lnTo>
                    <a:pt x="8" y="0"/>
                  </a:lnTo>
                  <a:lnTo>
                    <a:pt x="8" y="0"/>
                  </a:lnTo>
                  <a:lnTo>
                    <a:pt x="14" y="2"/>
                  </a:lnTo>
                  <a:lnTo>
                    <a:pt x="166" y="133"/>
                  </a:lnTo>
                  <a:lnTo>
                    <a:pt x="166" y="133"/>
                  </a:lnTo>
                  <a:lnTo>
                    <a:pt x="170" y="135"/>
                  </a:lnTo>
                  <a:lnTo>
                    <a:pt x="174" y="135"/>
                  </a:lnTo>
                  <a:lnTo>
                    <a:pt x="174" y="135"/>
                  </a:lnTo>
                  <a:lnTo>
                    <a:pt x="177" y="135"/>
                  </a:lnTo>
                  <a:lnTo>
                    <a:pt x="181" y="133"/>
                  </a:lnTo>
                  <a:lnTo>
                    <a:pt x="333" y="2"/>
                  </a:lnTo>
                  <a:lnTo>
                    <a:pt x="333" y="2"/>
                  </a:lnTo>
                  <a:lnTo>
                    <a:pt x="339" y="0"/>
                  </a:lnTo>
                  <a:lnTo>
                    <a:pt x="339" y="0"/>
                  </a:lnTo>
                  <a:lnTo>
                    <a:pt x="339" y="0"/>
                  </a:lnTo>
                  <a:lnTo>
                    <a:pt x="339" y="0"/>
                  </a:lnTo>
                  <a:lnTo>
                    <a:pt x="343" y="2"/>
                  </a:lnTo>
                  <a:lnTo>
                    <a:pt x="345" y="4"/>
                  </a:lnTo>
                  <a:lnTo>
                    <a:pt x="345" y="4"/>
                  </a:lnTo>
                  <a:lnTo>
                    <a:pt x="347" y="6"/>
                  </a:lnTo>
                  <a:lnTo>
                    <a:pt x="347" y="10"/>
                  </a:lnTo>
                  <a:lnTo>
                    <a:pt x="347" y="10"/>
                  </a:lnTo>
                  <a:lnTo>
                    <a:pt x="345" y="12"/>
                  </a:lnTo>
                  <a:lnTo>
                    <a:pt x="343" y="14"/>
                  </a:lnTo>
                  <a:lnTo>
                    <a:pt x="191" y="145"/>
                  </a:lnTo>
                  <a:lnTo>
                    <a:pt x="191" y="145"/>
                  </a:lnTo>
                  <a:lnTo>
                    <a:pt x="183" y="149"/>
                  </a:lnTo>
                  <a:lnTo>
                    <a:pt x="174" y="151"/>
                  </a:lnTo>
                  <a:lnTo>
                    <a:pt x="174" y="1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sp>
          <p:nvSpPr>
            <p:cNvPr id="23" name="Freeform 129">
              <a:extLst>
                <a:ext uri="{FF2B5EF4-FFF2-40B4-BE49-F238E27FC236}">
                  <a16:creationId xmlns:a16="http://schemas.microsoft.com/office/drawing/2014/main" id="{81459B38-8C74-964B-B1A9-BC8C4F52791E}"/>
                </a:ext>
              </a:extLst>
            </p:cNvPr>
            <p:cNvSpPr>
              <a:spLocks/>
            </p:cNvSpPr>
            <p:nvPr/>
          </p:nvSpPr>
          <p:spPr bwMode="auto">
            <a:xfrm>
              <a:off x="4848377" y="2784882"/>
              <a:ext cx="73428" cy="78101"/>
            </a:xfrm>
            <a:custGeom>
              <a:avLst/>
              <a:gdLst>
                <a:gd name="T0" fmla="*/ 8 w 110"/>
                <a:gd name="T1" fmla="*/ 117 h 117"/>
                <a:gd name="T2" fmla="*/ 8 w 110"/>
                <a:gd name="T3" fmla="*/ 117 h 117"/>
                <a:gd name="T4" fmla="*/ 6 w 110"/>
                <a:gd name="T5" fmla="*/ 117 h 117"/>
                <a:gd name="T6" fmla="*/ 6 w 110"/>
                <a:gd name="T7" fmla="*/ 117 h 117"/>
                <a:gd name="T8" fmla="*/ 2 w 110"/>
                <a:gd name="T9" fmla="*/ 115 h 117"/>
                <a:gd name="T10" fmla="*/ 0 w 110"/>
                <a:gd name="T11" fmla="*/ 111 h 117"/>
                <a:gd name="T12" fmla="*/ 0 w 110"/>
                <a:gd name="T13" fmla="*/ 111 h 117"/>
                <a:gd name="T14" fmla="*/ 0 w 110"/>
                <a:gd name="T15" fmla="*/ 107 h 117"/>
                <a:gd name="T16" fmla="*/ 2 w 110"/>
                <a:gd name="T17" fmla="*/ 103 h 117"/>
                <a:gd name="T18" fmla="*/ 96 w 110"/>
                <a:gd name="T19" fmla="*/ 2 h 117"/>
                <a:gd name="T20" fmla="*/ 96 w 110"/>
                <a:gd name="T21" fmla="*/ 2 h 117"/>
                <a:gd name="T22" fmla="*/ 98 w 110"/>
                <a:gd name="T23" fmla="*/ 0 h 117"/>
                <a:gd name="T24" fmla="*/ 102 w 110"/>
                <a:gd name="T25" fmla="*/ 0 h 117"/>
                <a:gd name="T26" fmla="*/ 102 w 110"/>
                <a:gd name="T27" fmla="*/ 0 h 117"/>
                <a:gd name="T28" fmla="*/ 104 w 110"/>
                <a:gd name="T29" fmla="*/ 0 h 117"/>
                <a:gd name="T30" fmla="*/ 104 w 110"/>
                <a:gd name="T31" fmla="*/ 0 h 117"/>
                <a:gd name="T32" fmla="*/ 106 w 110"/>
                <a:gd name="T33" fmla="*/ 2 h 117"/>
                <a:gd name="T34" fmla="*/ 108 w 110"/>
                <a:gd name="T35" fmla="*/ 6 h 117"/>
                <a:gd name="T36" fmla="*/ 108 w 110"/>
                <a:gd name="T37" fmla="*/ 6 h 117"/>
                <a:gd name="T38" fmla="*/ 110 w 110"/>
                <a:gd name="T39" fmla="*/ 10 h 117"/>
                <a:gd name="T40" fmla="*/ 106 w 110"/>
                <a:gd name="T41" fmla="*/ 14 h 117"/>
                <a:gd name="T42" fmla="*/ 14 w 110"/>
                <a:gd name="T43" fmla="*/ 113 h 117"/>
                <a:gd name="T44" fmla="*/ 14 w 110"/>
                <a:gd name="T45" fmla="*/ 113 h 117"/>
                <a:gd name="T46" fmla="*/ 12 w 110"/>
                <a:gd name="T47" fmla="*/ 115 h 117"/>
                <a:gd name="T48" fmla="*/ 8 w 110"/>
                <a:gd name="T49" fmla="*/ 117 h 117"/>
                <a:gd name="T50" fmla="*/ 8 w 110"/>
                <a:gd name="T51"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17">
                  <a:moveTo>
                    <a:pt x="8" y="117"/>
                  </a:moveTo>
                  <a:lnTo>
                    <a:pt x="8" y="117"/>
                  </a:lnTo>
                  <a:lnTo>
                    <a:pt x="6" y="117"/>
                  </a:lnTo>
                  <a:lnTo>
                    <a:pt x="6" y="117"/>
                  </a:lnTo>
                  <a:lnTo>
                    <a:pt x="2" y="115"/>
                  </a:lnTo>
                  <a:lnTo>
                    <a:pt x="0" y="111"/>
                  </a:lnTo>
                  <a:lnTo>
                    <a:pt x="0" y="111"/>
                  </a:lnTo>
                  <a:lnTo>
                    <a:pt x="0" y="107"/>
                  </a:lnTo>
                  <a:lnTo>
                    <a:pt x="2" y="103"/>
                  </a:lnTo>
                  <a:lnTo>
                    <a:pt x="96" y="2"/>
                  </a:lnTo>
                  <a:lnTo>
                    <a:pt x="96" y="2"/>
                  </a:lnTo>
                  <a:lnTo>
                    <a:pt x="98" y="0"/>
                  </a:lnTo>
                  <a:lnTo>
                    <a:pt x="102" y="0"/>
                  </a:lnTo>
                  <a:lnTo>
                    <a:pt x="102" y="0"/>
                  </a:lnTo>
                  <a:lnTo>
                    <a:pt x="104" y="0"/>
                  </a:lnTo>
                  <a:lnTo>
                    <a:pt x="104" y="0"/>
                  </a:lnTo>
                  <a:lnTo>
                    <a:pt x="106" y="2"/>
                  </a:lnTo>
                  <a:lnTo>
                    <a:pt x="108" y="6"/>
                  </a:lnTo>
                  <a:lnTo>
                    <a:pt x="108" y="6"/>
                  </a:lnTo>
                  <a:lnTo>
                    <a:pt x="110" y="10"/>
                  </a:lnTo>
                  <a:lnTo>
                    <a:pt x="106" y="14"/>
                  </a:lnTo>
                  <a:lnTo>
                    <a:pt x="14" y="113"/>
                  </a:lnTo>
                  <a:lnTo>
                    <a:pt x="14" y="113"/>
                  </a:lnTo>
                  <a:lnTo>
                    <a:pt x="12" y="115"/>
                  </a:lnTo>
                  <a:lnTo>
                    <a:pt x="8" y="117"/>
                  </a:lnTo>
                  <a:lnTo>
                    <a:pt x="8" y="1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sp>
          <p:nvSpPr>
            <p:cNvPr id="24" name="Freeform 130">
              <a:extLst>
                <a:ext uri="{FF2B5EF4-FFF2-40B4-BE49-F238E27FC236}">
                  <a16:creationId xmlns:a16="http://schemas.microsoft.com/office/drawing/2014/main" id="{B207686F-AFDB-2240-A79C-2CF715811556}"/>
                </a:ext>
              </a:extLst>
            </p:cNvPr>
            <p:cNvSpPr>
              <a:spLocks/>
            </p:cNvSpPr>
            <p:nvPr/>
          </p:nvSpPr>
          <p:spPr bwMode="auto">
            <a:xfrm>
              <a:off x="5006580" y="2784882"/>
              <a:ext cx="73428" cy="78101"/>
            </a:xfrm>
            <a:custGeom>
              <a:avLst/>
              <a:gdLst>
                <a:gd name="T0" fmla="*/ 102 w 110"/>
                <a:gd name="T1" fmla="*/ 117 h 117"/>
                <a:gd name="T2" fmla="*/ 102 w 110"/>
                <a:gd name="T3" fmla="*/ 117 h 117"/>
                <a:gd name="T4" fmla="*/ 98 w 110"/>
                <a:gd name="T5" fmla="*/ 115 h 117"/>
                <a:gd name="T6" fmla="*/ 96 w 110"/>
                <a:gd name="T7" fmla="*/ 113 h 117"/>
                <a:gd name="T8" fmla="*/ 2 w 110"/>
                <a:gd name="T9" fmla="*/ 14 h 117"/>
                <a:gd name="T10" fmla="*/ 2 w 110"/>
                <a:gd name="T11" fmla="*/ 14 h 117"/>
                <a:gd name="T12" fmla="*/ 0 w 110"/>
                <a:gd name="T13" fmla="*/ 10 h 117"/>
                <a:gd name="T14" fmla="*/ 2 w 110"/>
                <a:gd name="T15" fmla="*/ 6 h 117"/>
                <a:gd name="T16" fmla="*/ 2 w 110"/>
                <a:gd name="T17" fmla="*/ 6 h 117"/>
                <a:gd name="T18" fmla="*/ 4 w 110"/>
                <a:gd name="T19" fmla="*/ 2 h 117"/>
                <a:gd name="T20" fmla="*/ 6 w 110"/>
                <a:gd name="T21" fmla="*/ 0 h 117"/>
                <a:gd name="T22" fmla="*/ 6 w 110"/>
                <a:gd name="T23" fmla="*/ 0 h 117"/>
                <a:gd name="T24" fmla="*/ 8 w 110"/>
                <a:gd name="T25" fmla="*/ 0 h 117"/>
                <a:gd name="T26" fmla="*/ 8 w 110"/>
                <a:gd name="T27" fmla="*/ 0 h 117"/>
                <a:gd name="T28" fmla="*/ 12 w 110"/>
                <a:gd name="T29" fmla="*/ 0 h 117"/>
                <a:gd name="T30" fmla="*/ 14 w 110"/>
                <a:gd name="T31" fmla="*/ 2 h 117"/>
                <a:gd name="T32" fmla="*/ 108 w 110"/>
                <a:gd name="T33" fmla="*/ 103 h 117"/>
                <a:gd name="T34" fmla="*/ 108 w 110"/>
                <a:gd name="T35" fmla="*/ 103 h 117"/>
                <a:gd name="T36" fmla="*/ 108 w 110"/>
                <a:gd name="T37" fmla="*/ 105 h 117"/>
                <a:gd name="T38" fmla="*/ 110 w 110"/>
                <a:gd name="T39" fmla="*/ 109 h 117"/>
                <a:gd name="T40" fmla="*/ 108 w 110"/>
                <a:gd name="T41" fmla="*/ 111 h 117"/>
                <a:gd name="T42" fmla="*/ 106 w 110"/>
                <a:gd name="T43" fmla="*/ 113 h 117"/>
                <a:gd name="T44" fmla="*/ 106 w 110"/>
                <a:gd name="T45" fmla="*/ 113 h 117"/>
                <a:gd name="T46" fmla="*/ 102 w 110"/>
                <a:gd name="T47" fmla="*/ 117 h 117"/>
                <a:gd name="T48" fmla="*/ 102 w 110"/>
                <a:gd name="T49"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0" h="117">
                  <a:moveTo>
                    <a:pt x="102" y="117"/>
                  </a:moveTo>
                  <a:lnTo>
                    <a:pt x="102" y="117"/>
                  </a:lnTo>
                  <a:lnTo>
                    <a:pt x="98" y="115"/>
                  </a:lnTo>
                  <a:lnTo>
                    <a:pt x="96" y="113"/>
                  </a:lnTo>
                  <a:lnTo>
                    <a:pt x="2" y="14"/>
                  </a:lnTo>
                  <a:lnTo>
                    <a:pt x="2" y="14"/>
                  </a:lnTo>
                  <a:lnTo>
                    <a:pt x="0" y="10"/>
                  </a:lnTo>
                  <a:lnTo>
                    <a:pt x="2" y="6"/>
                  </a:lnTo>
                  <a:lnTo>
                    <a:pt x="2" y="6"/>
                  </a:lnTo>
                  <a:lnTo>
                    <a:pt x="4" y="2"/>
                  </a:lnTo>
                  <a:lnTo>
                    <a:pt x="6" y="0"/>
                  </a:lnTo>
                  <a:lnTo>
                    <a:pt x="6" y="0"/>
                  </a:lnTo>
                  <a:lnTo>
                    <a:pt x="8" y="0"/>
                  </a:lnTo>
                  <a:lnTo>
                    <a:pt x="8" y="0"/>
                  </a:lnTo>
                  <a:lnTo>
                    <a:pt x="12" y="0"/>
                  </a:lnTo>
                  <a:lnTo>
                    <a:pt x="14" y="2"/>
                  </a:lnTo>
                  <a:lnTo>
                    <a:pt x="108" y="103"/>
                  </a:lnTo>
                  <a:lnTo>
                    <a:pt x="108" y="103"/>
                  </a:lnTo>
                  <a:lnTo>
                    <a:pt x="108" y="105"/>
                  </a:lnTo>
                  <a:lnTo>
                    <a:pt x="110" y="109"/>
                  </a:lnTo>
                  <a:lnTo>
                    <a:pt x="108" y="111"/>
                  </a:lnTo>
                  <a:lnTo>
                    <a:pt x="106" y="113"/>
                  </a:lnTo>
                  <a:lnTo>
                    <a:pt x="106" y="113"/>
                  </a:lnTo>
                  <a:lnTo>
                    <a:pt x="102" y="117"/>
                  </a:lnTo>
                  <a:lnTo>
                    <a:pt x="102" y="1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grpSp>
      <p:sp>
        <p:nvSpPr>
          <p:cNvPr id="25" name="Freeform 138">
            <a:extLst>
              <a:ext uri="{FF2B5EF4-FFF2-40B4-BE49-F238E27FC236}">
                <a16:creationId xmlns:a16="http://schemas.microsoft.com/office/drawing/2014/main" id="{79EF6B4C-0448-9D42-9DE2-36EE969F83B8}"/>
              </a:ext>
            </a:extLst>
          </p:cNvPr>
          <p:cNvSpPr>
            <a:spLocks noEditPoints="1"/>
          </p:cNvSpPr>
          <p:nvPr userDrawn="1"/>
        </p:nvSpPr>
        <p:spPr bwMode="auto">
          <a:xfrm>
            <a:off x="6558939" y="4362090"/>
            <a:ext cx="265676" cy="265676"/>
          </a:xfrm>
          <a:custGeom>
            <a:avLst/>
            <a:gdLst>
              <a:gd name="T0" fmla="*/ 34 w 398"/>
              <a:gd name="T1" fmla="*/ 0 h 398"/>
              <a:gd name="T2" fmla="*/ 28 w 398"/>
              <a:gd name="T3" fmla="*/ 0 h 398"/>
              <a:gd name="T4" fmla="*/ 16 w 398"/>
              <a:gd name="T5" fmla="*/ 6 h 398"/>
              <a:gd name="T6" fmla="*/ 6 w 398"/>
              <a:gd name="T7" fmla="*/ 16 h 398"/>
              <a:gd name="T8" fmla="*/ 0 w 398"/>
              <a:gd name="T9" fmla="*/ 28 h 398"/>
              <a:gd name="T10" fmla="*/ 0 w 398"/>
              <a:gd name="T11" fmla="*/ 364 h 398"/>
              <a:gd name="T12" fmla="*/ 0 w 398"/>
              <a:gd name="T13" fmla="*/ 370 h 398"/>
              <a:gd name="T14" fmla="*/ 6 w 398"/>
              <a:gd name="T15" fmla="*/ 382 h 398"/>
              <a:gd name="T16" fmla="*/ 16 w 398"/>
              <a:gd name="T17" fmla="*/ 392 h 398"/>
              <a:gd name="T18" fmla="*/ 28 w 398"/>
              <a:gd name="T19" fmla="*/ 398 h 398"/>
              <a:gd name="T20" fmla="*/ 364 w 398"/>
              <a:gd name="T21" fmla="*/ 398 h 398"/>
              <a:gd name="T22" fmla="*/ 370 w 398"/>
              <a:gd name="T23" fmla="*/ 398 h 398"/>
              <a:gd name="T24" fmla="*/ 382 w 398"/>
              <a:gd name="T25" fmla="*/ 392 h 398"/>
              <a:gd name="T26" fmla="*/ 392 w 398"/>
              <a:gd name="T27" fmla="*/ 382 h 398"/>
              <a:gd name="T28" fmla="*/ 398 w 398"/>
              <a:gd name="T29" fmla="*/ 370 h 398"/>
              <a:gd name="T30" fmla="*/ 398 w 398"/>
              <a:gd name="T31" fmla="*/ 34 h 398"/>
              <a:gd name="T32" fmla="*/ 398 w 398"/>
              <a:gd name="T33" fmla="*/ 28 h 398"/>
              <a:gd name="T34" fmla="*/ 392 w 398"/>
              <a:gd name="T35" fmla="*/ 16 h 398"/>
              <a:gd name="T36" fmla="*/ 382 w 398"/>
              <a:gd name="T37" fmla="*/ 6 h 398"/>
              <a:gd name="T38" fmla="*/ 370 w 398"/>
              <a:gd name="T39" fmla="*/ 0 h 398"/>
              <a:gd name="T40" fmla="*/ 364 w 398"/>
              <a:gd name="T41" fmla="*/ 0 h 398"/>
              <a:gd name="T42" fmla="*/ 147 w 398"/>
              <a:gd name="T43" fmla="*/ 201 h 398"/>
              <a:gd name="T44" fmla="*/ 201 w 398"/>
              <a:gd name="T45" fmla="*/ 153 h 398"/>
              <a:gd name="T46" fmla="*/ 201 w 398"/>
              <a:gd name="T47" fmla="*/ 139 h 398"/>
              <a:gd name="T48" fmla="*/ 211 w 398"/>
              <a:gd name="T49" fmla="*/ 115 h 398"/>
              <a:gd name="T50" fmla="*/ 229 w 398"/>
              <a:gd name="T51" fmla="*/ 96 h 398"/>
              <a:gd name="T52" fmla="*/ 253 w 398"/>
              <a:gd name="T53" fmla="*/ 84 h 398"/>
              <a:gd name="T54" fmla="*/ 322 w 398"/>
              <a:gd name="T55" fmla="*/ 82 h 398"/>
              <a:gd name="T56" fmla="*/ 271 w 398"/>
              <a:gd name="T57" fmla="*/ 131 h 398"/>
              <a:gd name="T58" fmla="*/ 263 w 398"/>
              <a:gd name="T59" fmla="*/ 133 h 398"/>
              <a:gd name="T60" fmla="*/ 253 w 398"/>
              <a:gd name="T61" fmla="*/ 145 h 398"/>
              <a:gd name="T62" fmla="*/ 251 w 398"/>
              <a:gd name="T63" fmla="*/ 201 h 398"/>
              <a:gd name="T64" fmla="*/ 316 w 398"/>
              <a:gd name="T65" fmla="*/ 251 h 398"/>
              <a:gd name="T66" fmla="*/ 251 w 398"/>
              <a:gd name="T67" fmla="*/ 382 h 398"/>
              <a:gd name="T68" fmla="*/ 201 w 398"/>
              <a:gd name="T69" fmla="*/ 251 h 398"/>
              <a:gd name="T70" fmla="*/ 267 w 398"/>
              <a:gd name="T71" fmla="*/ 267 h 398"/>
              <a:gd name="T72" fmla="*/ 332 w 398"/>
              <a:gd name="T73" fmla="*/ 185 h 398"/>
              <a:gd name="T74" fmla="*/ 267 w 398"/>
              <a:gd name="T75" fmla="*/ 153 h 398"/>
              <a:gd name="T76" fmla="*/ 267 w 398"/>
              <a:gd name="T77" fmla="*/ 149 h 398"/>
              <a:gd name="T78" fmla="*/ 338 w 398"/>
              <a:gd name="T79" fmla="*/ 147 h 398"/>
              <a:gd name="T80" fmla="*/ 265 w 398"/>
              <a:gd name="T81" fmla="*/ 66 h 398"/>
              <a:gd name="T82" fmla="*/ 265 w 398"/>
              <a:gd name="T83" fmla="*/ 66 h 398"/>
              <a:gd name="T84" fmla="*/ 233 w 398"/>
              <a:gd name="T85" fmla="*/ 76 h 398"/>
              <a:gd name="T86" fmla="*/ 207 w 398"/>
              <a:gd name="T87" fmla="*/ 94 h 398"/>
              <a:gd name="T88" fmla="*/ 191 w 398"/>
              <a:gd name="T89" fmla="*/ 121 h 398"/>
              <a:gd name="T90" fmla="*/ 185 w 398"/>
              <a:gd name="T91" fmla="*/ 153 h 398"/>
              <a:gd name="T92" fmla="*/ 131 w 398"/>
              <a:gd name="T93" fmla="*/ 185 h 398"/>
              <a:gd name="T94" fmla="*/ 185 w 398"/>
              <a:gd name="T95" fmla="*/ 267 h 398"/>
              <a:gd name="T96" fmla="*/ 34 w 398"/>
              <a:gd name="T97" fmla="*/ 382 h 398"/>
              <a:gd name="T98" fmla="*/ 28 w 398"/>
              <a:gd name="T99" fmla="*/ 380 h 398"/>
              <a:gd name="T100" fmla="*/ 18 w 398"/>
              <a:gd name="T101" fmla="*/ 370 h 398"/>
              <a:gd name="T102" fmla="*/ 16 w 398"/>
              <a:gd name="T103" fmla="*/ 34 h 398"/>
              <a:gd name="T104" fmla="*/ 18 w 398"/>
              <a:gd name="T105" fmla="*/ 28 h 398"/>
              <a:gd name="T106" fmla="*/ 28 w 398"/>
              <a:gd name="T107" fmla="*/ 18 h 398"/>
              <a:gd name="T108" fmla="*/ 364 w 398"/>
              <a:gd name="T109" fmla="*/ 16 h 398"/>
              <a:gd name="T110" fmla="*/ 370 w 398"/>
              <a:gd name="T111" fmla="*/ 18 h 398"/>
              <a:gd name="T112" fmla="*/ 380 w 398"/>
              <a:gd name="T113" fmla="*/ 28 h 398"/>
              <a:gd name="T114" fmla="*/ 382 w 398"/>
              <a:gd name="T115" fmla="*/ 364 h 398"/>
              <a:gd name="T116" fmla="*/ 380 w 398"/>
              <a:gd name="T117" fmla="*/ 370 h 398"/>
              <a:gd name="T118" fmla="*/ 370 w 398"/>
              <a:gd name="T119" fmla="*/ 380 h 398"/>
              <a:gd name="T120" fmla="*/ 267 w 398"/>
              <a:gd name="T121" fmla="*/ 382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8" h="398">
                <a:moveTo>
                  <a:pt x="364" y="0"/>
                </a:moveTo>
                <a:lnTo>
                  <a:pt x="34" y="0"/>
                </a:lnTo>
                <a:lnTo>
                  <a:pt x="34" y="0"/>
                </a:lnTo>
                <a:lnTo>
                  <a:pt x="28" y="0"/>
                </a:lnTo>
                <a:lnTo>
                  <a:pt x="20" y="2"/>
                </a:lnTo>
                <a:lnTo>
                  <a:pt x="16" y="6"/>
                </a:lnTo>
                <a:lnTo>
                  <a:pt x="10" y="10"/>
                </a:lnTo>
                <a:lnTo>
                  <a:pt x="6" y="16"/>
                </a:lnTo>
                <a:lnTo>
                  <a:pt x="2" y="20"/>
                </a:lnTo>
                <a:lnTo>
                  <a:pt x="0" y="28"/>
                </a:lnTo>
                <a:lnTo>
                  <a:pt x="0" y="34"/>
                </a:lnTo>
                <a:lnTo>
                  <a:pt x="0" y="364"/>
                </a:lnTo>
                <a:lnTo>
                  <a:pt x="0" y="364"/>
                </a:lnTo>
                <a:lnTo>
                  <a:pt x="0" y="370"/>
                </a:lnTo>
                <a:lnTo>
                  <a:pt x="2" y="378"/>
                </a:lnTo>
                <a:lnTo>
                  <a:pt x="6" y="382"/>
                </a:lnTo>
                <a:lnTo>
                  <a:pt x="10" y="388"/>
                </a:lnTo>
                <a:lnTo>
                  <a:pt x="16" y="392"/>
                </a:lnTo>
                <a:lnTo>
                  <a:pt x="20" y="396"/>
                </a:lnTo>
                <a:lnTo>
                  <a:pt x="28" y="398"/>
                </a:lnTo>
                <a:lnTo>
                  <a:pt x="34" y="398"/>
                </a:lnTo>
                <a:lnTo>
                  <a:pt x="364" y="398"/>
                </a:lnTo>
                <a:lnTo>
                  <a:pt x="364" y="398"/>
                </a:lnTo>
                <a:lnTo>
                  <a:pt x="370" y="398"/>
                </a:lnTo>
                <a:lnTo>
                  <a:pt x="378" y="396"/>
                </a:lnTo>
                <a:lnTo>
                  <a:pt x="382" y="392"/>
                </a:lnTo>
                <a:lnTo>
                  <a:pt x="388" y="388"/>
                </a:lnTo>
                <a:lnTo>
                  <a:pt x="392" y="382"/>
                </a:lnTo>
                <a:lnTo>
                  <a:pt x="396" y="378"/>
                </a:lnTo>
                <a:lnTo>
                  <a:pt x="398" y="370"/>
                </a:lnTo>
                <a:lnTo>
                  <a:pt x="398" y="364"/>
                </a:lnTo>
                <a:lnTo>
                  <a:pt x="398" y="34"/>
                </a:lnTo>
                <a:lnTo>
                  <a:pt x="398" y="34"/>
                </a:lnTo>
                <a:lnTo>
                  <a:pt x="398" y="28"/>
                </a:lnTo>
                <a:lnTo>
                  <a:pt x="396" y="20"/>
                </a:lnTo>
                <a:lnTo>
                  <a:pt x="392" y="16"/>
                </a:lnTo>
                <a:lnTo>
                  <a:pt x="388" y="10"/>
                </a:lnTo>
                <a:lnTo>
                  <a:pt x="382" y="6"/>
                </a:lnTo>
                <a:lnTo>
                  <a:pt x="378" y="2"/>
                </a:lnTo>
                <a:lnTo>
                  <a:pt x="370" y="0"/>
                </a:lnTo>
                <a:lnTo>
                  <a:pt x="364" y="0"/>
                </a:lnTo>
                <a:lnTo>
                  <a:pt x="364" y="0"/>
                </a:lnTo>
                <a:close/>
                <a:moveTo>
                  <a:pt x="147" y="251"/>
                </a:moveTo>
                <a:lnTo>
                  <a:pt x="147" y="201"/>
                </a:lnTo>
                <a:lnTo>
                  <a:pt x="201" y="201"/>
                </a:lnTo>
                <a:lnTo>
                  <a:pt x="201" y="153"/>
                </a:lnTo>
                <a:lnTo>
                  <a:pt x="201" y="153"/>
                </a:lnTo>
                <a:lnTo>
                  <a:pt x="201" y="139"/>
                </a:lnTo>
                <a:lnTo>
                  <a:pt x="205" y="127"/>
                </a:lnTo>
                <a:lnTo>
                  <a:pt x="211" y="115"/>
                </a:lnTo>
                <a:lnTo>
                  <a:pt x="219" y="105"/>
                </a:lnTo>
                <a:lnTo>
                  <a:pt x="229" y="96"/>
                </a:lnTo>
                <a:lnTo>
                  <a:pt x="239" y="90"/>
                </a:lnTo>
                <a:lnTo>
                  <a:pt x="253" y="84"/>
                </a:lnTo>
                <a:lnTo>
                  <a:pt x="265" y="82"/>
                </a:lnTo>
                <a:lnTo>
                  <a:pt x="322" y="82"/>
                </a:lnTo>
                <a:lnTo>
                  <a:pt x="322" y="131"/>
                </a:lnTo>
                <a:lnTo>
                  <a:pt x="271" y="131"/>
                </a:lnTo>
                <a:lnTo>
                  <a:pt x="271" y="131"/>
                </a:lnTo>
                <a:lnTo>
                  <a:pt x="263" y="133"/>
                </a:lnTo>
                <a:lnTo>
                  <a:pt x="257" y="137"/>
                </a:lnTo>
                <a:lnTo>
                  <a:pt x="253" y="145"/>
                </a:lnTo>
                <a:lnTo>
                  <a:pt x="251" y="153"/>
                </a:lnTo>
                <a:lnTo>
                  <a:pt x="251" y="201"/>
                </a:lnTo>
                <a:lnTo>
                  <a:pt x="316" y="201"/>
                </a:lnTo>
                <a:lnTo>
                  <a:pt x="316" y="251"/>
                </a:lnTo>
                <a:lnTo>
                  <a:pt x="251" y="251"/>
                </a:lnTo>
                <a:lnTo>
                  <a:pt x="251" y="382"/>
                </a:lnTo>
                <a:lnTo>
                  <a:pt x="201" y="382"/>
                </a:lnTo>
                <a:lnTo>
                  <a:pt x="201" y="251"/>
                </a:lnTo>
                <a:lnTo>
                  <a:pt x="147" y="251"/>
                </a:lnTo>
                <a:close/>
                <a:moveTo>
                  <a:pt x="267" y="267"/>
                </a:moveTo>
                <a:lnTo>
                  <a:pt x="332" y="267"/>
                </a:lnTo>
                <a:lnTo>
                  <a:pt x="332" y="185"/>
                </a:lnTo>
                <a:lnTo>
                  <a:pt x="267" y="185"/>
                </a:lnTo>
                <a:lnTo>
                  <a:pt x="267" y="153"/>
                </a:lnTo>
                <a:lnTo>
                  <a:pt x="267" y="153"/>
                </a:lnTo>
                <a:lnTo>
                  <a:pt x="267" y="149"/>
                </a:lnTo>
                <a:lnTo>
                  <a:pt x="271" y="147"/>
                </a:lnTo>
                <a:lnTo>
                  <a:pt x="338" y="147"/>
                </a:lnTo>
                <a:lnTo>
                  <a:pt x="338" y="66"/>
                </a:lnTo>
                <a:lnTo>
                  <a:pt x="265" y="66"/>
                </a:lnTo>
                <a:lnTo>
                  <a:pt x="265" y="66"/>
                </a:lnTo>
                <a:lnTo>
                  <a:pt x="265" y="66"/>
                </a:lnTo>
                <a:lnTo>
                  <a:pt x="249" y="70"/>
                </a:lnTo>
                <a:lnTo>
                  <a:pt x="233" y="76"/>
                </a:lnTo>
                <a:lnTo>
                  <a:pt x="219" y="84"/>
                </a:lnTo>
                <a:lnTo>
                  <a:pt x="207" y="94"/>
                </a:lnTo>
                <a:lnTo>
                  <a:pt x="197" y="107"/>
                </a:lnTo>
                <a:lnTo>
                  <a:pt x="191" y="121"/>
                </a:lnTo>
                <a:lnTo>
                  <a:pt x="185" y="137"/>
                </a:lnTo>
                <a:lnTo>
                  <a:pt x="185" y="153"/>
                </a:lnTo>
                <a:lnTo>
                  <a:pt x="185" y="185"/>
                </a:lnTo>
                <a:lnTo>
                  <a:pt x="131" y="185"/>
                </a:lnTo>
                <a:lnTo>
                  <a:pt x="131" y="267"/>
                </a:lnTo>
                <a:lnTo>
                  <a:pt x="185" y="267"/>
                </a:lnTo>
                <a:lnTo>
                  <a:pt x="185" y="382"/>
                </a:lnTo>
                <a:lnTo>
                  <a:pt x="34" y="382"/>
                </a:lnTo>
                <a:lnTo>
                  <a:pt x="34" y="382"/>
                </a:lnTo>
                <a:lnTo>
                  <a:pt x="28" y="380"/>
                </a:lnTo>
                <a:lnTo>
                  <a:pt x="22" y="376"/>
                </a:lnTo>
                <a:lnTo>
                  <a:pt x="18" y="370"/>
                </a:lnTo>
                <a:lnTo>
                  <a:pt x="16" y="364"/>
                </a:lnTo>
                <a:lnTo>
                  <a:pt x="16" y="34"/>
                </a:lnTo>
                <a:lnTo>
                  <a:pt x="16" y="34"/>
                </a:lnTo>
                <a:lnTo>
                  <a:pt x="18" y="28"/>
                </a:lnTo>
                <a:lnTo>
                  <a:pt x="22" y="22"/>
                </a:lnTo>
                <a:lnTo>
                  <a:pt x="28" y="18"/>
                </a:lnTo>
                <a:lnTo>
                  <a:pt x="34" y="16"/>
                </a:lnTo>
                <a:lnTo>
                  <a:pt x="364" y="16"/>
                </a:lnTo>
                <a:lnTo>
                  <a:pt x="364" y="16"/>
                </a:lnTo>
                <a:lnTo>
                  <a:pt x="370" y="18"/>
                </a:lnTo>
                <a:lnTo>
                  <a:pt x="376" y="22"/>
                </a:lnTo>
                <a:lnTo>
                  <a:pt x="380" y="28"/>
                </a:lnTo>
                <a:lnTo>
                  <a:pt x="382" y="34"/>
                </a:lnTo>
                <a:lnTo>
                  <a:pt x="382" y="364"/>
                </a:lnTo>
                <a:lnTo>
                  <a:pt x="382" y="364"/>
                </a:lnTo>
                <a:lnTo>
                  <a:pt x="380" y="370"/>
                </a:lnTo>
                <a:lnTo>
                  <a:pt x="376" y="376"/>
                </a:lnTo>
                <a:lnTo>
                  <a:pt x="370" y="380"/>
                </a:lnTo>
                <a:lnTo>
                  <a:pt x="364" y="382"/>
                </a:lnTo>
                <a:lnTo>
                  <a:pt x="267" y="382"/>
                </a:lnTo>
                <a:lnTo>
                  <a:pt x="267" y="26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 name="Freeform 21">
            <a:extLst>
              <a:ext uri="{FF2B5EF4-FFF2-40B4-BE49-F238E27FC236}">
                <a16:creationId xmlns:a16="http://schemas.microsoft.com/office/drawing/2014/main" id="{38295362-752C-EB4C-AC12-A7626A8201F3}"/>
              </a:ext>
            </a:extLst>
          </p:cNvPr>
          <p:cNvSpPr>
            <a:spLocks noEditPoints="1"/>
          </p:cNvSpPr>
          <p:nvPr userDrawn="1"/>
        </p:nvSpPr>
        <p:spPr bwMode="auto">
          <a:xfrm>
            <a:off x="6559567" y="3577834"/>
            <a:ext cx="265676" cy="220284"/>
          </a:xfrm>
          <a:custGeom>
            <a:avLst/>
            <a:gdLst>
              <a:gd name="T0" fmla="*/ 386 w 398"/>
              <a:gd name="T1" fmla="*/ 36 h 330"/>
              <a:gd name="T2" fmla="*/ 390 w 398"/>
              <a:gd name="T3" fmla="*/ 4 h 330"/>
              <a:gd name="T4" fmla="*/ 354 w 398"/>
              <a:gd name="T5" fmla="*/ 12 h 330"/>
              <a:gd name="T6" fmla="*/ 291 w 398"/>
              <a:gd name="T7" fmla="*/ 4 h 330"/>
              <a:gd name="T8" fmla="*/ 213 w 398"/>
              <a:gd name="T9" fmla="*/ 28 h 330"/>
              <a:gd name="T10" fmla="*/ 163 w 398"/>
              <a:gd name="T11" fmla="*/ 89 h 330"/>
              <a:gd name="T12" fmla="*/ 40 w 398"/>
              <a:gd name="T13" fmla="*/ 16 h 330"/>
              <a:gd name="T14" fmla="*/ 18 w 398"/>
              <a:gd name="T15" fmla="*/ 80 h 330"/>
              <a:gd name="T16" fmla="*/ 32 w 398"/>
              <a:gd name="T17" fmla="*/ 125 h 330"/>
              <a:gd name="T18" fmla="*/ 8 w 398"/>
              <a:gd name="T19" fmla="*/ 121 h 330"/>
              <a:gd name="T20" fmla="*/ 42 w 398"/>
              <a:gd name="T21" fmla="*/ 183 h 330"/>
              <a:gd name="T22" fmla="*/ 34 w 398"/>
              <a:gd name="T23" fmla="*/ 191 h 330"/>
              <a:gd name="T24" fmla="*/ 20 w 398"/>
              <a:gd name="T25" fmla="*/ 201 h 330"/>
              <a:gd name="T26" fmla="*/ 66 w 398"/>
              <a:gd name="T27" fmla="*/ 254 h 330"/>
              <a:gd name="T28" fmla="*/ 10 w 398"/>
              <a:gd name="T29" fmla="*/ 280 h 330"/>
              <a:gd name="T30" fmla="*/ 4 w 398"/>
              <a:gd name="T31" fmla="*/ 298 h 330"/>
              <a:gd name="T32" fmla="*/ 60 w 398"/>
              <a:gd name="T33" fmla="*/ 320 h 330"/>
              <a:gd name="T34" fmla="*/ 211 w 398"/>
              <a:gd name="T35" fmla="*/ 320 h 330"/>
              <a:gd name="T36" fmla="*/ 316 w 398"/>
              <a:gd name="T37" fmla="*/ 241 h 330"/>
              <a:gd name="T38" fmla="*/ 364 w 398"/>
              <a:gd name="T39" fmla="*/ 91 h 330"/>
              <a:gd name="T40" fmla="*/ 398 w 398"/>
              <a:gd name="T41" fmla="*/ 48 h 330"/>
              <a:gd name="T42" fmla="*/ 348 w 398"/>
              <a:gd name="T43" fmla="*/ 80 h 330"/>
              <a:gd name="T44" fmla="*/ 332 w 398"/>
              <a:gd name="T45" fmla="*/ 177 h 330"/>
              <a:gd name="T46" fmla="*/ 245 w 398"/>
              <a:gd name="T47" fmla="*/ 286 h 330"/>
              <a:gd name="T48" fmla="*/ 105 w 398"/>
              <a:gd name="T49" fmla="*/ 312 h 330"/>
              <a:gd name="T50" fmla="*/ 84 w 398"/>
              <a:gd name="T51" fmla="*/ 282 h 330"/>
              <a:gd name="T52" fmla="*/ 117 w 398"/>
              <a:gd name="T53" fmla="*/ 260 h 330"/>
              <a:gd name="T54" fmla="*/ 119 w 398"/>
              <a:gd name="T55" fmla="*/ 258 h 330"/>
              <a:gd name="T56" fmla="*/ 117 w 398"/>
              <a:gd name="T57" fmla="*/ 254 h 330"/>
              <a:gd name="T58" fmla="*/ 117 w 398"/>
              <a:gd name="T59" fmla="*/ 254 h 330"/>
              <a:gd name="T60" fmla="*/ 119 w 398"/>
              <a:gd name="T61" fmla="*/ 252 h 330"/>
              <a:gd name="T62" fmla="*/ 119 w 398"/>
              <a:gd name="T63" fmla="*/ 252 h 330"/>
              <a:gd name="T64" fmla="*/ 117 w 398"/>
              <a:gd name="T65" fmla="*/ 250 h 330"/>
              <a:gd name="T66" fmla="*/ 115 w 398"/>
              <a:gd name="T67" fmla="*/ 248 h 330"/>
              <a:gd name="T68" fmla="*/ 111 w 398"/>
              <a:gd name="T69" fmla="*/ 245 h 330"/>
              <a:gd name="T70" fmla="*/ 109 w 398"/>
              <a:gd name="T71" fmla="*/ 245 h 330"/>
              <a:gd name="T72" fmla="*/ 48 w 398"/>
              <a:gd name="T73" fmla="*/ 219 h 330"/>
              <a:gd name="T74" fmla="*/ 96 w 398"/>
              <a:gd name="T75" fmla="*/ 213 h 330"/>
              <a:gd name="T76" fmla="*/ 100 w 398"/>
              <a:gd name="T77" fmla="*/ 213 h 330"/>
              <a:gd name="T78" fmla="*/ 101 w 398"/>
              <a:gd name="T79" fmla="*/ 211 h 330"/>
              <a:gd name="T80" fmla="*/ 103 w 398"/>
              <a:gd name="T81" fmla="*/ 209 h 330"/>
              <a:gd name="T82" fmla="*/ 105 w 398"/>
              <a:gd name="T83" fmla="*/ 207 h 330"/>
              <a:gd name="T84" fmla="*/ 105 w 398"/>
              <a:gd name="T85" fmla="*/ 205 h 330"/>
              <a:gd name="T86" fmla="*/ 105 w 398"/>
              <a:gd name="T87" fmla="*/ 203 h 330"/>
              <a:gd name="T88" fmla="*/ 103 w 398"/>
              <a:gd name="T89" fmla="*/ 201 h 330"/>
              <a:gd name="T90" fmla="*/ 101 w 398"/>
              <a:gd name="T91" fmla="*/ 199 h 330"/>
              <a:gd name="T92" fmla="*/ 98 w 398"/>
              <a:gd name="T93" fmla="*/ 197 h 330"/>
              <a:gd name="T94" fmla="*/ 30 w 398"/>
              <a:gd name="T95" fmla="*/ 141 h 330"/>
              <a:gd name="T96" fmla="*/ 64 w 398"/>
              <a:gd name="T97" fmla="*/ 145 h 330"/>
              <a:gd name="T98" fmla="*/ 70 w 398"/>
              <a:gd name="T99" fmla="*/ 145 h 330"/>
              <a:gd name="T100" fmla="*/ 72 w 398"/>
              <a:gd name="T101" fmla="*/ 141 h 330"/>
              <a:gd name="T102" fmla="*/ 74 w 398"/>
              <a:gd name="T103" fmla="*/ 137 h 330"/>
              <a:gd name="T104" fmla="*/ 72 w 398"/>
              <a:gd name="T105" fmla="*/ 135 h 330"/>
              <a:gd name="T106" fmla="*/ 72 w 398"/>
              <a:gd name="T107" fmla="*/ 131 h 330"/>
              <a:gd name="T108" fmla="*/ 70 w 398"/>
              <a:gd name="T109" fmla="*/ 129 h 330"/>
              <a:gd name="T110" fmla="*/ 38 w 398"/>
              <a:gd name="T111" fmla="*/ 38 h 330"/>
              <a:gd name="T112" fmla="*/ 145 w 398"/>
              <a:gd name="T113" fmla="*/ 101 h 330"/>
              <a:gd name="T114" fmla="*/ 209 w 398"/>
              <a:gd name="T115" fmla="*/ 64 h 330"/>
              <a:gd name="T116" fmla="*/ 275 w 398"/>
              <a:gd name="T117" fmla="*/ 18 h 330"/>
              <a:gd name="T118" fmla="*/ 322 w 398"/>
              <a:gd name="T119" fmla="*/ 34 h 330"/>
              <a:gd name="T120" fmla="*/ 358 w 398"/>
              <a:gd name="T121" fmla="*/ 36 h 330"/>
              <a:gd name="T122" fmla="*/ 350 w 398"/>
              <a:gd name="T123" fmla="*/ 64 h 330"/>
              <a:gd name="T124" fmla="*/ 360 w 398"/>
              <a:gd name="T125" fmla="*/ 72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8" h="330">
                <a:moveTo>
                  <a:pt x="396" y="38"/>
                </a:moveTo>
                <a:lnTo>
                  <a:pt x="396" y="38"/>
                </a:lnTo>
                <a:lnTo>
                  <a:pt x="392" y="36"/>
                </a:lnTo>
                <a:lnTo>
                  <a:pt x="388" y="34"/>
                </a:lnTo>
                <a:lnTo>
                  <a:pt x="388" y="34"/>
                </a:lnTo>
                <a:lnTo>
                  <a:pt x="386" y="36"/>
                </a:lnTo>
                <a:lnTo>
                  <a:pt x="386" y="36"/>
                </a:lnTo>
                <a:lnTo>
                  <a:pt x="376" y="38"/>
                </a:lnTo>
                <a:lnTo>
                  <a:pt x="376" y="38"/>
                </a:lnTo>
                <a:lnTo>
                  <a:pt x="384" y="26"/>
                </a:lnTo>
                <a:lnTo>
                  <a:pt x="390" y="12"/>
                </a:lnTo>
                <a:lnTo>
                  <a:pt x="390" y="12"/>
                </a:lnTo>
                <a:lnTo>
                  <a:pt x="392" y="6"/>
                </a:lnTo>
                <a:lnTo>
                  <a:pt x="390" y="4"/>
                </a:lnTo>
                <a:lnTo>
                  <a:pt x="390" y="4"/>
                </a:lnTo>
                <a:lnTo>
                  <a:pt x="386" y="2"/>
                </a:lnTo>
                <a:lnTo>
                  <a:pt x="384" y="0"/>
                </a:lnTo>
                <a:lnTo>
                  <a:pt x="384" y="0"/>
                </a:lnTo>
                <a:lnTo>
                  <a:pt x="380" y="2"/>
                </a:lnTo>
                <a:lnTo>
                  <a:pt x="380" y="2"/>
                </a:lnTo>
                <a:lnTo>
                  <a:pt x="354" y="12"/>
                </a:lnTo>
                <a:lnTo>
                  <a:pt x="332" y="20"/>
                </a:lnTo>
                <a:lnTo>
                  <a:pt x="332" y="20"/>
                </a:lnTo>
                <a:lnTo>
                  <a:pt x="332" y="20"/>
                </a:lnTo>
                <a:lnTo>
                  <a:pt x="330" y="20"/>
                </a:lnTo>
                <a:lnTo>
                  <a:pt x="330" y="20"/>
                </a:lnTo>
                <a:lnTo>
                  <a:pt x="306" y="8"/>
                </a:lnTo>
                <a:lnTo>
                  <a:pt x="291" y="4"/>
                </a:lnTo>
                <a:lnTo>
                  <a:pt x="275" y="0"/>
                </a:lnTo>
                <a:lnTo>
                  <a:pt x="275" y="0"/>
                </a:lnTo>
                <a:lnTo>
                  <a:pt x="259" y="2"/>
                </a:lnTo>
                <a:lnTo>
                  <a:pt x="241" y="8"/>
                </a:lnTo>
                <a:lnTo>
                  <a:pt x="227" y="16"/>
                </a:lnTo>
                <a:lnTo>
                  <a:pt x="213" y="28"/>
                </a:lnTo>
                <a:lnTo>
                  <a:pt x="213" y="28"/>
                </a:lnTo>
                <a:lnTo>
                  <a:pt x="203" y="42"/>
                </a:lnTo>
                <a:lnTo>
                  <a:pt x="195" y="58"/>
                </a:lnTo>
                <a:lnTo>
                  <a:pt x="189" y="74"/>
                </a:lnTo>
                <a:lnTo>
                  <a:pt x="187" y="93"/>
                </a:lnTo>
                <a:lnTo>
                  <a:pt x="187" y="95"/>
                </a:lnTo>
                <a:lnTo>
                  <a:pt x="187" y="95"/>
                </a:lnTo>
                <a:lnTo>
                  <a:pt x="163" y="89"/>
                </a:lnTo>
                <a:lnTo>
                  <a:pt x="141" y="83"/>
                </a:lnTo>
                <a:lnTo>
                  <a:pt x="121" y="74"/>
                </a:lnTo>
                <a:lnTo>
                  <a:pt x="103" y="66"/>
                </a:lnTo>
                <a:lnTo>
                  <a:pt x="88" y="56"/>
                </a:lnTo>
                <a:lnTo>
                  <a:pt x="72" y="46"/>
                </a:lnTo>
                <a:lnTo>
                  <a:pt x="56" y="32"/>
                </a:lnTo>
                <a:lnTo>
                  <a:pt x="40" y="16"/>
                </a:lnTo>
                <a:lnTo>
                  <a:pt x="32" y="8"/>
                </a:lnTo>
                <a:lnTo>
                  <a:pt x="28" y="18"/>
                </a:lnTo>
                <a:lnTo>
                  <a:pt x="28" y="18"/>
                </a:lnTo>
                <a:lnTo>
                  <a:pt x="22" y="34"/>
                </a:lnTo>
                <a:lnTo>
                  <a:pt x="18" y="50"/>
                </a:lnTo>
                <a:lnTo>
                  <a:pt x="16" y="66"/>
                </a:lnTo>
                <a:lnTo>
                  <a:pt x="18" y="80"/>
                </a:lnTo>
                <a:lnTo>
                  <a:pt x="18" y="80"/>
                </a:lnTo>
                <a:lnTo>
                  <a:pt x="22" y="95"/>
                </a:lnTo>
                <a:lnTo>
                  <a:pt x="28" y="107"/>
                </a:lnTo>
                <a:lnTo>
                  <a:pt x="36" y="117"/>
                </a:lnTo>
                <a:lnTo>
                  <a:pt x="44" y="129"/>
                </a:lnTo>
                <a:lnTo>
                  <a:pt x="44" y="129"/>
                </a:lnTo>
                <a:lnTo>
                  <a:pt x="32" y="125"/>
                </a:lnTo>
                <a:lnTo>
                  <a:pt x="22" y="117"/>
                </a:lnTo>
                <a:lnTo>
                  <a:pt x="22" y="117"/>
                </a:lnTo>
                <a:lnTo>
                  <a:pt x="16" y="115"/>
                </a:lnTo>
                <a:lnTo>
                  <a:pt x="16" y="115"/>
                </a:lnTo>
                <a:lnTo>
                  <a:pt x="10" y="117"/>
                </a:lnTo>
                <a:lnTo>
                  <a:pt x="10" y="117"/>
                </a:lnTo>
                <a:lnTo>
                  <a:pt x="8" y="121"/>
                </a:lnTo>
                <a:lnTo>
                  <a:pt x="6" y="127"/>
                </a:lnTo>
                <a:lnTo>
                  <a:pt x="6" y="127"/>
                </a:lnTo>
                <a:lnTo>
                  <a:pt x="6" y="127"/>
                </a:lnTo>
                <a:lnTo>
                  <a:pt x="6" y="127"/>
                </a:lnTo>
                <a:lnTo>
                  <a:pt x="14" y="147"/>
                </a:lnTo>
                <a:lnTo>
                  <a:pt x="28" y="167"/>
                </a:lnTo>
                <a:lnTo>
                  <a:pt x="42" y="183"/>
                </a:lnTo>
                <a:lnTo>
                  <a:pt x="62" y="197"/>
                </a:lnTo>
                <a:lnTo>
                  <a:pt x="62" y="197"/>
                </a:lnTo>
                <a:lnTo>
                  <a:pt x="48" y="197"/>
                </a:lnTo>
                <a:lnTo>
                  <a:pt x="42" y="193"/>
                </a:lnTo>
                <a:lnTo>
                  <a:pt x="36" y="191"/>
                </a:lnTo>
                <a:lnTo>
                  <a:pt x="34" y="191"/>
                </a:lnTo>
                <a:lnTo>
                  <a:pt x="34" y="191"/>
                </a:lnTo>
                <a:lnTo>
                  <a:pt x="34" y="191"/>
                </a:lnTo>
                <a:lnTo>
                  <a:pt x="30" y="189"/>
                </a:lnTo>
                <a:lnTo>
                  <a:pt x="30" y="189"/>
                </a:lnTo>
                <a:lnTo>
                  <a:pt x="24" y="191"/>
                </a:lnTo>
                <a:lnTo>
                  <a:pt x="24" y="191"/>
                </a:lnTo>
                <a:lnTo>
                  <a:pt x="20" y="195"/>
                </a:lnTo>
                <a:lnTo>
                  <a:pt x="20" y="201"/>
                </a:lnTo>
                <a:lnTo>
                  <a:pt x="20" y="201"/>
                </a:lnTo>
                <a:lnTo>
                  <a:pt x="26" y="213"/>
                </a:lnTo>
                <a:lnTo>
                  <a:pt x="32" y="223"/>
                </a:lnTo>
                <a:lnTo>
                  <a:pt x="38" y="233"/>
                </a:lnTo>
                <a:lnTo>
                  <a:pt x="46" y="241"/>
                </a:lnTo>
                <a:lnTo>
                  <a:pt x="56" y="248"/>
                </a:lnTo>
                <a:lnTo>
                  <a:pt x="66" y="254"/>
                </a:lnTo>
                <a:lnTo>
                  <a:pt x="78" y="258"/>
                </a:lnTo>
                <a:lnTo>
                  <a:pt x="92" y="260"/>
                </a:lnTo>
                <a:lnTo>
                  <a:pt x="92" y="260"/>
                </a:lnTo>
                <a:lnTo>
                  <a:pt x="74" y="268"/>
                </a:lnTo>
                <a:lnTo>
                  <a:pt x="54" y="274"/>
                </a:lnTo>
                <a:lnTo>
                  <a:pt x="34" y="278"/>
                </a:lnTo>
                <a:lnTo>
                  <a:pt x="10" y="280"/>
                </a:lnTo>
                <a:lnTo>
                  <a:pt x="10" y="280"/>
                </a:lnTo>
                <a:lnTo>
                  <a:pt x="4" y="282"/>
                </a:lnTo>
                <a:lnTo>
                  <a:pt x="0" y="286"/>
                </a:lnTo>
                <a:lnTo>
                  <a:pt x="0" y="286"/>
                </a:lnTo>
                <a:lnTo>
                  <a:pt x="0" y="286"/>
                </a:lnTo>
                <a:lnTo>
                  <a:pt x="0" y="292"/>
                </a:lnTo>
                <a:lnTo>
                  <a:pt x="4" y="298"/>
                </a:lnTo>
                <a:lnTo>
                  <a:pt x="4" y="298"/>
                </a:lnTo>
                <a:lnTo>
                  <a:pt x="4" y="298"/>
                </a:lnTo>
                <a:lnTo>
                  <a:pt x="4" y="298"/>
                </a:lnTo>
                <a:lnTo>
                  <a:pt x="14" y="304"/>
                </a:lnTo>
                <a:lnTo>
                  <a:pt x="28" y="312"/>
                </a:lnTo>
                <a:lnTo>
                  <a:pt x="42" y="316"/>
                </a:lnTo>
                <a:lnTo>
                  <a:pt x="60" y="320"/>
                </a:lnTo>
                <a:lnTo>
                  <a:pt x="80" y="324"/>
                </a:lnTo>
                <a:lnTo>
                  <a:pt x="101" y="328"/>
                </a:lnTo>
                <a:lnTo>
                  <a:pt x="149" y="330"/>
                </a:lnTo>
                <a:lnTo>
                  <a:pt x="149" y="330"/>
                </a:lnTo>
                <a:lnTo>
                  <a:pt x="171" y="328"/>
                </a:lnTo>
                <a:lnTo>
                  <a:pt x="191" y="324"/>
                </a:lnTo>
                <a:lnTo>
                  <a:pt x="211" y="320"/>
                </a:lnTo>
                <a:lnTo>
                  <a:pt x="231" y="312"/>
                </a:lnTo>
                <a:lnTo>
                  <a:pt x="251" y="302"/>
                </a:lnTo>
                <a:lnTo>
                  <a:pt x="269" y="290"/>
                </a:lnTo>
                <a:lnTo>
                  <a:pt x="285" y="276"/>
                </a:lnTo>
                <a:lnTo>
                  <a:pt x="300" y="260"/>
                </a:lnTo>
                <a:lnTo>
                  <a:pt x="300" y="260"/>
                </a:lnTo>
                <a:lnTo>
                  <a:pt x="316" y="241"/>
                </a:lnTo>
                <a:lnTo>
                  <a:pt x="328" y="223"/>
                </a:lnTo>
                <a:lnTo>
                  <a:pt x="340" y="203"/>
                </a:lnTo>
                <a:lnTo>
                  <a:pt x="348" y="181"/>
                </a:lnTo>
                <a:lnTo>
                  <a:pt x="356" y="159"/>
                </a:lnTo>
                <a:lnTo>
                  <a:pt x="360" y="137"/>
                </a:lnTo>
                <a:lnTo>
                  <a:pt x="364" y="115"/>
                </a:lnTo>
                <a:lnTo>
                  <a:pt x="364" y="91"/>
                </a:lnTo>
                <a:lnTo>
                  <a:pt x="364" y="89"/>
                </a:lnTo>
                <a:lnTo>
                  <a:pt x="364" y="89"/>
                </a:lnTo>
                <a:lnTo>
                  <a:pt x="376" y="83"/>
                </a:lnTo>
                <a:lnTo>
                  <a:pt x="384" y="72"/>
                </a:lnTo>
                <a:lnTo>
                  <a:pt x="392" y="60"/>
                </a:lnTo>
                <a:lnTo>
                  <a:pt x="398" y="48"/>
                </a:lnTo>
                <a:lnTo>
                  <a:pt x="398" y="48"/>
                </a:lnTo>
                <a:lnTo>
                  <a:pt x="398" y="42"/>
                </a:lnTo>
                <a:lnTo>
                  <a:pt x="396" y="38"/>
                </a:lnTo>
                <a:lnTo>
                  <a:pt x="396" y="38"/>
                </a:lnTo>
                <a:close/>
                <a:moveTo>
                  <a:pt x="348" y="78"/>
                </a:moveTo>
                <a:lnTo>
                  <a:pt x="348" y="78"/>
                </a:lnTo>
                <a:lnTo>
                  <a:pt x="348" y="78"/>
                </a:lnTo>
                <a:lnTo>
                  <a:pt x="348" y="80"/>
                </a:lnTo>
                <a:lnTo>
                  <a:pt x="348" y="80"/>
                </a:lnTo>
                <a:lnTo>
                  <a:pt x="348" y="91"/>
                </a:lnTo>
                <a:lnTo>
                  <a:pt x="348" y="91"/>
                </a:lnTo>
                <a:lnTo>
                  <a:pt x="348" y="113"/>
                </a:lnTo>
                <a:lnTo>
                  <a:pt x="344" y="135"/>
                </a:lnTo>
                <a:lnTo>
                  <a:pt x="340" y="157"/>
                </a:lnTo>
                <a:lnTo>
                  <a:pt x="332" y="177"/>
                </a:lnTo>
                <a:lnTo>
                  <a:pt x="324" y="197"/>
                </a:lnTo>
                <a:lnTo>
                  <a:pt x="314" y="215"/>
                </a:lnTo>
                <a:lnTo>
                  <a:pt x="302" y="231"/>
                </a:lnTo>
                <a:lnTo>
                  <a:pt x="291" y="248"/>
                </a:lnTo>
                <a:lnTo>
                  <a:pt x="277" y="262"/>
                </a:lnTo>
                <a:lnTo>
                  <a:pt x="261" y="276"/>
                </a:lnTo>
                <a:lnTo>
                  <a:pt x="245" y="286"/>
                </a:lnTo>
                <a:lnTo>
                  <a:pt x="227" y="296"/>
                </a:lnTo>
                <a:lnTo>
                  <a:pt x="209" y="304"/>
                </a:lnTo>
                <a:lnTo>
                  <a:pt x="189" y="308"/>
                </a:lnTo>
                <a:lnTo>
                  <a:pt x="169" y="312"/>
                </a:lnTo>
                <a:lnTo>
                  <a:pt x="149" y="312"/>
                </a:lnTo>
                <a:lnTo>
                  <a:pt x="149" y="312"/>
                </a:lnTo>
                <a:lnTo>
                  <a:pt x="105" y="312"/>
                </a:lnTo>
                <a:lnTo>
                  <a:pt x="72" y="306"/>
                </a:lnTo>
                <a:lnTo>
                  <a:pt x="46" y="300"/>
                </a:lnTo>
                <a:lnTo>
                  <a:pt x="30" y="294"/>
                </a:lnTo>
                <a:lnTo>
                  <a:pt x="30" y="294"/>
                </a:lnTo>
                <a:lnTo>
                  <a:pt x="46" y="292"/>
                </a:lnTo>
                <a:lnTo>
                  <a:pt x="60" y="290"/>
                </a:lnTo>
                <a:lnTo>
                  <a:pt x="84" y="282"/>
                </a:lnTo>
                <a:lnTo>
                  <a:pt x="103" y="272"/>
                </a:lnTo>
                <a:lnTo>
                  <a:pt x="117" y="262"/>
                </a:lnTo>
                <a:lnTo>
                  <a:pt x="117" y="262"/>
                </a:lnTo>
                <a:lnTo>
                  <a:pt x="117" y="262"/>
                </a:lnTo>
                <a:lnTo>
                  <a:pt x="117" y="262"/>
                </a:lnTo>
                <a:lnTo>
                  <a:pt x="117" y="260"/>
                </a:lnTo>
                <a:lnTo>
                  <a:pt x="117" y="260"/>
                </a:lnTo>
                <a:lnTo>
                  <a:pt x="117" y="260"/>
                </a:lnTo>
                <a:lnTo>
                  <a:pt x="117" y="260"/>
                </a:lnTo>
                <a:lnTo>
                  <a:pt x="119" y="260"/>
                </a:lnTo>
                <a:lnTo>
                  <a:pt x="119" y="260"/>
                </a:lnTo>
                <a:lnTo>
                  <a:pt x="119" y="258"/>
                </a:lnTo>
                <a:lnTo>
                  <a:pt x="119" y="258"/>
                </a:lnTo>
                <a:lnTo>
                  <a:pt x="119" y="258"/>
                </a:lnTo>
                <a:lnTo>
                  <a:pt x="119" y="258"/>
                </a:lnTo>
                <a:lnTo>
                  <a:pt x="119" y="256"/>
                </a:lnTo>
                <a:lnTo>
                  <a:pt x="119" y="256"/>
                </a:lnTo>
                <a:lnTo>
                  <a:pt x="119" y="256"/>
                </a:lnTo>
                <a:lnTo>
                  <a:pt x="119" y="254"/>
                </a:lnTo>
                <a:lnTo>
                  <a:pt x="117" y="254"/>
                </a:lnTo>
                <a:lnTo>
                  <a:pt x="117" y="254"/>
                </a:lnTo>
                <a:lnTo>
                  <a:pt x="117" y="254"/>
                </a:lnTo>
                <a:lnTo>
                  <a:pt x="117" y="254"/>
                </a:lnTo>
                <a:lnTo>
                  <a:pt x="117" y="254"/>
                </a:lnTo>
                <a:lnTo>
                  <a:pt x="117" y="254"/>
                </a:lnTo>
                <a:lnTo>
                  <a:pt x="117" y="254"/>
                </a:lnTo>
                <a:lnTo>
                  <a:pt x="117" y="254"/>
                </a:lnTo>
                <a:lnTo>
                  <a:pt x="117" y="254"/>
                </a:lnTo>
                <a:lnTo>
                  <a:pt x="117" y="254"/>
                </a:lnTo>
                <a:lnTo>
                  <a:pt x="119" y="254"/>
                </a:lnTo>
                <a:lnTo>
                  <a:pt x="119" y="254"/>
                </a:lnTo>
                <a:lnTo>
                  <a:pt x="119" y="254"/>
                </a:lnTo>
                <a:lnTo>
                  <a:pt x="119" y="254"/>
                </a:lnTo>
                <a:lnTo>
                  <a:pt x="119" y="254"/>
                </a:lnTo>
                <a:lnTo>
                  <a:pt x="119" y="252"/>
                </a:lnTo>
                <a:lnTo>
                  <a:pt x="117" y="252"/>
                </a:lnTo>
                <a:lnTo>
                  <a:pt x="117" y="252"/>
                </a:lnTo>
                <a:lnTo>
                  <a:pt x="117" y="252"/>
                </a:lnTo>
                <a:lnTo>
                  <a:pt x="119" y="252"/>
                </a:lnTo>
                <a:lnTo>
                  <a:pt x="119" y="252"/>
                </a:lnTo>
                <a:lnTo>
                  <a:pt x="119" y="252"/>
                </a:lnTo>
                <a:lnTo>
                  <a:pt x="119" y="252"/>
                </a:lnTo>
                <a:lnTo>
                  <a:pt x="117" y="252"/>
                </a:lnTo>
                <a:lnTo>
                  <a:pt x="117" y="252"/>
                </a:lnTo>
                <a:lnTo>
                  <a:pt x="117" y="250"/>
                </a:lnTo>
                <a:lnTo>
                  <a:pt x="117" y="250"/>
                </a:lnTo>
                <a:lnTo>
                  <a:pt x="117" y="250"/>
                </a:lnTo>
                <a:lnTo>
                  <a:pt x="117" y="250"/>
                </a:lnTo>
                <a:lnTo>
                  <a:pt x="117" y="250"/>
                </a:lnTo>
                <a:lnTo>
                  <a:pt x="117" y="248"/>
                </a:lnTo>
                <a:lnTo>
                  <a:pt x="117" y="248"/>
                </a:lnTo>
                <a:lnTo>
                  <a:pt x="115" y="248"/>
                </a:lnTo>
                <a:lnTo>
                  <a:pt x="115" y="248"/>
                </a:lnTo>
                <a:lnTo>
                  <a:pt x="115" y="248"/>
                </a:lnTo>
                <a:lnTo>
                  <a:pt x="115" y="248"/>
                </a:lnTo>
                <a:lnTo>
                  <a:pt x="115" y="248"/>
                </a:lnTo>
                <a:lnTo>
                  <a:pt x="115" y="248"/>
                </a:lnTo>
                <a:lnTo>
                  <a:pt x="113" y="248"/>
                </a:lnTo>
                <a:lnTo>
                  <a:pt x="113" y="248"/>
                </a:lnTo>
                <a:lnTo>
                  <a:pt x="113" y="245"/>
                </a:lnTo>
                <a:lnTo>
                  <a:pt x="113" y="245"/>
                </a:lnTo>
                <a:lnTo>
                  <a:pt x="111" y="245"/>
                </a:lnTo>
                <a:lnTo>
                  <a:pt x="111" y="245"/>
                </a:lnTo>
                <a:lnTo>
                  <a:pt x="111" y="245"/>
                </a:lnTo>
                <a:lnTo>
                  <a:pt x="111" y="245"/>
                </a:lnTo>
                <a:lnTo>
                  <a:pt x="109" y="245"/>
                </a:lnTo>
                <a:lnTo>
                  <a:pt x="109" y="245"/>
                </a:lnTo>
                <a:lnTo>
                  <a:pt x="109" y="245"/>
                </a:lnTo>
                <a:lnTo>
                  <a:pt x="109" y="245"/>
                </a:lnTo>
                <a:lnTo>
                  <a:pt x="109" y="245"/>
                </a:lnTo>
                <a:lnTo>
                  <a:pt x="109" y="245"/>
                </a:lnTo>
                <a:lnTo>
                  <a:pt x="88" y="241"/>
                </a:lnTo>
                <a:lnTo>
                  <a:pt x="78" y="239"/>
                </a:lnTo>
                <a:lnTo>
                  <a:pt x="68" y="235"/>
                </a:lnTo>
                <a:lnTo>
                  <a:pt x="62" y="231"/>
                </a:lnTo>
                <a:lnTo>
                  <a:pt x="54" y="225"/>
                </a:lnTo>
                <a:lnTo>
                  <a:pt x="48" y="219"/>
                </a:lnTo>
                <a:lnTo>
                  <a:pt x="44" y="211"/>
                </a:lnTo>
                <a:lnTo>
                  <a:pt x="44" y="211"/>
                </a:lnTo>
                <a:lnTo>
                  <a:pt x="54" y="213"/>
                </a:lnTo>
                <a:lnTo>
                  <a:pt x="68" y="215"/>
                </a:lnTo>
                <a:lnTo>
                  <a:pt x="68" y="215"/>
                </a:lnTo>
                <a:lnTo>
                  <a:pt x="80" y="215"/>
                </a:lnTo>
                <a:lnTo>
                  <a:pt x="96" y="213"/>
                </a:lnTo>
                <a:lnTo>
                  <a:pt x="96" y="213"/>
                </a:lnTo>
                <a:lnTo>
                  <a:pt x="98" y="213"/>
                </a:lnTo>
                <a:lnTo>
                  <a:pt x="98" y="213"/>
                </a:lnTo>
                <a:lnTo>
                  <a:pt x="98" y="213"/>
                </a:lnTo>
                <a:lnTo>
                  <a:pt x="98" y="213"/>
                </a:lnTo>
                <a:lnTo>
                  <a:pt x="100" y="213"/>
                </a:lnTo>
                <a:lnTo>
                  <a:pt x="100" y="213"/>
                </a:lnTo>
                <a:lnTo>
                  <a:pt x="100" y="213"/>
                </a:lnTo>
                <a:lnTo>
                  <a:pt x="100" y="213"/>
                </a:lnTo>
                <a:lnTo>
                  <a:pt x="101" y="213"/>
                </a:lnTo>
                <a:lnTo>
                  <a:pt x="101" y="213"/>
                </a:lnTo>
                <a:lnTo>
                  <a:pt x="101" y="211"/>
                </a:lnTo>
                <a:lnTo>
                  <a:pt x="101" y="211"/>
                </a:lnTo>
                <a:lnTo>
                  <a:pt x="101" y="211"/>
                </a:lnTo>
                <a:lnTo>
                  <a:pt x="101" y="211"/>
                </a:lnTo>
                <a:lnTo>
                  <a:pt x="101" y="211"/>
                </a:lnTo>
                <a:lnTo>
                  <a:pt x="103" y="211"/>
                </a:lnTo>
                <a:lnTo>
                  <a:pt x="103" y="211"/>
                </a:lnTo>
                <a:lnTo>
                  <a:pt x="103" y="209"/>
                </a:lnTo>
                <a:lnTo>
                  <a:pt x="103" y="209"/>
                </a:lnTo>
                <a:lnTo>
                  <a:pt x="103" y="209"/>
                </a:lnTo>
                <a:lnTo>
                  <a:pt x="103" y="209"/>
                </a:lnTo>
                <a:lnTo>
                  <a:pt x="103" y="209"/>
                </a:lnTo>
                <a:lnTo>
                  <a:pt x="103" y="209"/>
                </a:lnTo>
                <a:lnTo>
                  <a:pt x="105" y="207"/>
                </a:lnTo>
                <a:lnTo>
                  <a:pt x="105" y="207"/>
                </a:lnTo>
                <a:lnTo>
                  <a:pt x="105" y="207"/>
                </a:lnTo>
                <a:lnTo>
                  <a:pt x="105" y="207"/>
                </a:lnTo>
                <a:lnTo>
                  <a:pt x="105" y="205"/>
                </a:lnTo>
                <a:lnTo>
                  <a:pt x="105" y="205"/>
                </a:lnTo>
                <a:lnTo>
                  <a:pt x="105" y="205"/>
                </a:lnTo>
                <a:lnTo>
                  <a:pt x="105" y="205"/>
                </a:lnTo>
                <a:lnTo>
                  <a:pt x="105" y="205"/>
                </a:lnTo>
                <a:lnTo>
                  <a:pt x="105" y="205"/>
                </a:lnTo>
                <a:lnTo>
                  <a:pt x="105" y="205"/>
                </a:lnTo>
                <a:lnTo>
                  <a:pt x="105" y="205"/>
                </a:lnTo>
                <a:lnTo>
                  <a:pt x="105" y="205"/>
                </a:lnTo>
                <a:lnTo>
                  <a:pt x="105" y="205"/>
                </a:lnTo>
                <a:lnTo>
                  <a:pt x="105" y="203"/>
                </a:lnTo>
                <a:lnTo>
                  <a:pt x="105" y="203"/>
                </a:lnTo>
                <a:lnTo>
                  <a:pt x="105" y="203"/>
                </a:lnTo>
                <a:lnTo>
                  <a:pt x="105" y="203"/>
                </a:lnTo>
                <a:lnTo>
                  <a:pt x="105" y="203"/>
                </a:lnTo>
                <a:lnTo>
                  <a:pt x="105" y="203"/>
                </a:lnTo>
                <a:lnTo>
                  <a:pt x="105" y="203"/>
                </a:lnTo>
                <a:lnTo>
                  <a:pt x="105" y="203"/>
                </a:lnTo>
                <a:lnTo>
                  <a:pt x="105" y="203"/>
                </a:lnTo>
                <a:lnTo>
                  <a:pt x="103" y="201"/>
                </a:lnTo>
                <a:lnTo>
                  <a:pt x="103" y="201"/>
                </a:lnTo>
                <a:lnTo>
                  <a:pt x="103" y="201"/>
                </a:lnTo>
                <a:lnTo>
                  <a:pt x="103" y="201"/>
                </a:lnTo>
                <a:lnTo>
                  <a:pt x="103" y="201"/>
                </a:lnTo>
                <a:lnTo>
                  <a:pt x="103" y="199"/>
                </a:lnTo>
                <a:lnTo>
                  <a:pt x="101" y="199"/>
                </a:lnTo>
                <a:lnTo>
                  <a:pt x="101" y="199"/>
                </a:lnTo>
                <a:lnTo>
                  <a:pt x="101" y="199"/>
                </a:lnTo>
                <a:lnTo>
                  <a:pt x="101" y="199"/>
                </a:lnTo>
                <a:lnTo>
                  <a:pt x="101" y="199"/>
                </a:lnTo>
                <a:lnTo>
                  <a:pt x="100" y="199"/>
                </a:lnTo>
                <a:lnTo>
                  <a:pt x="100" y="197"/>
                </a:lnTo>
                <a:lnTo>
                  <a:pt x="100" y="197"/>
                </a:lnTo>
                <a:lnTo>
                  <a:pt x="100" y="197"/>
                </a:lnTo>
                <a:lnTo>
                  <a:pt x="98" y="197"/>
                </a:lnTo>
                <a:lnTo>
                  <a:pt x="98" y="197"/>
                </a:lnTo>
                <a:lnTo>
                  <a:pt x="80" y="189"/>
                </a:lnTo>
                <a:lnTo>
                  <a:pt x="62" y="177"/>
                </a:lnTo>
                <a:lnTo>
                  <a:pt x="52" y="169"/>
                </a:lnTo>
                <a:lnTo>
                  <a:pt x="44" y="161"/>
                </a:lnTo>
                <a:lnTo>
                  <a:pt x="36" y="151"/>
                </a:lnTo>
                <a:lnTo>
                  <a:pt x="30" y="141"/>
                </a:lnTo>
                <a:lnTo>
                  <a:pt x="30" y="141"/>
                </a:lnTo>
                <a:lnTo>
                  <a:pt x="46" y="145"/>
                </a:lnTo>
                <a:lnTo>
                  <a:pt x="60" y="145"/>
                </a:lnTo>
                <a:lnTo>
                  <a:pt x="60" y="145"/>
                </a:lnTo>
                <a:lnTo>
                  <a:pt x="64" y="147"/>
                </a:lnTo>
                <a:lnTo>
                  <a:pt x="64" y="145"/>
                </a:lnTo>
                <a:lnTo>
                  <a:pt x="64" y="145"/>
                </a:lnTo>
                <a:lnTo>
                  <a:pt x="68" y="145"/>
                </a:lnTo>
                <a:lnTo>
                  <a:pt x="68" y="145"/>
                </a:lnTo>
                <a:lnTo>
                  <a:pt x="70" y="145"/>
                </a:lnTo>
                <a:lnTo>
                  <a:pt x="70" y="145"/>
                </a:lnTo>
                <a:lnTo>
                  <a:pt x="70" y="145"/>
                </a:lnTo>
                <a:lnTo>
                  <a:pt x="70" y="145"/>
                </a:lnTo>
                <a:lnTo>
                  <a:pt x="70" y="145"/>
                </a:lnTo>
                <a:lnTo>
                  <a:pt x="70" y="145"/>
                </a:lnTo>
                <a:lnTo>
                  <a:pt x="70" y="145"/>
                </a:lnTo>
                <a:lnTo>
                  <a:pt x="72" y="143"/>
                </a:lnTo>
                <a:lnTo>
                  <a:pt x="72" y="143"/>
                </a:lnTo>
                <a:lnTo>
                  <a:pt x="72" y="141"/>
                </a:lnTo>
                <a:lnTo>
                  <a:pt x="72" y="141"/>
                </a:lnTo>
                <a:lnTo>
                  <a:pt x="72" y="141"/>
                </a:lnTo>
                <a:lnTo>
                  <a:pt x="72" y="141"/>
                </a:lnTo>
                <a:lnTo>
                  <a:pt x="74" y="139"/>
                </a:lnTo>
                <a:lnTo>
                  <a:pt x="74" y="137"/>
                </a:lnTo>
                <a:lnTo>
                  <a:pt x="74" y="137"/>
                </a:lnTo>
                <a:lnTo>
                  <a:pt x="74" y="137"/>
                </a:lnTo>
                <a:lnTo>
                  <a:pt x="74" y="137"/>
                </a:lnTo>
                <a:lnTo>
                  <a:pt x="74" y="137"/>
                </a:lnTo>
                <a:lnTo>
                  <a:pt x="74" y="137"/>
                </a:lnTo>
                <a:lnTo>
                  <a:pt x="74" y="137"/>
                </a:lnTo>
                <a:lnTo>
                  <a:pt x="74" y="135"/>
                </a:lnTo>
                <a:lnTo>
                  <a:pt x="74" y="135"/>
                </a:lnTo>
                <a:lnTo>
                  <a:pt x="74" y="135"/>
                </a:lnTo>
                <a:lnTo>
                  <a:pt x="74" y="135"/>
                </a:lnTo>
                <a:lnTo>
                  <a:pt x="72" y="135"/>
                </a:lnTo>
                <a:lnTo>
                  <a:pt x="72" y="135"/>
                </a:lnTo>
                <a:lnTo>
                  <a:pt x="72" y="133"/>
                </a:lnTo>
                <a:lnTo>
                  <a:pt x="72" y="133"/>
                </a:lnTo>
                <a:lnTo>
                  <a:pt x="72" y="133"/>
                </a:lnTo>
                <a:lnTo>
                  <a:pt x="72" y="133"/>
                </a:lnTo>
                <a:lnTo>
                  <a:pt x="72" y="131"/>
                </a:lnTo>
                <a:lnTo>
                  <a:pt x="72" y="131"/>
                </a:lnTo>
                <a:lnTo>
                  <a:pt x="70" y="129"/>
                </a:lnTo>
                <a:lnTo>
                  <a:pt x="70" y="129"/>
                </a:lnTo>
                <a:lnTo>
                  <a:pt x="70" y="129"/>
                </a:lnTo>
                <a:lnTo>
                  <a:pt x="70" y="129"/>
                </a:lnTo>
                <a:lnTo>
                  <a:pt x="70" y="129"/>
                </a:lnTo>
                <a:lnTo>
                  <a:pt x="70" y="129"/>
                </a:lnTo>
                <a:lnTo>
                  <a:pt x="70" y="129"/>
                </a:lnTo>
                <a:lnTo>
                  <a:pt x="56" y="115"/>
                </a:lnTo>
                <a:lnTo>
                  <a:pt x="48" y="107"/>
                </a:lnTo>
                <a:lnTo>
                  <a:pt x="42" y="95"/>
                </a:lnTo>
                <a:lnTo>
                  <a:pt x="36" y="83"/>
                </a:lnTo>
                <a:lnTo>
                  <a:pt x="34" y="68"/>
                </a:lnTo>
                <a:lnTo>
                  <a:pt x="34" y="54"/>
                </a:lnTo>
                <a:lnTo>
                  <a:pt x="38" y="38"/>
                </a:lnTo>
                <a:lnTo>
                  <a:pt x="38" y="38"/>
                </a:lnTo>
                <a:lnTo>
                  <a:pt x="54" y="52"/>
                </a:lnTo>
                <a:lnTo>
                  <a:pt x="70" y="64"/>
                </a:lnTo>
                <a:lnTo>
                  <a:pt x="86" y="76"/>
                </a:lnTo>
                <a:lnTo>
                  <a:pt x="103" y="85"/>
                </a:lnTo>
                <a:lnTo>
                  <a:pt x="123" y="93"/>
                </a:lnTo>
                <a:lnTo>
                  <a:pt x="145" y="101"/>
                </a:lnTo>
                <a:lnTo>
                  <a:pt x="169" y="107"/>
                </a:lnTo>
                <a:lnTo>
                  <a:pt x="195" y="113"/>
                </a:lnTo>
                <a:lnTo>
                  <a:pt x="203" y="115"/>
                </a:lnTo>
                <a:lnTo>
                  <a:pt x="203" y="93"/>
                </a:lnTo>
                <a:lnTo>
                  <a:pt x="203" y="93"/>
                </a:lnTo>
                <a:lnTo>
                  <a:pt x="205" y="78"/>
                </a:lnTo>
                <a:lnTo>
                  <a:pt x="209" y="64"/>
                </a:lnTo>
                <a:lnTo>
                  <a:pt x="217" y="50"/>
                </a:lnTo>
                <a:lnTo>
                  <a:pt x="225" y="40"/>
                </a:lnTo>
                <a:lnTo>
                  <a:pt x="235" y="30"/>
                </a:lnTo>
                <a:lnTo>
                  <a:pt x="247" y="24"/>
                </a:lnTo>
                <a:lnTo>
                  <a:pt x="261" y="18"/>
                </a:lnTo>
                <a:lnTo>
                  <a:pt x="275" y="18"/>
                </a:lnTo>
                <a:lnTo>
                  <a:pt x="275" y="18"/>
                </a:lnTo>
                <a:lnTo>
                  <a:pt x="277" y="18"/>
                </a:lnTo>
                <a:lnTo>
                  <a:pt x="277" y="18"/>
                </a:lnTo>
                <a:lnTo>
                  <a:pt x="289" y="20"/>
                </a:lnTo>
                <a:lnTo>
                  <a:pt x="302" y="24"/>
                </a:lnTo>
                <a:lnTo>
                  <a:pt x="322" y="34"/>
                </a:lnTo>
                <a:lnTo>
                  <a:pt x="322" y="34"/>
                </a:lnTo>
                <a:lnTo>
                  <a:pt x="322" y="34"/>
                </a:lnTo>
                <a:lnTo>
                  <a:pt x="330" y="36"/>
                </a:lnTo>
                <a:lnTo>
                  <a:pt x="330" y="36"/>
                </a:lnTo>
                <a:lnTo>
                  <a:pt x="336" y="36"/>
                </a:lnTo>
                <a:lnTo>
                  <a:pt x="336" y="36"/>
                </a:lnTo>
                <a:lnTo>
                  <a:pt x="368" y="24"/>
                </a:lnTo>
                <a:lnTo>
                  <a:pt x="368" y="24"/>
                </a:lnTo>
                <a:lnTo>
                  <a:pt x="358" y="36"/>
                </a:lnTo>
                <a:lnTo>
                  <a:pt x="344" y="48"/>
                </a:lnTo>
                <a:lnTo>
                  <a:pt x="344" y="48"/>
                </a:lnTo>
                <a:lnTo>
                  <a:pt x="342" y="54"/>
                </a:lnTo>
                <a:lnTo>
                  <a:pt x="342" y="60"/>
                </a:lnTo>
                <a:lnTo>
                  <a:pt x="342" y="60"/>
                </a:lnTo>
                <a:lnTo>
                  <a:pt x="346" y="62"/>
                </a:lnTo>
                <a:lnTo>
                  <a:pt x="350" y="64"/>
                </a:lnTo>
                <a:lnTo>
                  <a:pt x="350" y="64"/>
                </a:lnTo>
                <a:lnTo>
                  <a:pt x="354" y="64"/>
                </a:lnTo>
                <a:lnTo>
                  <a:pt x="376" y="56"/>
                </a:lnTo>
                <a:lnTo>
                  <a:pt x="376" y="56"/>
                </a:lnTo>
                <a:lnTo>
                  <a:pt x="372" y="62"/>
                </a:lnTo>
                <a:lnTo>
                  <a:pt x="366" y="68"/>
                </a:lnTo>
                <a:lnTo>
                  <a:pt x="360" y="72"/>
                </a:lnTo>
                <a:lnTo>
                  <a:pt x="354" y="76"/>
                </a:lnTo>
                <a:lnTo>
                  <a:pt x="348"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sp>
        <p:nvSpPr>
          <p:cNvPr id="27" name="Freeform 126">
            <a:extLst>
              <a:ext uri="{FF2B5EF4-FFF2-40B4-BE49-F238E27FC236}">
                <a16:creationId xmlns:a16="http://schemas.microsoft.com/office/drawing/2014/main" id="{D36A5780-929B-5B43-8892-E196386BDAE1}"/>
              </a:ext>
            </a:extLst>
          </p:cNvPr>
          <p:cNvSpPr>
            <a:spLocks noEditPoints="1"/>
          </p:cNvSpPr>
          <p:nvPr userDrawn="1"/>
        </p:nvSpPr>
        <p:spPr bwMode="auto">
          <a:xfrm>
            <a:off x="6563199" y="3070765"/>
            <a:ext cx="284366" cy="283698"/>
          </a:xfrm>
          <a:custGeom>
            <a:avLst/>
            <a:gdLst>
              <a:gd name="T0" fmla="*/ 204 w 426"/>
              <a:gd name="T1" fmla="*/ 425 h 425"/>
              <a:gd name="T2" fmla="*/ 102 w 426"/>
              <a:gd name="T3" fmla="*/ 395 h 425"/>
              <a:gd name="T4" fmla="*/ 53 w 426"/>
              <a:gd name="T5" fmla="*/ 353 h 425"/>
              <a:gd name="T6" fmla="*/ 13 w 426"/>
              <a:gd name="T7" fmla="*/ 287 h 425"/>
              <a:gd name="T8" fmla="*/ 0 w 426"/>
              <a:gd name="T9" fmla="*/ 193 h 425"/>
              <a:gd name="T10" fmla="*/ 45 w 426"/>
              <a:gd name="T11" fmla="*/ 83 h 425"/>
              <a:gd name="T12" fmla="*/ 89 w 426"/>
              <a:gd name="T13" fmla="*/ 40 h 425"/>
              <a:gd name="T14" fmla="*/ 204 w 426"/>
              <a:gd name="T15" fmla="*/ 0 h 425"/>
              <a:gd name="T16" fmla="*/ 213 w 426"/>
              <a:gd name="T17" fmla="*/ 0 h 425"/>
              <a:gd name="T18" fmla="*/ 262 w 426"/>
              <a:gd name="T19" fmla="*/ 6 h 425"/>
              <a:gd name="T20" fmla="*/ 368 w 426"/>
              <a:gd name="T21" fmla="*/ 68 h 425"/>
              <a:gd name="T22" fmla="*/ 403 w 426"/>
              <a:gd name="T23" fmla="*/ 117 h 425"/>
              <a:gd name="T24" fmla="*/ 426 w 426"/>
              <a:gd name="T25" fmla="*/ 213 h 425"/>
              <a:gd name="T26" fmla="*/ 396 w 426"/>
              <a:gd name="T27" fmla="*/ 323 h 425"/>
              <a:gd name="T28" fmla="*/ 373 w 426"/>
              <a:gd name="T29" fmla="*/ 355 h 425"/>
              <a:gd name="T30" fmla="*/ 305 w 426"/>
              <a:gd name="T31" fmla="*/ 404 h 425"/>
              <a:gd name="T32" fmla="*/ 219 w 426"/>
              <a:gd name="T33" fmla="*/ 425 h 425"/>
              <a:gd name="T34" fmla="*/ 75 w 426"/>
              <a:gd name="T35" fmla="*/ 351 h 425"/>
              <a:gd name="T36" fmla="*/ 166 w 426"/>
              <a:gd name="T37" fmla="*/ 387 h 425"/>
              <a:gd name="T38" fmla="*/ 75 w 426"/>
              <a:gd name="T39" fmla="*/ 351 h 425"/>
              <a:gd name="T40" fmla="*/ 260 w 426"/>
              <a:gd name="T41" fmla="*/ 387 h 425"/>
              <a:gd name="T42" fmla="*/ 351 w 426"/>
              <a:gd name="T43" fmla="*/ 351 h 425"/>
              <a:gd name="T44" fmla="*/ 143 w 426"/>
              <a:gd name="T45" fmla="*/ 319 h 425"/>
              <a:gd name="T46" fmla="*/ 204 w 426"/>
              <a:gd name="T47" fmla="*/ 308 h 425"/>
              <a:gd name="T48" fmla="*/ 241 w 426"/>
              <a:gd name="T49" fmla="*/ 383 h 425"/>
              <a:gd name="T50" fmla="*/ 222 w 426"/>
              <a:gd name="T51" fmla="*/ 308 h 425"/>
              <a:gd name="T52" fmla="*/ 364 w 426"/>
              <a:gd name="T53" fmla="*/ 336 h 425"/>
              <a:gd name="T54" fmla="*/ 405 w 426"/>
              <a:gd name="T55" fmla="*/ 253 h 425"/>
              <a:gd name="T56" fmla="*/ 320 w 426"/>
              <a:gd name="T57" fmla="*/ 266 h 425"/>
              <a:gd name="T58" fmla="*/ 19 w 426"/>
              <a:gd name="T59" fmla="*/ 238 h 425"/>
              <a:gd name="T60" fmla="*/ 53 w 426"/>
              <a:gd name="T61" fmla="*/ 325 h 425"/>
              <a:gd name="T62" fmla="*/ 113 w 426"/>
              <a:gd name="T63" fmla="*/ 287 h 425"/>
              <a:gd name="T64" fmla="*/ 222 w 426"/>
              <a:gd name="T65" fmla="*/ 291 h 425"/>
              <a:gd name="T66" fmla="*/ 305 w 426"/>
              <a:gd name="T67" fmla="*/ 242 h 425"/>
              <a:gd name="T68" fmla="*/ 121 w 426"/>
              <a:gd name="T69" fmla="*/ 242 h 425"/>
              <a:gd name="T70" fmla="*/ 204 w 426"/>
              <a:gd name="T71" fmla="*/ 291 h 425"/>
              <a:gd name="T72" fmla="*/ 405 w 426"/>
              <a:gd name="T73" fmla="*/ 170 h 425"/>
              <a:gd name="T74" fmla="*/ 360 w 426"/>
              <a:gd name="T75" fmla="*/ 83 h 425"/>
              <a:gd name="T76" fmla="*/ 317 w 426"/>
              <a:gd name="T77" fmla="*/ 157 h 425"/>
              <a:gd name="T78" fmla="*/ 305 w 426"/>
              <a:gd name="T79" fmla="*/ 181 h 425"/>
              <a:gd name="T80" fmla="*/ 222 w 426"/>
              <a:gd name="T81" fmla="*/ 125 h 425"/>
              <a:gd name="T82" fmla="*/ 170 w 426"/>
              <a:gd name="T83" fmla="*/ 123 h 425"/>
              <a:gd name="T84" fmla="*/ 119 w 426"/>
              <a:gd name="T85" fmla="*/ 204 h 425"/>
              <a:gd name="T86" fmla="*/ 115 w 426"/>
              <a:gd name="T87" fmla="*/ 134 h 425"/>
              <a:gd name="T88" fmla="*/ 55 w 426"/>
              <a:gd name="T89" fmla="*/ 96 h 425"/>
              <a:gd name="T90" fmla="*/ 19 w 426"/>
              <a:gd name="T91" fmla="*/ 187 h 425"/>
              <a:gd name="T92" fmla="*/ 204 w 426"/>
              <a:gd name="T93" fmla="*/ 108 h 425"/>
              <a:gd name="T94" fmla="*/ 147 w 426"/>
              <a:gd name="T95" fmla="*/ 100 h 425"/>
              <a:gd name="T96" fmla="*/ 279 w 426"/>
              <a:gd name="T97" fmla="*/ 100 h 425"/>
              <a:gd name="T98" fmla="*/ 79 w 426"/>
              <a:gd name="T99" fmla="*/ 70 h 425"/>
              <a:gd name="T100" fmla="*/ 153 w 426"/>
              <a:gd name="T101" fmla="*/ 55 h 425"/>
              <a:gd name="T102" fmla="*/ 102 w 426"/>
              <a:gd name="T103" fmla="*/ 53 h 425"/>
              <a:gd name="T104" fmla="*/ 273 w 426"/>
              <a:gd name="T105" fmla="*/ 55 h 425"/>
              <a:gd name="T106" fmla="*/ 347 w 426"/>
              <a:gd name="T107" fmla="*/ 7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6" h="425">
                <a:moveTo>
                  <a:pt x="213" y="425"/>
                </a:moveTo>
                <a:lnTo>
                  <a:pt x="213" y="425"/>
                </a:lnTo>
                <a:lnTo>
                  <a:pt x="211" y="425"/>
                </a:lnTo>
                <a:lnTo>
                  <a:pt x="204" y="425"/>
                </a:lnTo>
                <a:lnTo>
                  <a:pt x="204" y="425"/>
                </a:lnTo>
                <a:lnTo>
                  <a:pt x="204" y="425"/>
                </a:lnTo>
                <a:lnTo>
                  <a:pt x="183" y="423"/>
                </a:lnTo>
                <a:lnTo>
                  <a:pt x="162" y="419"/>
                </a:lnTo>
                <a:lnTo>
                  <a:pt x="141" y="412"/>
                </a:lnTo>
                <a:lnTo>
                  <a:pt x="121" y="404"/>
                </a:lnTo>
                <a:lnTo>
                  <a:pt x="121" y="404"/>
                </a:lnTo>
                <a:lnTo>
                  <a:pt x="102" y="395"/>
                </a:lnTo>
                <a:lnTo>
                  <a:pt x="85" y="383"/>
                </a:lnTo>
                <a:lnTo>
                  <a:pt x="68" y="370"/>
                </a:lnTo>
                <a:lnTo>
                  <a:pt x="53" y="355"/>
                </a:lnTo>
                <a:lnTo>
                  <a:pt x="53" y="355"/>
                </a:lnTo>
                <a:lnTo>
                  <a:pt x="53" y="353"/>
                </a:lnTo>
                <a:lnTo>
                  <a:pt x="53" y="353"/>
                </a:lnTo>
                <a:lnTo>
                  <a:pt x="53" y="353"/>
                </a:lnTo>
                <a:lnTo>
                  <a:pt x="53" y="353"/>
                </a:lnTo>
                <a:lnTo>
                  <a:pt x="40" y="338"/>
                </a:lnTo>
                <a:lnTo>
                  <a:pt x="30" y="323"/>
                </a:lnTo>
                <a:lnTo>
                  <a:pt x="21" y="306"/>
                </a:lnTo>
                <a:lnTo>
                  <a:pt x="13" y="287"/>
                </a:lnTo>
                <a:lnTo>
                  <a:pt x="9" y="270"/>
                </a:lnTo>
                <a:lnTo>
                  <a:pt x="4" y="251"/>
                </a:lnTo>
                <a:lnTo>
                  <a:pt x="0" y="232"/>
                </a:lnTo>
                <a:lnTo>
                  <a:pt x="0" y="213"/>
                </a:lnTo>
                <a:lnTo>
                  <a:pt x="0" y="213"/>
                </a:lnTo>
                <a:lnTo>
                  <a:pt x="0" y="193"/>
                </a:lnTo>
                <a:lnTo>
                  <a:pt x="4" y="172"/>
                </a:lnTo>
                <a:lnTo>
                  <a:pt x="9" y="153"/>
                </a:lnTo>
                <a:lnTo>
                  <a:pt x="15" y="134"/>
                </a:lnTo>
                <a:lnTo>
                  <a:pt x="23" y="117"/>
                </a:lnTo>
                <a:lnTo>
                  <a:pt x="32" y="100"/>
                </a:lnTo>
                <a:lnTo>
                  <a:pt x="45" y="83"/>
                </a:lnTo>
                <a:lnTo>
                  <a:pt x="58" y="68"/>
                </a:lnTo>
                <a:lnTo>
                  <a:pt x="58" y="68"/>
                </a:lnTo>
                <a:lnTo>
                  <a:pt x="58" y="68"/>
                </a:lnTo>
                <a:lnTo>
                  <a:pt x="58" y="68"/>
                </a:lnTo>
                <a:lnTo>
                  <a:pt x="72" y="53"/>
                </a:lnTo>
                <a:lnTo>
                  <a:pt x="89" y="40"/>
                </a:lnTo>
                <a:lnTo>
                  <a:pt x="107" y="28"/>
                </a:lnTo>
                <a:lnTo>
                  <a:pt x="126" y="19"/>
                </a:lnTo>
                <a:lnTo>
                  <a:pt x="145" y="11"/>
                </a:lnTo>
                <a:lnTo>
                  <a:pt x="164" y="6"/>
                </a:lnTo>
                <a:lnTo>
                  <a:pt x="183" y="2"/>
                </a:lnTo>
                <a:lnTo>
                  <a:pt x="204" y="0"/>
                </a:lnTo>
                <a:lnTo>
                  <a:pt x="204" y="0"/>
                </a:lnTo>
                <a:lnTo>
                  <a:pt x="207" y="0"/>
                </a:lnTo>
                <a:lnTo>
                  <a:pt x="209" y="0"/>
                </a:lnTo>
                <a:lnTo>
                  <a:pt x="209" y="0"/>
                </a:lnTo>
                <a:lnTo>
                  <a:pt x="213" y="0"/>
                </a:lnTo>
                <a:lnTo>
                  <a:pt x="213" y="0"/>
                </a:lnTo>
                <a:lnTo>
                  <a:pt x="217" y="0"/>
                </a:lnTo>
                <a:lnTo>
                  <a:pt x="222" y="0"/>
                </a:lnTo>
                <a:lnTo>
                  <a:pt x="222" y="0"/>
                </a:lnTo>
                <a:lnTo>
                  <a:pt x="222" y="0"/>
                </a:lnTo>
                <a:lnTo>
                  <a:pt x="243" y="2"/>
                </a:lnTo>
                <a:lnTo>
                  <a:pt x="262" y="6"/>
                </a:lnTo>
                <a:lnTo>
                  <a:pt x="281" y="11"/>
                </a:lnTo>
                <a:lnTo>
                  <a:pt x="300" y="19"/>
                </a:lnTo>
                <a:lnTo>
                  <a:pt x="320" y="28"/>
                </a:lnTo>
                <a:lnTo>
                  <a:pt x="337" y="40"/>
                </a:lnTo>
                <a:lnTo>
                  <a:pt x="354" y="53"/>
                </a:lnTo>
                <a:lnTo>
                  <a:pt x="368" y="68"/>
                </a:lnTo>
                <a:lnTo>
                  <a:pt x="368" y="68"/>
                </a:lnTo>
                <a:lnTo>
                  <a:pt x="368" y="68"/>
                </a:lnTo>
                <a:lnTo>
                  <a:pt x="368" y="68"/>
                </a:lnTo>
                <a:lnTo>
                  <a:pt x="381" y="83"/>
                </a:lnTo>
                <a:lnTo>
                  <a:pt x="394" y="100"/>
                </a:lnTo>
                <a:lnTo>
                  <a:pt x="403" y="117"/>
                </a:lnTo>
                <a:lnTo>
                  <a:pt x="411" y="134"/>
                </a:lnTo>
                <a:lnTo>
                  <a:pt x="417" y="153"/>
                </a:lnTo>
                <a:lnTo>
                  <a:pt x="422" y="172"/>
                </a:lnTo>
                <a:lnTo>
                  <a:pt x="426" y="193"/>
                </a:lnTo>
                <a:lnTo>
                  <a:pt x="426" y="213"/>
                </a:lnTo>
                <a:lnTo>
                  <a:pt x="426" y="213"/>
                </a:lnTo>
                <a:lnTo>
                  <a:pt x="426" y="232"/>
                </a:lnTo>
                <a:lnTo>
                  <a:pt x="422" y="251"/>
                </a:lnTo>
                <a:lnTo>
                  <a:pt x="417" y="270"/>
                </a:lnTo>
                <a:lnTo>
                  <a:pt x="413" y="287"/>
                </a:lnTo>
                <a:lnTo>
                  <a:pt x="405" y="306"/>
                </a:lnTo>
                <a:lnTo>
                  <a:pt x="396" y="323"/>
                </a:lnTo>
                <a:lnTo>
                  <a:pt x="386" y="338"/>
                </a:lnTo>
                <a:lnTo>
                  <a:pt x="373" y="353"/>
                </a:lnTo>
                <a:lnTo>
                  <a:pt x="373" y="353"/>
                </a:lnTo>
                <a:lnTo>
                  <a:pt x="373" y="353"/>
                </a:lnTo>
                <a:lnTo>
                  <a:pt x="373" y="353"/>
                </a:lnTo>
                <a:lnTo>
                  <a:pt x="373" y="355"/>
                </a:lnTo>
                <a:lnTo>
                  <a:pt x="373" y="355"/>
                </a:lnTo>
                <a:lnTo>
                  <a:pt x="358" y="370"/>
                </a:lnTo>
                <a:lnTo>
                  <a:pt x="341" y="383"/>
                </a:lnTo>
                <a:lnTo>
                  <a:pt x="324" y="395"/>
                </a:lnTo>
                <a:lnTo>
                  <a:pt x="305" y="404"/>
                </a:lnTo>
                <a:lnTo>
                  <a:pt x="305" y="404"/>
                </a:lnTo>
                <a:lnTo>
                  <a:pt x="285" y="412"/>
                </a:lnTo>
                <a:lnTo>
                  <a:pt x="264" y="419"/>
                </a:lnTo>
                <a:lnTo>
                  <a:pt x="243" y="423"/>
                </a:lnTo>
                <a:lnTo>
                  <a:pt x="222" y="425"/>
                </a:lnTo>
                <a:lnTo>
                  <a:pt x="222" y="425"/>
                </a:lnTo>
                <a:lnTo>
                  <a:pt x="219" y="425"/>
                </a:lnTo>
                <a:lnTo>
                  <a:pt x="217" y="425"/>
                </a:lnTo>
                <a:lnTo>
                  <a:pt x="217" y="425"/>
                </a:lnTo>
                <a:lnTo>
                  <a:pt x="213" y="425"/>
                </a:lnTo>
                <a:lnTo>
                  <a:pt x="213" y="425"/>
                </a:lnTo>
                <a:close/>
                <a:moveTo>
                  <a:pt x="75" y="351"/>
                </a:moveTo>
                <a:lnTo>
                  <a:pt x="75" y="351"/>
                </a:lnTo>
                <a:lnTo>
                  <a:pt x="98" y="370"/>
                </a:lnTo>
                <a:lnTo>
                  <a:pt x="124" y="387"/>
                </a:lnTo>
                <a:lnTo>
                  <a:pt x="153" y="397"/>
                </a:lnTo>
                <a:lnTo>
                  <a:pt x="183" y="406"/>
                </a:lnTo>
                <a:lnTo>
                  <a:pt x="183" y="406"/>
                </a:lnTo>
                <a:lnTo>
                  <a:pt x="166" y="387"/>
                </a:lnTo>
                <a:lnTo>
                  <a:pt x="151" y="368"/>
                </a:lnTo>
                <a:lnTo>
                  <a:pt x="138" y="346"/>
                </a:lnTo>
                <a:lnTo>
                  <a:pt x="126" y="323"/>
                </a:lnTo>
                <a:lnTo>
                  <a:pt x="126" y="323"/>
                </a:lnTo>
                <a:lnTo>
                  <a:pt x="100" y="336"/>
                </a:lnTo>
                <a:lnTo>
                  <a:pt x="75" y="351"/>
                </a:lnTo>
                <a:lnTo>
                  <a:pt x="75" y="351"/>
                </a:lnTo>
                <a:close/>
                <a:moveTo>
                  <a:pt x="300" y="323"/>
                </a:moveTo>
                <a:lnTo>
                  <a:pt x="300" y="323"/>
                </a:lnTo>
                <a:lnTo>
                  <a:pt x="288" y="346"/>
                </a:lnTo>
                <a:lnTo>
                  <a:pt x="275" y="368"/>
                </a:lnTo>
                <a:lnTo>
                  <a:pt x="260" y="387"/>
                </a:lnTo>
                <a:lnTo>
                  <a:pt x="243" y="406"/>
                </a:lnTo>
                <a:lnTo>
                  <a:pt x="243" y="406"/>
                </a:lnTo>
                <a:lnTo>
                  <a:pt x="273" y="397"/>
                </a:lnTo>
                <a:lnTo>
                  <a:pt x="302" y="387"/>
                </a:lnTo>
                <a:lnTo>
                  <a:pt x="328" y="370"/>
                </a:lnTo>
                <a:lnTo>
                  <a:pt x="351" y="351"/>
                </a:lnTo>
                <a:lnTo>
                  <a:pt x="351" y="351"/>
                </a:lnTo>
                <a:lnTo>
                  <a:pt x="326" y="336"/>
                </a:lnTo>
                <a:lnTo>
                  <a:pt x="300" y="323"/>
                </a:lnTo>
                <a:lnTo>
                  <a:pt x="300" y="323"/>
                </a:lnTo>
                <a:close/>
                <a:moveTo>
                  <a:pt x="143" y="319"/>
                </a:moveTo>
                <a:lnTo>
                  <a:pt x="143" y="319"/>
                </a:lnTo>
                <a:lnTo>
                  <a:pt x="155" y="342"/>
                </a:lnTo>
                <a:lnTo>
                  <a:pt x="168" y="363"/>
                </a:lnTo>
                <a:lnTo>
                  <a:pt x="185" y="383"/>
                </a:lnTo>
                <a:lnTo>
                  <a:pt x="204" y="402"/>
                </a:lnTo>
                <a:lnTo>
                  <a:pt x="204" y="308"/>
                </a:lnTo>
                <a:lnTo>
                  <a:pt x="204" y="308"/>
                </a:lnTo>
                <a:lnTo>
                  <a:pt x="173" y="312"/>
                </a:lnTo>
                <a:lnTo>
                  <a:pt x="143" y="319"/>
                </a:lnTo>
                <a:lnTo>
                  <a:pt x="143" y="319"/>
                </a:lnTo>
                <a:close/>
                <a:moveTo>
                  <a:pt x="222" y="402"/>
                </a:moveTo>
                <a:lnTo>
                  <a:pt x="222" y="402"/>
                </a:lnTo>
                <a:lnTo>
                  <a:pt x="241" y="383"/>
                </a:lnTo>
                <a:lnTo>
                  <a:pt x="258" y="363"/>
                </a:lnTo>
                <a:lnTo>
                  <a:pt x="271" y="342"/>
                </a:lnTo>
                <a:lnTo>
                  <a:pt x="283" y="319"/>
                </a:lnTo>
                <a:lnTo>
                  <a:pt x="283" y="319"/>
                </a:lnTo>
                <a:lnTo>
                  <a:pt x="253" y="312"/>
                </a:lnTo>
                <a:lnTo>
                  <a:pt x="222" y="308"/>
                </a:lnTo>
                <a:lnTo>
                  <a:pt x="222" y="402"/>
                </a:lnTo>
                <a:close/>
                <a:moveTo>
                  <a:pt x="307" y="308"/>
                </a:moveTo>
                <a:lnTo>
                  <a:pt x="307" y="308"/>
                </a:lnTo>
                <a:lnTo>
                  <a:pt x="337" y="321"/>
                </a:lnTo>
                <a:lnTo>
                  <a:pt x="364" y="336"/>
                </a:lnTo>
                <a:lnTo>
                  <a:pt x="364" y="336"/>
                </a:lnTo>
                <a:lnTo>
                  <a:pt x="373" y="325"/>
                </a:lnTo>
                <a:lnTo>
                  <a:pt x="381" y="310"/>
                </a:lnTo>
                <a:lnTo>
                  <a:pt x="390" y="298"/>
                </a:lnTo>
                <a:lnTo>
                  <a:pt x="396" y="283"/>
                </a:lnTo>
                <a:lnTo>
                  <a:pt x="400" y="268"/>
                </a:lnTo>
                <a:lnTo>
                  <a:pt x="405" y="253"/>
                </a:lnTo>
                <a:lnTo>
                  <a:pt x="407" y="238"/>
                </a:lnTo>
                <a:lnTo>
                  <a:pt x="409" y="221"/>
                </a:lnTo>
                <a:lnTo>
                  <a:pt x="324" y="221"/>
                </a:lnTo>
                <a:lnTo>
                  <a:pt x="324" y="221"/>
                </a:lnTo>
                <a:lnTo>
                  <a:pt x="322" y="244"/>
                </a:lnTo>
                <a:lnTo>
                  <a:pt x="320" y="266"/>
                </a:lnTo>
                <a:lnTo>
                  <a:pt x="313" y="287"/>
                </a:lnTo>
                <a:lnTo>
                  <a:pt x="307" y="308"/>
                </a:lnTo>
                <a:lnTo>
                  <a:pt x="307" y="308"/>
                </a:lnTo>
                <a:close/>
                <a:moveTo>
                  <a:pt x="17" y="221"/>
                </a:moveTo>
                <a:lnTo>
                  <a:pt x="17" y="221"/>
                </a:lnTo>
                <a:lnTo>
                  <a:pt x="19" y="238"/>
                </a:lnTo>
                <a:lnTo>
                  <a:pt x="21" y="253"/>
                </a:lnTo>
                <a:lnTo>
                  <a:pt x="26" y="268"/>
                </a:lnTo>
                <a:lnTo>
                  <a:pt x="30" y="283"/>
                </a:lnTo>
                <a:lnTo>
                  <a:pt x="36" y="298"/>
                </a:lnTo>
                <a:lnTo>
                  <a:pt x="45" y="310"/>
                </a:lnTo>
                <a:lnTo>
                  <a:pt x="53" y="325"/>
                </a:lnTo>
                <a:lnTo>
                  <a:pt x="62" y="336"/>
                </a:lnTo>
                <a:lnTo>
                  <a:pt x="62" y="336"/>
                </a:lnTo>
                <a:lnTo>
                  <a:pt x="89" y="321"/>
                </a:lnTo>
                <a:lnTo>
                  <a:pt x="119" y="308"/>
                </a:lnTo>
                <a:lnTo>
                  <a:pt x="119" y="308"/>
                </a:lnTo>
                <a:lnTo>
                  <a:pt x="113" y="287"/>
                </a:lnTo>
                <a:lnTo>
                  <a:pt x="107" y="266"/>
                </a:lnTo>
                <a:lnTo>
                  <a:pt x="104" y="244"/>
                </a:lnTo>
                <a:lnTo>
                  <a:pt x="102" y="221"/>
                </a:lnTo>
                <a:lnTo>
                  <a:pt x="17" y="221"/>
                </a:lnTo>
                <a:close/>
                <a:moveTo>
                  <a:pt x="222" y="291"/>
                </a:moveTo>
                <a:lnTo>
                  <a:pt x="222" y="291"/>
                </a:lnTo>
                <a:lnTo>
                  <a:pt x="256" y="295"/>
                </a:lnTo>
                <a:lnTo>
                  <a:pt x="290" y="302"/>
                </a:lnTo>
                <a:lnTo>
                  <a:pt x="290" y="302"/>
                </a:lnTo>
                <a:lnTo>
                  <a:pt x="296" y="283"/>
                </a:lnTo>
                <a:lnTo>
                  <a:pt x="300" y="264"/>
                </a:lnTo>
                <a:lnTo>
                  <a:pt x="305" y="242"/>
                </a:lnTo>
                <a:lnTo>
                  <a:pt x="307" y="221"/>
                </a:lnTo>
                <a:lnTo>
                  <a:pt x="222" y="221"/>
                </a:lnTo>
                <a:lnTo>
                  <a:pt x="222" y="291"/>
                </a:lnTo>
                <a:close/>
                <a:moveTo>
                  <a:pt x="119" y="221"/>
                </a:moveTo>
                <a:lnTo>
                  <a:pt x="119" y="221"/>
                </a:lnTo>
                <a:lnTo>
                  <a:pt x="121" y="242"/>
                </a:lnTo>
                <a:lnTo>
                  <a:pt x="126" y="264"/>
                </a:lnTo>
                <a:lnTo>
                  <a:pt x="130" y="283"/>
                </a:lnTo>
                <a:lnTo>
                  <a:pt x="136" y="302"/>
                </a:lnTo>
                <a:lnTo>
                  <a:pt x="136" y="302"/>
                </a:lnTo>
                <a:lnTo>
                  <a:pt x="170" y="295"/>
                </a:lnTo>
                <a:lnTo>
                  <a:pt x="204" y="291"/>
                </a:lnTo>
                <a:lnTo>
                  <a:pt x="204" y="221"/>
                </a:lnTo>
                <a:lnTo>
                  <a:pt x="119" y="221"/>
                </a:lnTo>
                <a:close/>
                <a:moveTo>
                  <a:pt x="409" y="204"/>
                </a:moveTo>
                <a:lnTo>
                  <a:pt x="409" y="204"/>
                </a:lnTo>
                <a:lnTo>
                  <a:pt x="407" y="187"/>
                </a:lnTo>
                <a:lnTo>
                  <a:pt x="405" y="170"/>
                </a:lnTo>
                <a:lnTo>
                  <a:pt x="400" y="155"/>
                </a:lnTo>
                <a:lnTo>
                  <a:pt x="394" y="140"/>
                </a:lnTo>
                <a:lnTo>
                  <a:pt x="388" y="125"/>
                </a:lnTo>
                <a:lnTo>
                  <a:pt x="379" y="111"/>
                </a:lnTo>
                <a:lnTo>
                  <a:pt x="371" y="96"/>
                </a:lnTo>
                <a:lnTo>
                  <a:pt x="360" y="83"/>
                </a:lnTo>
                <a:lnTo>
                  <a:pt x="360" y="83"/>
                </a:lnTo>
                <a:lnTo>
                  <a:pt x="332" y="98"/>
                </a:lnTo>
                <a:lnTo>
                  <a:pt x="305" y="111"/>
                </a:lnTo>
                <a:lnTo>
                  <a:pt x="305" y="111"/>
                </a:lnTo>
                <a:lnTo>
                  <a:pt x="311" y="134"/>
                </a:lnTo>
                <a:lnTo>
                  <a:pt x="317" y="157"/>
                </a:lnTo>
                <a:lnTo>
                  <a:pt x="322" y="181"/>
                </a:lnTo>
                <a:lnTo>
                  <a:pt x="324" y="204"/>
                </a:lnTo>
                <a:lnTo>
                  <a:pt x="409" y="204"/>
                </a:lnTo>
                <a:close/>
                <a:moveTo>
                  <a:pt x="307" y="204"/>
                </a:moveTo>
                <a:lnTo>
                  <a:pt x="307" y="204"/>
                </a:lnTo>
                <a:lnTo>
                  <a:pt x="305" y="181"/>
                </a:lnTo>
                <a:lnTo>
                  <a:pt x="300" y="159"/>
                </a:lnTo>
                <a:lnTo>
                  <a:pt x="294" y="138"/>
                </a:lnTo>
                <a:lnTo>
                  <a:pt x="288" y="117"/>
                </a:lnTo>
                <a:lnTo>
                  <a:pt x="288" y="117"/>
                </a:lnTo>
                <a:lnTo>
                  <a:pt x="256" y="123"/>
                </a:lnTo>
                <a:lnTo>
                  <a:pt x="222" y="125"/>
                </a:lnTo>
                <a:lnTo>
                  <a:pt x="222" y="204"/>
                </a:lnTo>
                <a:lnTo>
                  <a:pt x="307" y="204"/>
                </a:lnTo>
                <a:close/>
                <a:moveTo>
                  <a:pt x="204" y="204"/>
                </a:moveTo>
                <a:lnTo>
                  <a:pt x="204" y="125"/>
                </a:lnTo>
                <a:lnTo>
                  <a:pt x="204" y="125"/>
                </a:lnTo>
                <a:lnTo>
                  <a:pt x="170" y="123"/>
                </a:lnTo>
                <a:lnTo>
                  <a:pt x="138" y="117"/>
                </a:lnTo>
                <a:lnTo>
                  <a:pt x="138" y="117"/>
                </a:lnTo>
                <a:lnTo>
                  <a:pt x="132" y="138"/>
                </a:lnTo>
                <a:lnTo>
                  <a:pt x="126" y="159"/>
                </a:lnTo>
                <a:lnTo>
                  <a:pt x="121" y="181"/>
                </a:lnTo>
                <a:lnTo>
                  <a:pt x="119" y="204"/>
                </a:lnTo>
                <a:lnTo>
                  <a:pt x="204" y="204"/>
                </a:lnTo>
                <a:close/>
                <a:moveTo>
                  <a:pt x="102" y="204"/>
                </a:moveTo>
                <a:lnTo>
                  <a:pt x="102" y="204"/>
                </a:lnTo>
                <a:lnTo>
                  <a:pt x="104" y="181"/>
                </a:lnTo>
                <a:lnTo>
                  <a:pt x="109" y="157"/>
                </a:lnTo>
                <a:lnTo>
                  <a:pt x="115" y="134"/>
                </a:lnTo>
                <a:lnTo>
                  <a:pt x="121" y="111"/>
                </a:lnTo>
                <a:lnTo>
                  <a:pt x="121" y="111"/>
                </a:lnTo>
                <a:lnTo>
                  <a:pt x="94" y="98"/>
                </a:lnTo>
                <a:lnTo>
                  <a:pt x="66" y="83"/>
                </a:lnTo>
                <a:lnTo>
                  <a:pt x="66" y="83"/>
                </a:lnTo>
                <a:lnTo>
                  <a:pt x="55" y="96"/>
                </a:lnTo>
                <a:lnTo>
                  <a:pt x="47" y="111"/>
                </a:lnTo>
                <a:lnTo>
                  <a:pt x="38" y="125"/>
                </a:lnTo>
                <a:lnTo>
                  <a:pt x="32" y="140"/>
                </a:lnTo>
                <a:lnTo>
                  <a:pt x="26" y="155"/>
                </a:lnTo>
                <a:lnTo>
                  <a:pt x="21" y="170"/>
                </a:lnTo>
                <a:lnTo>
                  <a:pt x="19" y="187"/>
                </a:lnTo>
                <a:lnTo>
                  <a:pt x="17" y="204"/>
                </a:lnTo>
                <a:lnTo>
                  <a:pt x="102" y="204"/>
                </a:lnTo>
                <a:close/>
                <a:moveTo>
                  <a:pt x="147" y="100"/>
                </a:moveTo>
                <a:lnTo>
                  <a:pt x="147" y="100"/>
                </a:lnTo>
                <a:lnTo>
                  <a:pt x="175" y="106"/>
                </a:lnTo>
                <a:lnTo>
                  <a:pt x="204" y="108"/>
                </a:lnTo>
                <a:lnTo>
                  <a:pt x="204" y="23"/>
                </a:lnTo>
                <a:lnTo>
                  <a:pt x="204" y="23"/>
                </a:lnTo>
                <a:lnTo>
                  <a:pt x="187" y="40"/>
                </a:lnTo>
                <a:lnTo>
                  <a:pt x="170" y="60"/>
                </a:lnTo>
                <a:lnTo>
                  <a:pt x="158" y="79"/>
                </a:lnTo>
                <a:lnTo>
                  <a:pt x="147" y="100"/>
                </a:lnTo>
                <a:lnTo>
                  <a:pt x="147" y="100"/>
                </a:lnTo>
                <a:close/>
                <a:moveTo>
                  <a:pt x="222" y="108"/>
                </a:moveTo>
                <a:lnTo>
                  <a:pt x="222" y="108"/>
                </a:lnTo>
                <a:lnTo>
                  <a:pt x="251" y="106"/>
                </a:lnTo>
                <a:lnTo>
                  <a:pt x="279" y="100"/>
                </a:lnTo>
                <a:lnTo>
                  <a:pt x="279" y="100"/>
                </a:lnTo>
                <a:lnTo>
                  <a:pt x="268" y="79"/>
                </a:lnTo>
                <a:lnTo>
                  <a:pt x="256" y="60"/>
                </a:lnTo>
                <a:lnTo>
                  <a:pt x="239" y="40"/>
                </a:lnTo>
                <a:lnTo>
                  <a:pt x="222" y="23"/>
                </a:lnTo>
                <a:lnTo>
                  <a:pt x="222" y="108"/>
                </a:lnTo>
                <a:close/>
                <a:moveTo>
                  <a:pt x="79" y="70"/>
                </a:moveTo>
                <a:lnTo>
                  <a:pt x="79" y="70"/>
                </a:lnTo>
                <a:lnTo>
                  <a:pt x="104" y="85"/>
                </a:lnTo>
                <a:lnTo>
                  <a:pt x="130" y="96"/>
                </a:lnTo>
                <a:lnTo>
                  <a:pt x="130" y="96"/>
                </a:lnTo>
                <a:lnTo>
                  <a:pt x="141" y="74"/>
                </a:lnTo>
                <a:lnTo>
                  <a:pt x="153" y="55"/>
                </a:lnTo>
                <a:lnTo>
                  <a:pt x="166" y="36"/>
                </a:lnTo>
                <a:lnTo>
                  <a:pt x="183" y="19"/>
                </a:lnTo>
                <a:lnTo>
                  <a:pt x="183" y="19"/>
                </a:lnTo>
                <a:lnTo>
                  <a:pt x="153" y="26"/>
                </a:lnTo>
                <a:lnTo>
                  <a:pt x="128" y="38"/>
                </a:lnTo>
                <a:lnTo>
                  <a:pt x="102" y="53"/>
                </a:lnTo>
                <a:lnTo>
                  <a:pt x="79" y="70"/>
                </a:lnTo>
                <a:lnTo>
                  <a:pt x="79" y="70"/>
                </a:lnTo>
                <a:close/>
                <a:moveTo>
                  <a:pt x="243" y="19"/>
                </a:moveTo>
                <a:lnTo>
                  <a:pt x="243" y="19"/>
                </a:lnTo>
                <a:lnTo>
                  <a:pt x="260" y="36"/>
                </a:lnTo>
                <a:lnTo>
                  <a:pt x="273" y="55"/>
                </a:lnTo>
                <a:lnTo>
                  <a:pt x="285" y="74"/>
                </a:lnTo>
                <a:lnTo>
                  <a:pt x="296" y="96"/>
                </a:lnTo>
                <a:lnTo>
                  <a:pt x="296" y="96"/>
                </a:lnTo>
                <a:lnTo>
                  <a:pt x="322" y="85"/>
                </a:lnTo>
                <a:lnTo>
                  <a:pt x="347" y="70"/>
                </a:lnTo>
                <a:lnTo>
                  <a:pt x="347" y="70"/>
                </a:lnTo>
                <a:lnTo>
                  <a:pt x="324" y="53"/>
                </a:lnTo>
                <a:lnTo>
                  <a:pt x="298" y="38"/>
                </a:lnTo>
                <a:lnTo>
                  <a:pt x="273" y="26"/>
                </a:lnTo>
                <a:lnTo>
                  <a:pt x="243" y="19"/>
                </a:lnTo>
                <a:lnTo>
                  <a:pt x="243" y="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grpSp>
        <p:nvGrpSpPr>
          <p:cNvPr id="28" name="Gruppieren 27">
            <a:extLst>
              <a:ext uri="{FF2B5EF4-FFF2-40B4-BE49-F238E27FC236}">
                <a16:creationId xmlns:a16="http://schemas.microsoft.com/office/drawing/2014/main" id="{0B15B890-39AE-A542-A531-E71690E04DA0}"/>
              </a:ext>
            </a:extLst>
          </p:cNvPr>
          <p:cNvGrpSpPr/>
          <p:nvPr userDrawn="1"/>
        </p:nvGrpSpPr>
        <p:grpSpPr>
          <a:xfrm>
            <a:off x="6575961" y="2225424"/>
            <a:ext cx="266343" cy="232299"/>
            <a:chOff x="5086817" y="2150201"/>
            <a:chExt cx="266343" cy="232299"/>
          </a:xfrm>
        </p:grpSpPr>
        <p:sp>
          <p:nvSpPr>
            <p:cNvPr id="29" name="Rectangle 127">
              <a:extLst>
                <a:ext uri="{FF2B5EF4-FFF2-40B4-BE49-F238E27FC236}">
                  <a16:creationId xmlns:a16="http://schemas.microsoft.com/office/drawing/2014/main" id="{9EB52A85-8E6F-5049-B20F-38BF0E2CE823}"/>
                </a:ext>
              </a:extLst>
            </p:cNvPr>
            <p:cNvSpPr>
              <a:spLocks noChangeArrowheads="1"/>
            </p:cNvSpPr>
            <p:nvPr/>
          </p:nvSpPr>
          <p:spPr bwMode="auto">
            <a:xfrm>
              <a:off x="5152235" y="2230304"/>
              <a:ext cx="75430" cy="1068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sp>
          <p:nvSpPr>
            <p:cNvPr id="30" name="Rectangle 128">
              <a:extLst>
                <a:ext uri="{FF2B5EF4-FFF2-40B4-BE49-F238E27FC236}">
                  <a16:creationId xmlns:a16="http://schemas.microsoft.com/office/drawing/2014/main" id="{67E25AB1-242F-6547-A1F7-6B87C987336F}"/>
                </a:ext>
              </a:extLst>
            </p:cNvPr>
            <p:cNvSpPr>
              <a:spLocks noChangeArrowheads="1"/>
            </p:cNvSpPr>
            <p:nvPr/>
          </p:nvSpPr>
          <p:spPr bwMode="auto">
            <a:xfrm>
              <a:off x="5152235" y="2266350"/>
              <a:ext cx="100796" cy="1068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sp>
          <p:nvSpPr>
            <p:cNvPr id="31" name="Rectangle 129">
              <a:extLst>
                <a:ext uri="{FF2B5EF4-FFF2-40B4-BE49-F238E27FC236}">
                  <a16:creationId xmlns:a16="http://schemas.microsoft.com/office/drawing/2014/main" id="{4BE0AAE7-B6E3-DA44-8FCD-5F6C8854E79D}"/>
                </a:ext>
              </a:extLst>
            </p:cNvPr>
            <p:cNvSpPr>
              <a:spLocks noChangeArrowheads="1"/>
            </p:cNvSpPr>
            <p:nvPr/>
          </p:nvSpPr>
          <p:spPr bwMode="auto">
            <a:xfrm>
              <a:off x="5152235" y="2301062"/>
              <a:ext cx="100796" cy="1068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sp>
          <p:nvSpPr>
            <p:cNvPr id="32" name="Freeform 130">
              <a:extLst>
                <a:ext uri="{FF2B5EF4-FFF2-40B4-BE49-F238E27FC236}">
                  <a16:creationId xmlns:a16="http://schemas.microsoft.com/office/drawing/2014/main" id="{33E9FDAF-A965-B84B-858E-42FDEF1B6D4E}"/>
                </a:ext>
              </a:extLst>
            </p:cNvPr>
            <p:cNvSpPr>
              <a:spLocks noEditPoints="1"/>
            </p:cNvSpPr>
            <p:nvPr/>
          </p:nvSpPr>
          <p:spPr bwMode="auto">
            <a:xfrm>
              <a:off x="5086817" y="2150201"/>
              <a:ext cx="266343" cy="232299"/>
            </a:xfrm>
            <a:custGeom>
              <a:avLst/>
              <a:gdLst>
                <a:gd name="T0" fmla="*/ 389 w 399"/>
                <a:gd name="T1" fmla="*/ 12 h 348"/>
                <a:gd name="T2" fmla="*/ 377 w 399"/>
                <a:gd name="T3" fmla="*/ 4 h 348"/>
                <a:gd name="T4" fmla="*/ 361 w 399"/>
                <a:gd name="T5" fmla="*/ 0 h 348"/>
                <a:gd name="T6" fmla="*/ 40 w 399"/>
                <a:gd name="T7" fmla="*/ 0 h 348"/>
                <a:gd name="T8" fmla="*/ 24 w 399"/>
                <a:gd name="T9" fmla="*/ 4 h 348"/>
                <a:gd name="T10" fmla="*/ 12 w 399"/>
                <a:gd name="T11" fmla="*/ 12 h 348"/>
                <a:gd name="T12" fmla="*/ 4 w 399"/>
                <a:gd name="T13" fmla="*/ 24 h 348"/>
                <a:gd name="T14" fmla="*/ 0 w 399"/>
                <a:gd name="T15" fmla="*/ 38 h 348"/>
                <a:gd name="T16" fmla="*/ 0 w 399"/>
                <a:gd name="T17" fmla="*/ 174 h 348"/>
                <a:gd name="T18" fmla="*/ 4 w 399"/>
                <a:gd name="T19" fmla="*/ 188 h 348"/>
                <a:gd name="T20" fmla="*/ 12 w 399"/>
                <a:gd name="T21" fmla="*/ 200 h 348"/>
                <a:gd name="T22" fmla="*/ 24 w 399"/>
                <a:gd name="T23" fmla="*/ 208 h 348"/>
                <a:gd name="T24" fmla="*/ 38 w 399"/>
                <a:gd name="T25" fmla="*/ 212 h 348"/>
                <a:gd name="T26" fmla="*/ 50 w 399"/>
                <a:gd name="T27" fmla="*/ 210 h 348"/>
                <a:gd name="T28" fmla="*/ 60 w 399"/>
                <a:gd name="T29" fmla="*/ 338 h 348"/>
                <a:gd name="T30" fmla="*/ 62 w 399"/>
                <a:gd name="T31" fmla="*/ 342 h 348"/>
                <a:gd name="T32" fmla="*/ 66 w 399"/>
                <a:gd name="T33" fmla="*/ 346 h 348"/>
                <a:gd name="T34" fmla="*/ 331 w 399"/>
                <a:gd name="T35" fmla="*/ 348 h 348"/>
                <a:gd name="T36" fmla="*/ 335 w 399"/>
                <a:gd name="T37" fmla="*/ 346 h 348"/>
                <a:gd name="T38" fmla="*/ 339 w 399"/>
                <a:gd name="T39" fmla="*/ 338 h 348"/>
                <a:gd name="T40" fmla="*/ 339 w 399"/>
                <a:gd name="T41" fmla="*/ 204 h 348"/>
                <a:gd name="T42" fmla="*/ 361 w 399"/>
                <a:gd name="T43" fmla="*/ 212 h 348"/>
                <a:gd name="T44" fmla="*/ 369 w 399"/>
                <a:gd name="T45" fmla="*/ 210 h 348"/>
                <a:gd name="T46" fmla="*/ 383 w 399"/>
                <a:gd name="T47" fmla="*/ 204 h 348"/>
                <a:gd name="T48" fmla="*/ 393 w 399"/>
                <a:gd name="T49" fmla="*/ 194 h 348"/>
                <a:gd name="T50" fmla="*/ 399 w 399"/>
                <a:gd name="T51" fmla="*/ 180 h 348"/>
                <a:gd name="T52" fmla="*/ 399 w 399"/>
                <a:gd name="T53" fmla="*/ 38 h 348"/>
                <a:gd name="T54" fmla="*/ 399 w 399"/>
                <a:gd name="T55" fmla="*/ 30 h 348"/>
                <a:gd name="T56" fmla="*/ 393 w 399"/>
                <a:gd name="T57" fmla="*/ 16 h 348"/>
                <a:gd name="T58" fmla="*/ 389 w 399"/>
                <a:gd name="T59" fmla="*/ 12 h 348"/>
                <a:gd name="T60" fmla="*/ 76 w 399"/>
                <a:gd name="T61" fmla="*/ 98 h 348"/>
                <a:gd name="T62" fmla="*/ 76 w 399"/>
                <a:gd name="T63" fmla="*/ 96 h 348"/>
                <a:gd name="T64" fmla="*/ 84 w 399"/>
                <a:gd name="T65" fmla="*/ 92 h 348"/>
                <a:gd name="T66" fmla="*/ 317 w 399"/>
                <a:gd name="T67" fmla="*/ 92 h 348"/>
                <a:gd name="T68" fmla="*/ 323 w 399"/>
                <a:gd name="T69" fmla="*/ 98 h 348"/>
                <a:gd name="T70" fmla="*/ 76 w 399"/>
                <a:gd name="T71" fmla="*/ 332 h 348"/>
                <a:gd name="T72" fmla="*/ 353 w 399"/>
                <a:gd name="T73" fmla="*/ 92 h 348"/>
                <a:gd name="T74" fmla="*/ 46 w 399"/>
                <a:gd name="T75" fmla="*/ 76 h 348"/>
                <a:gd name="T76" fmla="*/ 60 w 399"/>
                <a:gd name="T77" fmla="*/ 92 h 348"/>
                <a:gd name="T78" fmla="*/ 60 w 399"/>
                <a:gd name="T79" fmla="*/ 174 h 348"/>
                <a:gd name="T80" fmla="*/ 54 w 399"/>
                <a:gd name="T81" fmla="*/ 188 h 348"/>
                <a:gd name="T82" fmla="*/ 38 w 399"/>
                <a:gd name="T83" fmla="*/ 196 h 348"/>
                <a:gd name="T84" fmla="*/ 30 w 399"/>
                <a:gd name="T85" fmla="*/ 194 h 348"/>
                <a:gd name="T86" fmla="*/ 18 w 399"/>
                <a:gd name="T87" fmla="*/ 182 h 348"/>
                <a:gd name="T88" fmla="*/ 16 w 399"/>
                <a:gd name="T89" fmla="*/ 38 h 348"/>
                <a:gd name="T90" fmla="*/ 18 w 399"/>
                <a:gd name="T91" fmla="*/ 30 h 348"/>
                <a:gd name="T92" fmla="*/ 30 w 399"/>
                <a:gd name="T93" fmla="*/ 18 h 348"/>
                <a:gd name="T94" fmla="*/ 361 w 399"/>
                <a:gd name="T95" fmla="*/ 16 h 348"/>
                <a:gd name="T96" fmla="*/ 371 w 399"/>
                <a:gd name="T97" fmla="*/ 18 h 348"/>
                <a:gd name="T98" fmla="*/ 381 w 399"/>
                <a:gd name="T99" fmla="*/ 30 h 348"/>
                <a:gd name="T100" fmla="*/ 383 w 399"/>
                <a:gd name="T101" fmla="*/ 174 h 348"/>
                <a:gd name="T102" fmla="*/ 381 w 399"/>
                <a:gd name="T103" fmla="*/ 182 h 348"/>
                <a:gd name="T104" fmla="*/ 369 w 399"/>
                <a:gd name="T105" fmla="*/ 194 h 348"/>
                <a:gd name="T106" fmla="*/ 361 w 399"/>
                <a:gd name="T107" fmla="*/ 196 h 348"/>
                <a:gd name="T108" fmla="*/ 345 w 399"/>
                <a:gd name="T109" fmla="*/ 188 h 348"/>
                <a:gd name="T110" fmla="*/ 339 w 399"/>
                <a:gd name="T111" fmla="*/ 174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99" h="348">
                  <a:moveTo>
                    <a:pt x="389" y="12"/>
                  </a:moveTo>
                  <a:lnTo>
                    <a:pt x="389" y="12"/>
                  </a:lnTo>
                  <a:lnTo>
                    <a:pt x="383" y="6"/>
                  </a:lnTo>
                  <a:lnTo>
                    <a:pt x="377" y="4"/>
                  </a:lnTo>
                  <a:lnTo>
                    <a:pt x="369" y="2"/>
                  </a:lnTo>
                  <a:lnTo>
                    <a:pt x="361" y="0"/>
                  </a:lnTo>
                  <a:lnTo>
                    <a:pt x="40" y="0"/>
                  </a:lnTo>
                  <a:lnTo>
                    <a:pt x="40" y="0"/>
                  </a:lnTo>
                  <a:lnTo>
                    <a:pt x="32" y="2"/>
                  </a:lnTo>
                  <a:lnTo>
                    <a:pt x="24" y="4"/>
                  </a:lnTo>
                  <a:lnTo>
                    <a:pt x="18" y="6"/>
                  </a:lnTo>
                  <a:lnTo>
                    <a:pt x="12" y="12"/>
                  </a:lnTo>
                  <a:lnTo>
                    <a:pt x="6" y="16"/>
                  </a:lnTo>
                  <a:lnTo>
                    <a:pt x="4" y="24"/>
                  </a:lnTo>
                  <a:lnTo>
                    <a:pt x="0" y="30"/>
                  </a:lnTo>
                  <a:lnTo>
                    <a:pt x="0" y="38"/>
                  </a:lnTo>
                  <a:lnTo>
                    <a:pt x="0" y="174"/>
                  </a:lnTo>
                  <a:lnTo>
                    <a:pt x="0" y="174"/>
                  </a:lnTo>
                  <a:lnTo>
                    <a:pt x="0" y="180"/>
                  </a:lnTo>
                  <a:lnTo>
                    <a:pt x="4" y="188"/>
                  </a:lnTo>
                  <a:lnTo>
                    <a:pt x="6" y="194"/>
                  </a:lnTo>
                  <a:lnTo>
                    <a:pt x="12" y="200"/>
                  </a:lnTo>
                  <a:lnTo>
                    <a:pt x="16" y="204"/>
                  </a:lnTo>
                  <a:lnTo>
                    <a:pt x="24" y="208"/>
                  </a:lnTo>
                  <a:lnTo>
                    <a:pt x="30" y="210"/>
                  </a:lnTo>
                  <a:lnTo>
                    <a:pt x="38" y="212"/>
                  </a:lnTo>
                  <a:lnTo>
                    <a:pt x="38" y="212"/>
                  </a:lnTo>
                  <a:lnTo>
                    <a:pt x="50" y="210"/>
                  </a:lnTo>
                  <a:lnTo>
                    <a:pt x="60" y="204"/>
                  </a:lnTo>
                  <a:lnTo>
                    <a:pt x="60" y="338"/>
                  </a:lnTo>
                  <a:lnTo>
                    <a:pt x="60" y="338"/>
                  </a:lnTo>
                  <a:lnTo>
                    <a:pt x="62" y="342"/>
                  </a:lnTo>
                  <a:lnTo>
                    <a:pt x="64" y="344"/>
                  </a:lnTo>
                  <a:lnTo>
                    <a:pt x="66" y="346"/>
                  </a:lnTo>
                  <a:lnTo>
                    <a:pt x="70" y="348"/>
                  </a:lnTo>
                  <a:lnTo>
                    <a:pt x="331" y="348"/>
                  </a:lnTo>
                  <a:lnTo>
                    <a:pt x="331" y="348"/>
                  </a:lnTo>
                  <a:lnTo>
                    <a:pt x="335" y="346"/>
                  </a:lnTo>
                  <a:lnTo>
                    <a:pt x="337" y="344"/>
                  </a:lnTo>
                  <a:lnTo>
                    <a:pt x="339" y="338"/>
                  </a:lnTo>
                  <a:lnTo>
                    <a:pt x="339" y="204"/>
                  </a:lnTo>
                  <a:lnTo>
                    <a:pt x="339" y="204"/>
                  </a:lnTo>
                  <a:lnTo>
                    <a:pt x="349" y="210"/>
                  </a:lnTo>
                  <a:lnTo>
                    <a:pt x="361" y="212"/>
                  </a:lnTo>
                  <a:lnTo>
                    <a:pt x="361" y="212"/>
                  </a:lnTo>
                  <a:lnTo>
                    <a:pt x="369" y="210"/>
                  </a:lnTo>
                  <a:lnTo>
                    <a:pt x="375" y="208"/>
                  </a:lnTo>
                  <a:lnTo>
                    <a:pt x="383" y="204"/>
                  </a:lnTo>
                  <a:lnTo>
                    <a:pt x="387" y="200"/>
                  </a:lnTo>
                  <a:lnTo>
                    <a:pt x="393" y="194"/>
                  </a:lnTo>
                  <a:lnTo>
                    <a:pt x="395" y="188"/>
                  </a:lnTo>
                  <a:lnTo>
                    <a:pt x="399" y="180"/>
                  </a:lnTo>
                  <a:lnTo>
                    <a:pt x="399" y="174"/>
                  </a:lnTo>
                  <a:lnTo>
                    <a:pt x="399" y="38"/>
                  </a:lnTo>
                  <a:lnTo>
                    <a:pt x="399" y="38"/>
                  </a:lnTo>
                  <a:lnTo>
                    <a:pt x="399" y="30"/>
                  </a:lnTo>
                  <a:lnTo>
                    <a:pt x="397" y="24"/>
                  </a:lnTo>
                  <a:lnTo>
                    <a:pt x="393" y="16"/>
                  </a:lnTo>
                  <a:lnTo>
                    <a:pt x="389" y="12"/>
                  </a:lnTo>
                  <a:lnTo>
                    <a:pt x="389" y="12"/>
                  </a:lnTo>
                  <a:close/>
                  <a:moveTo>
                    <a:pt x="76" y="332"/>
                  </a:moveTo>
                  <a:lnTo>
                    <a:pt x="76" y="98"/>
                  </a:lnTo>
                  <a:lnTo>
                    <a:pt x="76" y="98"/>
                  </a:lnTo>
                  <a:lnTo>
                    <a:pt x="76" y="96"/>
                  </a:lnTo>
                  <a:lnTo>
                    <a:pt x="78" y="94"/>
                  </a:lnTo>
                  <a:lnTo>
                    <a:pt x="84" y="92"/>
                  </a:lnTo>
                  <a:lnTo>
                    <a:pt x="317" y="92"/>
                  </a:lnTo>
                  <a:lnTo>
                    <a:pt x="317" y="92"/>
                  </a:lnTo>
                  <a:lnTo>
                    <a:pt x="321" y="94"/>
                  </a:lnTo>
                  <a:lnTo>
                    <a:pt x="323" y="98"/>
                  </a:lnTo>
                  <a:lnTo>
                    <a:pt x="323" y="332"/>
                  </a:lnTo>
                  <a:lnTo>
                    <a:pt x="76" y="332"/>
                  </a:lnTo>
                  <a:close/>
                  <a:moveTo>
                    <a:pt x="339" y="92"/>
                  </a:moveTo>
                  <a:lnTo>
                    <a:pt x="353" y="92"/>
                  </a:lnTo>
                  <a:lnTo>
                    <a:pt x="353" y="76"/>
                  </a:lnTo>
                  <a:lnTo>
                    <a:pt x="46" y="76"/>
                  </a:lnTo>
                  <a:lnTo>
                    <a:pt x="46" y="92"/>
                  </a:lnTo>
                  <a:lnTo>
                    <a:pt x="60" y="92"/>
                  </a:lnTo>
                  <a:lnTo>
                    <a:pt x="60" y="174"/>
                  </a:lnTo>
                  <a:lnTo>
                    <a:pt x="60" y="174"/>
                  </a:lnTo>
                  <a:lnTo>
                    <a:pt x="58" y="182"/>
                  </a:lnTo>
                  <a:lnTo>
                    <a:pt x="54" y="188"/>
                  </a:lnTo>
                  <a:lnTo>
                    <a:pt x="46" y="194"/>
                  </a:lnTo>
                  <a:lnTo>
                    <a:pt x="38" y="196"/>
                  </a:lnTo>
                  <a:lnTo>
                    <a:pt x="38" y="196"/>
                  </a:lnTo>
                  <a:lnTo>
                    <a:pt x="30" y="194"/>
                  </a:lnTo>
                  <a:lnTo>
                    <a:pt x="22" y="188"/>
                  </a:lnTo>
                  <a:lnTo>
                    <a:pt x="18" y="182"/>
                  </a:lnTo>
                  <a:lnTo>
                    <a:pt x="16" y="174"/>
                  </a:lnTo>
                  <a:lnTo>
                    <a:pt x="16" y="38"/>
                  </a:lnTo>
                  <a:lnTo>
                    <a:pt x="16" y="38"/>
                  </a:lnTo>
                  <a:lnTo>
                    <a:pt x="18" y="30"/>
                  </a:lnTo>
                  <a:lnTo>
                    <a:pt x="22" y="22"/>
                  </a:lnTo>
                  <a:lnTo>
                    <a:pt x="30" y="18"/>
                  </a:lnTo>
                  <a:lnTo>
                    <a:pt x="40" y="16"/>
                  </a:lnTo>
                  <a:lnTo>
                    <a:pt x="361" y="16"/>
                  </a:lnTo>
                  <a:lnTo>
                    <a:pt x="361" y="16"/>
                  </a:lnTo>
                  <a:lnTo>
                    <a:pt x="371" y="18"/>
                  </a:lnTo>
                  <a:lnTo>
                    <a:pt x="377" y="22"/>
                  </a:lnTo>
                  <a:lnTo>
                    <a:pt x="381" y="30"/>
                  </a:lnTo>
                  <a:lnTo>
                    <a:pt x="383" y="38"/>
                  </a:lnTo>
                  <a:lnTo>
                    <a:pt x="383" y="174"/>
                  </a:lnTo>
                  <a:lnTo>
                    <a:pt x="383" y="174"/>
                  </a:lnTo>
                  <a:lnTo>
                    <a:pt x="381" y="182"/>
                  </a:lnTo>
                  <a:lnTo>
                    <a:pt x="377" y="188"/>
                  </a:lnTo>
                  <a:lnTo>
                    <a:pt x="369" y="194"/>
                  </a:lnTo>
                  <a:lnTo>
                    <a:pt x="361" y="196"/>
                  </a:lnTo>
                  <a:lnTo>
                    <a:pt x="361" y="196"/>
                  </a:lnTo>
                  <a:lnTo>
                    <a:pt x="353" y="194"/>
                  </a:lnTo>
                  <a:lnTo>
                    <a:pt x="345" y="188"/>
                  </a:lnTo>
                  <a:lnTo>
                    <a:pt x="341" y="182"/>
                  </a:lnTo>
                  <a:lnTo>
                    <a:pt x="339" y="174"/>
                  </a:lnTo>
                  <a:lnTo>
                    <a:pt x="339" y="9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p>
          </p:txBody>
        </p:sp>
      </p:grpSp>
      <p:pic>
        <p:nvPicPr>
          <p:cNvPr id="33" name="Grafik 32">
            <a:extLst>
              <a:ext uri="{FF2B5EF4-FFF2-40B4-BE49-F238E27FC236}">
                <a16:creationId xmlns:a16="http://schemas.microsoft.com/office/drawing/2014/main" id="{81FC9F73-03A0-0B41-B4D9-1DEA06D02053}"/>
              </a:ext>
            </a:extLst>
          </p:cNvPr>
          <p:cNvPicPr>
            <a:picLocks noChangeAspect="1"/>
          </p:cNvPicPr>
          <p:nvPr userDrawn="1"/>
        </p:nvPicPr>
        <p:blipFill>
          <a:blip r:embed="rId9" cstate="print">
            <a:lum bright="100000"/>
            <a:extLst>
              <a:ext uri="{28A0092B-C50C-407E-A947-70E740481C1C}">
                <a14:useLocalDpi xmlns:a14="http://schemas.microsoft.com/office/drawing/2010/main"/>
              </a:ext>
            </a:extLst>
          </a:blip>
          <a:stretch>
            <a:fillRect/>
          </a:stretch>
        </p:blipFill>
        <p:spPr>
          <a:xfrm>
            <a:off x="6578070" y="5210690"/>
            <a:ext cx="281844" cy="283698"/>
          </a:xfrm>
          <a:prstGeom prst="rect">
            <a:avLst/>
          </a:prstGeom>
        </p:spPr>
      </p:pic>
    </p:spTree>
    <p:extLst>
      <p:ext uri="{BB962C8B-B14F-4D97-AF65-F5344CB8AC3E}">
        <p14:creationId xmlns:p14="http://schemas.microsoft.com/office/powerpoint/2010/main" val="40519220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hank You &amp; Contact">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CECAC11E-CD5A-1C48-8886-454C3F408C25}"/>
              </a:ext>
            </a:extLst>
          </p:cNvPr>
          <p:cNvSpPr/>
          <p:nvPr userDrawn="1"/>
        </p:nvSpPr>
        <p:spPr>
          <a:xfrm>
            <a:off x="6096000" y="0"/>
            <a:ext cx="6096000" cy="6858000"/>
          </a:xfrm>
          <a:prstGeom prst="rect">
            <a:avLst/>
          </a:prstGeom>
          <a:solidFill>
            <a:srgbClr val="014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mc:AlternateContent xmlns:mc="http://schemas.openxmlformats.org/markup-compatibility/2006" xmlns:p14="http://schemas.microsoft.com/office/powerpoint/2010/main">
        <mc:Choice Requires="p14">
          <p:contentPart p14:bwMode="auto" r:id="rId2">
            <p14:nvContentPartPr>
              <p14:cNvPr id="35" name="Freihand 34">
                <a:extLst>
                  <a:ext uri="{FF2B5EF4-FFF2-40B4-BE49-F238E27FC236}">
                    <a16:creationId xmlns:a16="http://schemas.microsoft.com/office/drawing/2014/main" id="{1E0A6AF1-8DE5-4D5D-AE6A-FA427FDC38B5}"/>
                  </a:ext>
                </a:extLst>
              </p14:cNvPr>
              <p14:cNvContentPartPr/>
              <p14:nvPr userDrawn="1"/>
            </p14:nvContentPartPr>
            <p14:xfrm>
              <a:off x="6551641" y="1621654"/>
              <a:ext cx="3419475" cy="2093913"/>
            </p14:xfrm>
          </p:contentPart>
        </mc:Choice>
        <mc:Fallback xmlns="">
          <p:pic>
            <p:nvPicPr>
              <p:cNvPr id="35" name="Freihand 34">
                <a:extLst>
                  <a:ext uri="{FF2B5EF4-FFF2-40B4-BE49-F238E27FC236}">
                    <a16:creationId xmlns:a16="http://schemas.microsoft.com/office/drawing/2014/main" id="{1E0A6AF1-8DE5-4D5D-AE6A-FA427FDC38B5}"/>
                  </a:ext>
                </a:extLst>
              </p:cNvPr>
              <p:cNvPicPr/>
              <p:nvPr/>
            </p:nvPicPr>
            <p:blipFill>
              <a:blip r:embed="rId3"/>
              <a:stretch>
                <a:fillRect/>
              </a:stretch>
            </p:blipFill>
            <p:spPr>
              <a:xfrm>
                <a:off x="6535803" y="1605816"/>
                <a:ext cx="3450790" cy="212523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6" name="Freihand 35">
                <a:extLst>
                  <a:ext uri="{FF2B5EF4-FFF2-40B4-BE49-F238E27FC236}">
                    <a16:creationId xmlns:a16="http://schemas.microsoft.com/office/drawing/2014/main" id="{C57CB8D8-E819-4867-BD89-82671674F677}"/>
                  </a:ext>
                </a:extLst>
              </p14:cNvPr>
              <p14:cNvContentPartPr/>
              <p14:nvPr userDrawn="1"/>
            </p14:nvContentPartPr>
            <p14:xfrm>
              <a:off x="8261379" y="3009083"/>
              <a:ext cx="3419475" cy="2227263"/>
            </p14:xfrm>
          </p:contentPart>
        </mc:Choice>
        <mc:Fallback xmlns="">
          <p:pic>
            <p:nvPicPr>
              <p:cNvPr id="36" name="Freihand 35">
                <a:extLst>
                  <a:ext uri="{FF2B5EF4-FFF2-40B4-BE49-F238E27FC236}">
                    <a16:creationId xmlns:a16="http://schemas.microsoft.com/office/drawing/2014/main" id="{C57CB8D8-E819-4867-BD89-82671674F677}"/>
                  </a:ext>
                </a:extLst>
              </p:cNvPr>
              <p:cNvPicPr/>
              <p:nvPr/>
            </p:nvPicPr>
            <p:blipFill>
              <a:blip r:embed="rId5"/>
              <a:stretch>
                <a:fillRect/>
              </a:stretch>
            </p:blipFill>
            <p:spPr>
              <a:xfrm>
                <a:off x="8245538" y="2993238"/>
                <a:ext cx="3450797" cy="2258592"/>
              </a:xfrm>
              <a:prstGeom prst="rect">
                <a:avLst/>
              </a:prstGeom>
            </p:spPr>
          </p:pic>
        </mc:Fallback>
      </mc:AlternateContent>
      <p:grpSp>
        <p:nvGrpSpPr>
          <p:cNvPr id="5" name="Gruppieren 4">
            <a:extLst>
              <a:ext uri="{FF2B5EF4-FFF2-40B4-BE49-F238E27FC236}">
                <a16:creationId xmlns:a16="http://schemas.microsoft.com/office/drawing/2014/main" id="{E18EFBC5-3150-4E8E-8817-60CADB9BABFA}"/>
              </a:ext>
            </a:extLst>
          </p:cNvPr>
          <p:cNvGrpSpPr/>
          <p:nvPr userDrawn="1"/>
        </p:nvGrpSpPr>
        <p:grpSpPr>
          <a:xfrm>
            <a:off x="854919" y="3671798"/>
            <a:ext cx="3929033" cy="2279898"/>
            <a:chOff x="548380" y="1436035"/>
            <a:chExt cx="5099050" cy="3035797"/>
          </a:xfrm>
        </p:grpSpPr>
        <p:sp>
          <p:nvSpPr>
            <p:cNvPr id="6" name="Rectangle 9">
              <a:extLst>
                <a:ext uri="{FF2B5EF4-FFF2-40B4-BE49-F238E27FC236}">
                  <a16:creationId xmlns:a16="http://schemas.microsoft.com/office/drawing/2014/main" id="{A9359E18-DEA4-4A32-9419-F12612E22997}"/>
                </a:ext>
              </a:extLst>
            </p:cNvPr>
            <p:cNvSpPr/>
            <p:nvPr/>
          </p:nvSpPr>
          <p:spPr bwMode="auto">
            <a:xfrm rot="21419330">
              <a:off x="548380" y="1762440"/>
              <a:ext cx="5099050" cy="2709392"/>
            </a:xfrm>
            <a:prstGeom prst="rect">
              <a:avLst/>
            </a:prstGeom>
            <a:solidFill>
              <a:srgbClr val="FFFFFF"/>
            </a:solidFill>
            <a:ln w="3175" cap="flat" cmpd="sng" algn="ctr">
              <a:solidFill>
                <a:srgbClr val="BFBFBF">
                  <a:lumMod val="20000"/>
                  <a:lumOff val="80000"/>
                </a:srgbClr>
              </a:solidFill>
              <a:prstDash val="solid"/>
            </a:ln>
            <a:effectLst>
              <a:outerShdw blurRad="50800" dist="38100" dir="5400000" algn="t" rotWithShape="0">
                <a:prstClr val="black">
                  <a:alpha val="40000"/>
                </a:prstClr>
              </a:outerShdw>
            </a:effectLst>
          </p:spPr>
          <p:txBody>
            <a:bodyPr anchor="ctr"/>
            <a:lstStyle/>
            <a:p>
              <a:pPr algn="ctr" fontAlgn="auto">
                <a:spcBef>
                  <a:spcPts val="0"/>
                </a:spcBef>
                <a:spcAft>
                  <a:spcPts val="0"/>
                </a:spcAft>
                <a:defRPr/>
              </a:pPr>
              <a:endParaRPr lang="en-US" sz="2800" kern="0">
                <a:solidFill>
                  <a:sysClr val="window" lastClr="FFFFFF"/>
                </a:solidFill>
                <a:latin typeface="Lucida Sans"/>
                <a:cs typeface="+mn-cs"/>
              </a:endParaRPr>
            </a:p>
          </p:txBody>
        </p:sp>
        <p:sp>
          <p:nvSpPr>
            <p:cNvPr id="7" name="ZoneTexte 6">
              <a:extLst>
                <a:ext uri="{FF2B5EF4-FFF2-40B4-BE49-F238E27FC236}">
                  <a16:creationId xmlns:a16="http://schemas.microsoft.com/office/drawing/2014/main" id="{2F5447C4-EE9A-4B7D-9092-0678D9FA2BE2}"/>
                </a:ext>
              </a:extLst>
            </p:cNvPr>
            <p:cNvSpPr txBox="1"/>
            <p:nvPr/>
          </p:nvSpPr>
          <p:spPr bwMode="auto">
            <a:xfrm rot="21419330">
              <a:off x="593447" y="1900496"/>
              <a:ext cx="3308351" cy="556566"/>
            </a:xfrm>
            <a:prstGeom prst="rect">
              <a:avLst/>
            </a:prstGeom>
            <a:noFill/>
          </p:spPr>
          <p:txBody>
            <a:bodyPr/>
            <a:lstStyle/>
            <a:p>
              <a:pPr fontAlgn="auto">
                <a:spcBef>
                  <a:spcPts val="0"/>
                </a:spcBef>
                <a:spcAft>
                  <a:spcPts val="0"/>
                </a:spcAft>
                <a:defRPr/>
              </a:pPr>
              <a:r>
                <a:rPr lang="en-US" b="1" kern="0">
                  <a:solidFill>
                    <a:prstClr val="black"/>
                  </a:solidFill>
                  <a:latin typeface="+mj-lt"/>
                  <a:ea typeface="Verdana" pitchFamily="34" charset="0"/>
                  <a:cs typeface="Calibri" panose="020F0502020204030204" pitchFamily="34" charset="0"/>
                </a:rPr>
                <a:t>Jürgen Laub</a:t>
              </a:r>
            </a:p>
            <a:p>
              <a:pPr fontAlgn="auto">
                <a:spcBef>
                  <a:spcPts val="0"/>
                </a:spcBef>
                <a:spcAft>
                  <a:spcPts val="0"/>
                </a:spcAft>
                <a:defRPr/>
              </a:pPr>
              <a:r>
                <a:rPr lang="en-US" sz="1200" kern="0">
                  <a:solidFill>
                    <a:prstClr val="black"/>
                  </a:solidFill>
                  <a:latin typeface="+mj-lt"/>
                  <a:ea typeface="Verdana" pitchFamily="34" charset="0"/>
                  <a:cs typeface="Calibri" panose="020F0502020204030204" pitchFamily="34" charset="0"/>
                </a:rPr>
                <a:t>Program Manager</a:t>
              </a:r>
            </a:p>
            <a:p>
              <a:pPr fontAlgn="auto">
                <a:spcBef>
                  <a:spcPts val="0"/>
                </a:spcBef>
                <a:spcAft>
                  <a:spcPts val="0"/>
                </a:spcAft>
                <a:defRPr/>
              </a:pPr>
              <a:endParaRPr lang="en-US" sz="1200">
                <a:solidFill>
                  <a:prstClr val="black"/>
                </a:solidFill>
                <a:latin typeface="Calibri" panose="020F0502020204030204" pitchFamily="34" charset="0"/>
                <a:cs typeface="Calibri" panose="020F0502020204030204" pitchFamily="34" charset="0"/>
              </a:endParaRPr>
            </a:p>
            <a:p>
              <a:pPr fontAlgn="auto">
                <a:spcBef>
                  <a:spcPts val="0"/>
                </a:spcBef>
                <a:spcAft>
                  <a:spcPts val="0"/>
                </a:spcAft>
                <a:defRPr/>
              </a:pPr>
              <a:endParaRPr lang="en-US" sz="1200">
                <a:solidFill>
                  <a:prstClr val="black"/>
                </a:solidFill>
                <a:latin typeface="Calibri" panose="020F0502020204030204" pitchFamily="34" charset="0"/>
                <a:cs typeface="Calibri" panose="020F0502020204030204" pitchFamily="34" charset="0"/>
              </a:endParaRPr>
            </a:p>
            <a:p>
              <a:pPr fontAlgn="auto">
                <a:spcBef>
                  <a:spcPts val="0"/>
                </a:spcBef>
                <a:spcAft>
                  <a:spcPts val="0"/>
                </a:spcAft>
                <a:defRPr/>
              </a:pPr>
              <a:endParaRPr lang="en-US" sz="1200">
                <a:solidFill>
                  <a:prstClr val="black"/>
                </a:solidFill>
                <a:latin typeface="Calibri" panose="020F0502020204030204" pitchFamily="34" charset="0"/>
                <a:cs typeface="Calibri" panose="020F0502020204030204" pitchFamily="34" charset="0"/>
              </a:endParaRPr>
            </a:p>
            <a:p>
              <a:pPr fontAlgn="auto">
                <a:spcBef>
                  <a:spcPts val="0"/>
                </a:spcBef>
                <a:spcAft>
                  <a:spcPts val="0"/>
                </a:spcAft>
                <a:defRPr/>
              </a:pPr>
              <a:endParaRPr lang="en-US" sz="1200">
                <a:solidFill>
                  <a:prstClr val="black"/>
                </a:solidFill>
                <a:latin typeface="Calibri" panose="020F0502020204030204" pitchFamily="34" charset="0"/>
                <a:cs typeface="Calibri" panose="020F0502020204030204" pitchFamily="34" charset="0"/>
              </a:endParaRPr>
            </a:p>
            <a:p>
              <a:pPr fontAlgn="auto">
                <a:spcBef>
                  <a:spcPts val="0"/>
                </a:spcBef>
                <a:spcAft>
                  <a:spcPts val="0"/>
                </a:spcAft>
                <a:defRPr/>
              </a:pPr>
              <a:endParaRPr lang="en-US" sz="1200">
                <a:solidFill>
                  <a:prstClr val="black"/>
                </a:solidFill>
                <a:latin typeface="Calibri" panose="020F0502020204030204" pitchFamily="34" charset="0"/>
                <a:cs typeface="Calibri" panose="020F0502020204030204" pitchFamily="34" charset="0"/>
              </a:endParaRPr>
            </a:p>
            <a:p>
              <a:pPr fontAlgn="auto">
                <a:spcBef>
                  <a:spcPts val="0"/>
                </a:spcBef>
                <a:spcAft>
                  <a:spcPts val="0"/>
                </a:spcAft>
                <a:defRPr/>
              </a:pPr>
              <a:endParaRPr lang="en-US" sz="1200">
                <a:solidFill>
                  <a:prstClr val="black"/>
                </a:solidFill>
                <a:latin typeface="Calibri" panose="020F0502020204030204" pitchFamily="34" charset="0"/>
                <a:cs typeface="Calibri" panose="020F0502020204030204" pitchFamily="34" charset="0"/>
              </a:endParaRPr>
            </a:p>
            <a:p>
              <a:pPr fontAlgn="auto">
                <a:spcBef>
                  <a:spcPts val="0"/>
                </a:spcBef>
                <a:spcAft>
                  <a:spcPts val="0"/>
                </a:spcAft>
                <a:defRPr/>
              </a:pPr>
              <a:endParaRPr lang="en-US" sz="1200">
                <a:solidFill>
                  <a:prstClr val="black"/>
                </a:solidFill>
                <a:latin typeface="Calibri" panose="020F0502020204030204" pitchFamily="34" charset="0"/>
                <a:cs typeface="Calibri" panose="020F0502020204030204" pitchFamily="34" charset="0"/>
              </a:endParaRPr>
            </a:p>
            <a:p>
              <a:pPr fontAlgn="auto">
                <a:spcBef>
                  <a:spcPts val="0"/>
                </a:spcBef>
                <a:spcAft>
                  <a:spcPts val="0"/>
                </a:spcAft>
                <a:defRPr/>
              </a:pPr>
              <a:endParaRPr lang="en-US" sz="1200">
                <a:solidFill>
                  <a:prstClr val="black"/>
                </a:solidFill>
                <a:latin typeface="Calibri" panose="020F0502020204030204" pitchFamily="34" charset="0"/>
                <a:cs typeface="Calibri" panose="020F0502020204030204" pitchFamily="34" charset="0"/>
              </a:endParaRPr>
            </a:p>
            <a:p>
              <a:pPr fontAlgn="auto">
                <a:spcBef>
                  <a:spcPts val="0"/>
                </a:spcBef>
                <a:spcAft>
                  <a:spcPts val="0"/>
                </a:spcAft>
                <a:defRPr/>
              </a:pPr>
              <a:endParaRPr lang="en-US" sz="1200">
                <a:solidFill>
                  <a:prstClr val="black"/>
                </a:solidFill>
                <a:latin typeface="Calibri" panose="020F0502020204030204" pitchFamily="34" charset="0"/>
                <a:cs typeface="Calibri" panose="020F0502020204030204" pitchFamily="34" charset="0"/>
              </a:endParaRPr>
            </a:p>
          </p:txBody>
        </p:sp>
        <p:pic>
          <p:nvPicPr>
            <p:cNvPr id="8" name="Picture 2" descr="http://www.swingparisisorchestra.fr/images/punaise.gif">
              <a:extLst>
                <a:ext uri="{FF2B5EF4-FFF2-40B4-BE49-F238E27FC236}">
                  <a16:creationId xmlns:a16="http://schemas.microsoft.com/office/drawing/2014/main" id="{BFD2CE3C-5799-4056-9A84-C39F77A8DB22}"/>
                </a:ext>
              </a:extLst>
            </p:cNvPr>
            <p:cNvPicPr>
              <a:picLocks noChangeAspect="1" noChangeArrowheads="1"/>
            </p:cNvPicPr>
            <p:nvPr/>
          </p:nvPicPr>
          <p:blipFill>
            <a:blip r:embed="rId6" cstate="email">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3143202" y="1436035"/>
              <a:ext cx="447196" cy="466859"/>
            </a:xfrm>
            <a:prstGeom prst="rect">
              <a:avLst/>
            </a:prstGeom>
            <a:noFill/>
            <a:effectLst>
              <a:outerShdw blurRad="76200" dir="13500000" sy="23000" kx="1200000" algn="br" rotWithShape="0">
                <a:prstClr val="black">
                  <a:alpha val="20000"/>
                </a:prstClr>
              </a:outerShdw>
            </a:effectLst>
          </p:spPr>
        </p:pic>
        <p:pic>
          <p:nvPicPr>
            <p:cNvPr id="9" name="Grafik 8">
              <a:extLst>
                <a:ext uri="{FF2B5EF4-FFF2-40B4-BE49-F238E27FC236}">
                  <a16:creationId xmlns:a16="http://schemas.microsoft.com/office/drawing/2014/main" id="{5D157C4B-46C6-4825-A6D1-A2EBBBC58F53}"/>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rot="21404124">
              <a:off x="5009942" y="1647634"/>
              <a:ext cx="583137" cy="612000"/>
            </a:xfrm>
            <a:prstGeom prst="rect">
              <a:avLst/>
            </a:prstGeom>
          </p:spPr>
        </p:pic>
        <p:pic>
          <p:nvPicPr>
            <p:cNvPr id="10" name="Grafik 9" descr="Ein Bild, das Text, lächelnd enthält.&#10;&#10;Automatisch generierte Beschreibung">
              <a:extLst>
                <a:ext uri="{FF2B5EF4-FFF2-40B4-BE49-F238E27FC236}">
                  <a16:creationId xmlns:a16="http://schemas.microsoft.com/office/drawing/2014/main" id="{DCE408CC-BFFC-48B0-BF16-65BE1FB5537E}"/>
                </a:ext>
              </a:extLst>
            </p:cNvPr>
            <p:cNvPicPr>
              <a:picLocks noChangeAspect="1"/>
            </p:cNvPicPr>
            <p:nvPr/>
          </p:nvPicPr>
          <p:blipFill rotWithShape="1">
            <a:blip r:embed="rId8" cstate="email">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a:ext>
              </a:extLst>
            </a:blip>
            <a:srcRect/>
            <a:stretch/>
          </p:blipFill>
          <p:spPr>
            <a:xfrm rot="21420000">
              <a:off x="3807035" y="2437681"/>
              <a:ext cx="1355430" cy="1323828"/>
            </a:xfrm>
            <a:prstGeom prst="rect">
              <a:avLst/>
            </a:prstGeom>
          </p:spPr>
        </p:pic>
        <p:sp>
          <p:nvSpPr>
            <p:cNvPr id="11" name="ZoneTexte 14">
              <a:extLst>
                <a:ext uri="{FF2B5EF4-FFF2-40B4-BE49-F238E27FC236}">
                  <a16:creationId xmlns:a16="http://schemas.microsoft.com/office/drawing/2014/main" id="{A552DEB6-2157-4A45-BE9F-7A85CD10367E}"/>
                </a:ext>
              </a:extLst>
            </p:cNvPr>
            <p:cNvSpPr txBox="1">
              <a:spLocks noChangeArrowheads="1"/>
            </p:cNvSpPr>
            <p:nvPr/>
          </p:nvSpPr>
          <p:spPr bwMode="auto">
            <a:xfrm rot="21420000">
              <a:off x="603572" y="3329923"/>
              <a:ext cx="4944206" cy="987762"/>
            </a:xfrm>
            <a:prstGeom prst="rect">
              <a:avLst/>
            </a:prstGeom>
            <a:noFill/>
            <a:ln w="9525">
              <a:noFill/>
              <a:miter lim="800000"/>
              <a:headEnd/>
              <a:tailEnd/>
            </a:ln>
          </p:spPr>
          <p:txBody>
            <a:bodyPr/>
            <a:lstStyle/>
            <a:p>
              <a:r>
                <a:rPr lang="en-US" sz="1100" b="1" kern="0">
                  <a:solidFill>
                    <a:srgbClr val="000000"/>
                  </a:solidFill>
                  <a:latin typeface="Calibri" panose="020F0502020204030204" pitchFamily="34" charset="0"/>
                  <a:cs typeface="Calibri" panose="020F0502020204030204" pitchFamily="34" charset="0"/>
                </a:rPr>
                <a:t>SNP Deutschland GmbH </a:t>
              </a:r>
            </a:p>
            <a:p>
              <a:r>
                <a:rPr lang="en-US" sz="900" kern="0">
                  <a:solidFill>
                    <a:srgbClr val="000000"/>
                  </a:solidFill>
                  <a:latin typeface="Calibri" panose="020F0502020204030204" pitchFamily="34" charset="0"/>
                  <a:cs typeface="Calibri" panose="020F0502020204030204" pitchFamily="34" charset="0"/>
                </a:rPr>
                <a:t>Speyrer Strasse 4 | 69115 Heidelberg</a:t>
              </a:r>
            </a:p>
            <a:p>
              <a:r>
                <a:rPr lang="en-US" sz="900" kern="0">
                  <a:solidFill>
                    <a:srgbClr val="000000"/>
                  </a:solidFill>
                  <a:latin typeface="Calibri" panose="020F0502020204030204" pitchFamily="34" charset="0"/>
                  <a:cs typeface="Calibri" panose="020F0502020204030204" pitchFamily="34" charset="0"/>
                </a:rPr>
                <a:t>Mobile: </a:t>
              </a:r>
              <a:r>
                <a:rPr lang="en-US" sz="1000" b="1" kern="0">
                  <a:solidFill>
                    <a:srgbClr val="000000"/>
                  </a:solidFill>
                  <a:latin typeface="Calibri" panose="020F0502020204030204" pitchFamily="34" charset="0"/>
                  <a:cs typeface="Calibri" panose="020F0502020204030204" pitchFamily="34" charset="0"/>
                </a:rPr>
                <a:t>+49 (151) 610 552 38</a:t>
              </a:r>
            </a:p>
            <a:p>
              <a:r>
                <a:rPr lang="en-US" sz="900" kern="0">
                  <a:solidFill>
                    <a:srgbClr val="000000"/>
                  </a:solidFill>
                  <a:latin typeface="Calibri" panose="020F0502020204030204" pitchFamily="34" charset="0"/>
                  <a:cs typeface="Calibri" panose="020F0502020204030204" pitchFamily="34" charset="0"/>
                </a:rPr>
                <a:t>Office:</a:t>
              </a:r>
              <a:r>
                <a:rPr lang="en-US" sz="1000" kern="0">
                  <a:solidFill>
                    <a:srgbClr val="000000"/>
                  </a:solidFill>
                  <a:latin typeface="Calibri" panose="020F0502020204030204" pitchFamily="34" charset="0"/>
                  <a:cs typeface="Calibri" panose="020F0502020204030204" pitchFamily="34" charset="0"/>
                </a:rPr>
                <a:t> </a:t>
              </a:r>
              <a:r>
                <a:rPr lang="en-US" sz="1000" b="1" kern="0">
                  <a:solidFill>
                    <a:srgbClr val="000000"/>
                  </a:solidFill>
                  <a:latin typeface="Calibri" panose="020F0502020204030204" pitchFamily="34" charset="0"/>
                  <a:cs typeface="Calibri" panose="020F0502020204030204" pitchFamily="34" charset="0"/>
                </a:rPr>
                <a:t>+49 (6221) 642 536 4</a:t>
              </a:r>
              <a:br>
                <a:rPr lang="en-US" sz="1000" b="1" kern="0">
                  <a:solidFill>
                    <a:srgbClr val="000000"/>
                  </a:solidFill>
                  <a:latin typeface="Calibri" panose="020F0502020204030204" pitchFamily="34" charset="0"/>
                  <a:cs typeface="Calibri" panose="020F0502020204030204" pitchFamily="34" charset="0"/>
                </a:rPr>
              </a:br>
              <a:r>
                <a:rPr lang="en-US" sz="1050" kern="0">
                  <a:solidFill>
                    <a:srgbClr val="000000"/>
                  </a:solidFill>
                  <a:latin typeface="Calibri" panose="020F0502020204030204" pitchFamily="34" charset="0"/>
                  <a:cs typeface="Calibri" panose="020F0502020204030204" pitchFamily="34" charset="0"/>
                </a:rPr>
                <a:t>E-Mail: </a:t>
              </a:r>
              <a:r>
                <a:rPr lang="en-US" sz="1050" b="1" kern="0">
                  <a:solidFill>
                    <a:srgbClr val="000000"/>
                  </a:solidFill>
                  <a:latin typeface="Calibri" panose="020F0502020204030204" pitchFamily="34" charset="0"/>
                  <a:cs typeface="Calibri" panose="020F0502020204030204" pitchFamily="34" charset="0"/>
                </a:rPr>
                <a:t>juergen.laub@snpgroup.com </a:t>
              </a:r>
              <a:r>
                <a:rPr lang="en-US" sz="1050" kern="0">
                  <a:solidFill>
                    <a:srgbClr val="000000"/>
                  </a:solidFill>
                  <a:latin typeface="Calibri" panose="020F0502020204030204" pitchFamily="34" charset="0"/>
                  <a:cs typeface="Calibri" panose="020F0502020204030204" pitchFamily="34" charset="0"/>
                </a:rPr>
                <a:t>|</a:t>
              </a:r>
              <a:r>
                <a:rPr lang="en-US" sz="1050" b="1" kern="0">
                  <a:solidFill>
                    <a:srgbClr val="000000"/>
                  </a:solidFill>
                  <a:latin typeface="Calibri" panose="020F0502020204030204" pitchFamily="34" charset="0"/>
                  <a:cs typeface="Calibri" panose="020F0502020204030204" pitchFamily="34" charset="0"/>
                </a:rPr>
                <a:t> </a:t>
              </a:r>
              <a:r>
                <a:rPr lang="en-US" sz="1050" kern="0">
                  <a:latin typeface="Calibri" panose="020F0502020204030204" pitchFamily="34" charset="0"/>
                  <a:cs typeface="Calibri" panose="020F0502020204030204" pitchFamily="34" charset="0"/>
                </a:rPr>
                <a:t>www.snpgroup.com/</a:t>
              </a:r>
            </a:p>
          </p:txBody>
        </p:sp>
      </p:grpSp>
    </p:spTree>
    <p:extLst>
      <p:ext uri="{BB962C8B-B14F-4D97-AF65-F5344CB8AC3E}">
        <p14:creationId xmlns:p14="http://schemas.microsoft.com/office/powerpoint/2010/main" val="15921160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2FCFDA-9CF8-4E9D-8C17-609E1C63FFD6}"/>
              </a:ext>
            </a:extLst>
          </p:cNvPr>
          <p:cNvSpPr>
            <a:spLocks noGrp="1"/>
          </p:cNvSpPr>
          <p:nvPr>
            <p:ph type="title" hasCustomPrompt="1"/>
          </p:nvPr>
        </p:nvSpPr>
        <p:spPr/>
        <p:txBody>
          <a:bodyPr/>
          <a:lstStyle/>
          <a:p>
            <a:r>
              <a:rPr lang="de-DE"/>
              <a:t>Disclaimer</a:t>
            </a:r>
          </a:p>
        </p:txBody>
      </p:sp>
      <p:sp>
        <p:nvSpPr>
          <p:cNvPr id="4" name="Textfeld 3">
            <a:extLst>
              <a:ext uri="{FF2B5EF4-FFF2-40B4-BE49-F238E27FC236}">
                <a16:creationId xmlns:a16="http://schemas.microsoft.com/office/drawing/2014/main" id="{979478D0-1607-4613-B234-07DC2B45D1B0}"/>
              </a:ext>
            </a:extLst>
          </p:cNvPr>
          <p:cNvSpPr txBox="1"/>
          <p:nvPr userDrawn="1"/>
        </p:nvSpPr>
        <p:spPr>
          <a:xfrm>
            <a:off x="587376" y="1757363"/>
            <a:ext cx="11017250" cy="4478149"/>
          </a:xfrm>
          <a:prstGeom prst="rect">
            <a:avLst/>
          </a:prstGeom>
          <a:noFill/>
        </p:spPr>
        <p:txBody>
          <a:bodyPr wrap="square" lIns="0" tIns="0" rIns="0" bIns="0" numCol="2" spcCol="720000" rtlCol="0">
            <a:noAutofit/>
          </a:bodyPr>
          <a:lstStyle/>
          <a:p>
            <a:pPr marL="0" indent="0">
              <a:buNone/>
            </a:pPr>
            <a:r>
              <a:rPr lang="en-US" sz="1400" b="1"/>
              <a:t>© 2021 SNP </a:t>
            </a:r>
            <a:r>
              <a:rPr lang="en-US" sz="1400" b="1">
                <a:solidFill>
                  <a:srgbClr val="222221"/>
                </a:solidFill>
              </a:rPr>
              <a:t>Schneider-Neureither &amp; Partner SE</a:t>
            </a:r>
            <a:r>
              <a:rPr lang="en-US" sz="1400" b="1"/>
              <a:t> or an SNP affiliate company. All rights reserved. No part of this publication may be reproduced or transmitted in any form or for any purpose without the express permission of SNP SE or an SNP affiliate company. The information contained herein may be changed at any time without notice. Some software products marketed by SNP SE and its distributors contain proprietary software components of other software vendors.</a:t>
            </a:r>
          </a:p>
          <a:p>
            <a:pPr marL="0" indent="0">
              <a:buNone/>
            </a:pPr>
            <a:r>
              <a:rPr lang="en-US" sz="1400" b="1"/>
              <a:t>This document is a preliminary version and not subject to your license agreement or any other agreement with SNP. This document contains only intended strategies, developments, and functionalities of the SNP product and is not intended to be binding upon SNP to any particular course of business, product strategy, and/or development.</a:t>
            </a:r>
          </a:p>
          <a:p>
            <a:pPr marL="0" indent="0">
              <a:buNone/>
            </a:pPr>
            <a:r>
              <a:rPr lang="en-US" sz="1400" b="1"/>
              <a:t>SNP assumes no responsibility for errors or omissions in this document. SNP does not warrant the accuracy or completeness of the information, text, graphics, links, or other items contained within this material. This document is provided without a warranty of any kind, either express or implied, including but not limited to the implied warranties of merchantability, fitness for a particular purpose, or non-infringement.</a:t>
            </a:r>
          </a:p>
          <a:p>
            <a:pPr marL="0" indent="0">
              <a:buNone/>
            </a:pPr>
            <a:r>
              <a:rPr lang="en-US" sz="1400" b="1"/>
              <a:t>SNP shall have no liability for damages of any kind including without limitation direct, special, indirect, or consequential damages that may result from the use of these materials. This limitation shall not apply in cases of intent or gross negligence.</a:t>
            </a:r>
          </a:p>
          <a:p>
            <a:pPr marL="0" indent="0">
              <a:buNone/>
            </a:pPr>
            <a:r>
              <a:rPr lang="en-US" sz="1400" b="1"/>
              <a:t>SAP and other SAP products and services mentioned herein as well as their respective logos are trademarks or registered trademarks of SAP SE (or an SAP affiliate company) in Germany and in several other countries. </a:t>
            </a:r>
          </a:p>
          <a:p>
            <a:pPr marL="0" indent="0">
              <a:buNone/>
            </a:pPr>
            <a:r>
              <a:rPr lang="en-US" sz="1400" b="1"/>
              <a:t>All other product and service names mentioned are the trademarks of their respective companies.</a:t>
            </a:r>
          </a:p>
          <a:p>
            <a:pPr marL="0" indent="0">
              <a:buNone/>
            </a:pPr>
            <a:br>
              <a:rPr lang="en-US" sz="1400" b="1"/>
            </a:br>
            <a:r>
              <a:rPr lang="en-US" sz="1400" b="1"/>
              <a:t>Heidelberg, Germany 2021</a:t>
            </a:r>
          </a:p>
          <a:p>
            <a:endParaRPr lang="de-DE" sz="1400" b="1"/>
          </a:p>
        </p:txBody>
      </p:sp>
      <p:sp>
        <p:nvSpPr>
          <p:cNvPr id="6" name="Fußzeilenplatzhalter 4">
            <a:extLst>
              <a:ext uri="{FF2B5EF4-FFF2-40B4-BE49-F238E27FC236}">
                <a16:creationId xmlns:a16="http://schemas.microsoft.com/office/drawing/2014/main" id="{7ADE039F-C820-457B-8206-09CBC55A539B}"/>
              </a:ext>
            </a:extLst>
          </p:cNvPr>
          <p:cNvSpPr>
            <a:spLocks noGrp="1"/>
          </p:cNvSpPr>
          <p:nvPr>
            <p:ph type="ftr" sz="quarter" idx="3"/>
          </p:nvPr>
        </p:nvSpPr>
        <p:spPr>
          <a:xfrm>
            <a:off x="587376" y="6476018"/>
            <a:ext cx="8424000" cy="180000"/>
          </a:xfrm>
          <a:prstGeom prst="rect">
            <a:avLst/>
          </a:prstGeom>
        </p:spPr>
        <p:txBody>
          <a:bodyPr vert="horz" lIns="0" tIns="0" rIns="0" bIns="0" rtlCol="0" anchor="ctr"/>
          <a:lstStyle>
            <a:lvl1pPr algn="l">
              <a:defRPr sz="1000">
                <a:solidFill>
                  <a:schemeClr val="accent1"/>
                </a:solidFill>
                <a:latin typeface="+mn-lt"/>
              </a:defRPr>
            </a:lvl1pPr>
          </a:lstStyle>
          <a:p>
            <a:r>
              <a:rPr lang="en-US"/>
              <a:t>© 2021 SNP I The Data Transformation Company – www.snpgroup.com</a:t>
            </a:r>
            <a:endParaRPr lang="de-DE"/>
          </a:p>
        </p:txBody>
      </p:sp>
      <p:sp>
        <p:nvSpPr>
          <p:cNvPr id="7" name="Foliennummernplatzhalter 5">
            <a:extLst>
              <a:ext uri="{FF2B5EF4-FFF2-40B4-BE49-F238E27FC236}">
                <a16:creationId xmlns:a16="http://schemas.microsoft.com/office/drawing/2014/main" id="{1FE26E6D-F8D6-4A13-9378-E9C33C9F4799}"/>
              </a:ext>
            </a:extLst>
          </p:cNvPr>
          <p:cNvSpPr>
            <a:spLocks noGrp="1"/>
          </p:cNvSpPr>
          <p:nvPr>
            <p:ph type="sldNum" sz="quarter" idx="4"/>
          </p:nvPr>
        </p:nvSpPr>
        <p:spPr>
          <a:xfrm>
            <a:off x="10850598" y="6476018"/>
            <a:ext cx="756000" cy="180000"/>
          </a:xfrm>
          <a:prstGeom prst="rect">
            <a:avLst/>
          </a:prstGeom>
        </p:spPr>
        <p:txBody>
          <a:bodyPr vert="horz" lIns="0" tIns="0" rIns="0" bIns="0" rtlCol="0" anchor="ctr"/>
          <a:lstStyle>
            <a:lvl1pPr algn="r">
              <a:defRPr sz="1000">
                <a:solidFill>
                  <a:schemeClr val="accent1"/>
                </a:solidFill>
              </a:defRPr>
            </a:lvl1pPr>
          </a:lstStyle>
          <a:p>
            <a:fld id="{F5997B80-8B4A-4FB7-A3B4-CC510E315C04}" type="slidenum">
              <a:rPr lang="de-DE" smtClean="0"/>
              <a:pPr/>
              <a:t>‹#›</a:t>
            </a:fld>
            <a:endParaRPr lang="de-DE"/>
          </a:p>
        </p:txBody>
      </p:sp>
      <p:sp>
        <p:nvSpPr>
          <p:cNvPr id="8" name="Datumsplatzhalter 3">
            <a:extLst>
              <a:ext uri="{FF2B5EF4-FFF2-40B4-BE49-F238E27FC236}">
                <a16:creationId xmlns:a16="http://schemas.microsoft.com/office/drawing/2014/main" id="{84E8A183-BF1E-476D-8DD4-1E23D0BABD3B}"/>
              </a:ext>
            </a:extLst>
          </p:cNvPr>
          <p:cNvSpPr>
            <a:spLocks noGrp="1"/>
          </p:cNvSpPr>
          <p:nvPr>
            <p:ph type="dt" sz="half" idx="2"/>
          </p:nvPr>
        </p:nvSpPr>
        <p:spPr>
          <a:xfrm>
            <a:off x="9187451" y="6476018"/>
            <a:ext cx="1584000" cy="180000"/>
          </a:xfrm>
          <a:prstGeom prst="rect">
            <a:avLst/>
          </a:prstGeom>
        </p:spPr>
        <p:txBody>
          <a:bodyPr vert="horz" lIns="0" tIns="0" rIns="0" bIns="0" rtlCol="0" anchor="ctr"/>
          <a:lstStyle>
            <a:lvl1pPr algn="r">
              <a:defRPr lang="en-US" sz="1000" smtClean="0">
                <a:solidFill>
                  <a:schemeClr val="accent1"/>
                </a:solidFill>
              </a:defRPr>
            </a:lvl1pPr>
          </a:lstStyle>
          <a:p>
            <a:fld id="{F3A2D1B2-C88C-475B-8781-B693BC760D02}" type="datetimeFigureOut">
              <a:rPr lang="de-DE" smtClean="0"/>
              <a:pPr/>
              <a:t>10.01.2022</a:t>
            </a:fld>
            <a:endParaRPr lang="de-DE"/>
          </a:p>
        </p:txBody>
      </p:sp>
    </p:spTree>
    <p:extLst>
      <p:ext uri="{BB962C8B-B14F-4D97-AF65-F5344CB8AC3E}">
        <p14:creationId xmlns:p14="http://schemas.microsoft.com/office/powerpoint/2010/main" val="1685930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78662-79BB-4A9C-83BC-E3198269B7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E81241-C8B4-4644-AD16-C036BFDC48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C7FEA2-7D0B-4F9F-BDFE-0F3F5E80B3D2}"/>
              </a:ext>
            </a:extLst>
          </p:cNvPr>
          <p:cNvSpPr>
            <a:spLocks noGrp="1"/>
          </p:cNvSpPr>
          <p:nvPr>
            <p:ph type="dt" sz="half" idx="10"/>
          </p:nvPr>
        </p:nvSpPr>
        <p:spPr/>
        <p:txBody>
          <a:bodyPr/>
          <a:lstStyle/>
          <a:p>
            <a:fld id="{8326FA9B-97A8-46A3-9C16-6E6A8FABB92F}" type="datetimeFigureOut">
              <a:rPr lang="en-US" smtClean="0"/>
              <a:t>1/10/2022</a:t>
            </a:fld>
            <a:endParaRPr lang="en-US"/>
          </a:p>
        </p:txBody>
      </p:sp>
      <p:sp>
        <p:nvSpPr>
          <p:cNvPr id="5" name="Footer Placeholder 4">
            <a:extLst>
              <a:ext uri="{FF2B5EF4-FFF2-40B4-BE49-F238E27FC236}">
                <a16:creationId xmlns:a16="http://schemas.microsoft.com/office/drawing/2014/main" id="{80BAF264-8363-4686-B87C-99BDA09C44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B55B98-B25F-4096-97DE-8968E9A6E24B}"/>
              </a:ext>
            </a:extLst>
          </p:cNvPr>
          <p:cNvSpPr>
            <a:spLocks noGrp="1"/>
          </p:cNvSpPr>
          <p:nvPr>
            <p:ph type="sldNum" sz="quarter" idx="12"/>
          </p:nvPr>
        </p:nvSpPr>
        <p:spPr/>
        <p:txBody>
          <a:bodyPr/>
          <a:lstStyle/>
          <a:p>
            <a:fld id="{1BF0A926-E87E-4577-8F75-B668E09E3CA3}" type="slidenum">
              <a:rPr lang="en-US" smtClean="0"/>
              <a:t>‹#›</a:t>
            </a:fld>
            <a:endParaRPr lang="en-US"/>
          </a:p>
        </p:txBody>
      </p:sp>
    </p:spTree>
    <p:extLst>
      <p:ext uri="{BB962C8B-B14F-4D97-AF65-F5344CB8AC3E}">
        <p14:creationId xmlns:p14="http://schemas.microsoft.com/office/powerpoint/2010/main" val="853726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lumns Conten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2FCFDA-9CF8-4E9D-8C17-609E1C63FFD6}"/>
              </a:ext>
            </a:extLst>
          </p:cNvPr>
          <p:cNvSpPr>
            <a:spLocks noGrp="1"/>
          </p:cNvSpPr>
          <p:nvPr>
            <p:ph type="title"/>
          </p:nvPr>
        </p:nvSpPr>
        <p:spPr/>
        <p:txBody>
          <a:bodyPr/>
          <a:lstStyle/>
          <a:p>
            <a:r>
              <a:rPr lang="de-DE"/>
              <a:t>Mastertitelformat bearbeiten</a:t>
            </a:r>
          </a:p>
        </p:txBody>
      </p:sp>
      <p:sp>
        <p:nvSpPr>
          <p:cNvPr id="6" name="Inhaltsplatzhalter 5">
            <a:extLst>
              <a:ext uri="{FF2B5EF4-FFF2-40B4-BE49-F238E27FC236}">
                <a16:creationId xmlns:a16="http://schemas.microsoft.com/office/drawing/2014/main" id="{FFC890DC-F14A-4407-822D-9A2C3575E2F8}"/>
              </a:ext>
            </a:extLst>
          </p:cNvPr>
          <p:cNvSpPr>
            <a:spLocks noGrp="1"/>
          </p:cNvSpPr>
          <p:nvPr>
            <p:ph sz="quarter" idx="11"/>
          </p:nvPr>
        </p:nvSpPr>
        <p:spPr>
          <a:xfrm>
            <a:off x="587376" y="1757362"/>
            <a:ext cx="5214938" cy="451643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Inhaltsplatzhalter 5">
            <a:extLst>
              <a:ext uri="{FF2B5EF4-FFF2-40B4-BE49-F238E27FC236}">
                <a16:creationId xmlns:a16="http://schemas.microsoft.com/office/drawing/2014/main" id="{94C0F3BF-4962-41A9-9FCB-41E5B8489779}"/>
              </a:ext>
            </a:extLst>
          </p:cNvPr>
          <p:cNvSpPr>
            <a:spLocks noGrp="1"/>
          </p:cNvSpPr>
          <p:nvPr>
            <p:ph sz="quarter" idx="12"/>
          </p:nvPr>
        </p:nvSpPr>
        <p:spPr>
          <a:xfrm>
            <a:off x="6389688" y="1757362"/>
            <a:ext cx="5214938" cy="451643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4">
            <a:extLst>
              <a:ext uri="{FF2B5EF4-FFF2-40B4-BE49-F238E27FC236}">
                <a16:creationId xmlns:a16="http://schemas.microsoft.com/office/drawing/2014/main" id="{F6225026-F0F4-45EF-85CB-DAA3F4EF178F}"/>
              </a:ext>
            </a:extLst>
          </p:cNvPr>
          <p:cNvSpPr>
            <a:spLocks noGrp="1"/>
          </p:cNvSpPr>
          <p:nvPr>
            <p:ph type="ftr" sz="quarter" idx="3"/>
          </p:nvPr>
        </p:nvSpPr>
        <p:spPr>
          <a:xfrm>
            <a:off x="587376" y="6476018"/>
            <a:ext cx="8424000" cy="180000"/>
          </a:xfrm>
          <a:prstGeom prst="rect">
            <a:avLst/>
          </a:prstGeom>
        </p:spPr>
        <p:txBody>
          <a:bodyPr vert="horz" lIns="0" tIns="0" rIns="0" bIns="0" rtlCol="0" anchor="ctr"/>
          <a:lstStyle>
            <a:lvl1pPr algn="l">
              <a:defRPr sz="1000">
                <a:solidFill>
                  <a:schemeClr val="accent1"/>
                </a:solidFill>
                <a:latin typeface="+mn-lt"/>
              </a:defRPr>
            </a:lvl1pPr>
          </a:lstStyle>
          <a:p>
            <a:r>
              <a:rPr lang="en-US"/>
              <a:t>© 2021 SNP I The Data Transformation Company – www.snpgroup.com</a:t>
            </a:r>
            <a:endParaRPr lang="de-DE"/>
          </a:p>
        </p:txBody>
      </p:sp>
      <p:sp>
        <p:nvSpPr>
          <p:cNvPr id="9" name="Foliennummernplatzhalter 5">
            <a:extLst>
              <a:ext uri="{FF2B5EF4-FFF2-40B4-BE49-F238E27FC236}">
                <a16:creationId xmlns:a16="http://schemas.microsoft.com/office/drawing/2014/main" id="{D617FF97-388F-42FF-A55A-A8C8DABE36B5}"/>
              </a:ext>
            </a:extLst>
          </p:cNvPr>
          <p:cNvSpPr>
            <a:spLocks noGrp="1"/>
          </p:cNvSpPr>
          <p:nvPr>
            <p:ph type="sldNum" sz="quarter" idx="4"/>
          </p:nvPr>
        </p:nvSpPr>
        <p:spPr>
          <a:xfrm>
            <a:off x="10850598" y="6476018"/>
            <a:ext cx="756000" cy="180000"/>
          </a:xfrm>
          <a:prstGeom prst="rect">
            <a:avLst/>
          </a:prstGeom>
        </p:spPr>
        <p:txBody>
          <a:bodyPr vert="horz" lIns="0" tIns="0" rIns="0" bIns="0" rtlCol="0" anchor="ctr"/>
          <a:lstStyle>
            <a:lvl1pPr algn="r">
              <a:defRPr sz="1000">
                <a:solidFill>
                  <a:schemeClr val="accent1"/>
                </a:solidFill>
              </a:defRPr>
            </a:lvl1pPr>
          </a:lstStyle>
          <a:p>
            <a:fld id="{F5997B80-8B4A-4FB7-A3B4-CC510E315C04}" type="slidenum">
              <a:rPr lang="de-DE" smtClean="0"/>
              <a:pPr/>
              <a:t>‹#›</a:t>
            </a:fld>
            <a:endParaRPr lang="de-DE"/>
          </a:p>
        </p:txBody>
      </p:sp>
      <p:sp>
        <p:nvSpPr>
          <p:cNvPr id="10" name="Datumsplatzhalter 3">
            <a:extLst>
              <a:ext uri="{FF2B5EF4-FFF2-40B4-BE49-F238E27FC236}">
                <a16:creationId xmlns:a16="http://schemas.microsoft.com/office/drawing/2014/main" id="{C7597989-7BB8-40D7-8493-37BD05E1615F}"/>
              </a:ext>
            </a:extLst>
          </p:cNvPr>
          <p:cNvSpPr>
            <a:spLocks noGrp="1"/>
          </p:cNvSpPr>
          <p:nvPr>
            <p:ph type="dt" sz="half" idx="2"/>
          </p:nvPr>
        </p:nvSpPr>
        <p:spPr>
          <a:xfrm>
            <a:off x="9187451" y="6476018"/>
            <a:ext cx="1584000" cy="180000"/>
          </a:xfrm>
          <a:prstGeom prst="rect">
            <a:avLst/>
          </a:prstGeom>
        </p:spPr>
        <p:txBody>
          <a:bodyPr vert="horz" lIns="0" tIns="0" rIns="0" bIns="0" rtlCol="0" anchor="ctr"/>
          <a:lstStyle>
            <a:lvl1pPr algn="r">
              <a:defRPr lang="en-US" sz="1000" smtClean="0">
                <a:solidFill>
                  <a:schemeClr val="accent1"/>
                </a:solidFill>
              </a:defRPr>
            </a:lvl1pPr>
          </a:lstStyle>
          <a:p>
            <a:fld id="{F3A2D1B2-C88C-475B-8781-B693BC760D02}" type="datetimeFigureOut">
              <a:rPr lang="de-DE" smtClean="0"/>
              <a:pPr/>
              <a:t>10.01.2022</a:t>
            </a:fld>
            <a:endParaRPr lang="de-DE"/>
          </a:p>
        </p:txBody>
      </p:sp>
    </p:spTree>
    <p:extLst>
      <p:ext uri="{BB962C8B-B14F-4D97-AF65-F5344CB8AC3E}">
        <p14:creationId xmlns:p14="http://schemas.microsoft.com/office/powerpoint/2010/main" val="20200770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1065F-A78D-43E4-B5DB-2256C09F57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8F5A52-5B9B-4A26-B0C8-3A8856C175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823042-437F-4AA6-876F-4177E777BCF7}"/>
              </a:ext>
            </a:extLst>
          </p:cNvPr>
          <p:cNvSpPr>
            <a:spLocks noGrp="1"/>
          </p:cNvSpPr>
          <p:nvPr>
            <p:ph type="dt" sz="half" idx="10"/>
          </p:nvPr>
        </p:nvSpPr>
        <p:spPr/>
        <p:txBody>
          <a:bodyPr/>
          <a:lstStyle/>
          <a:p>
            <a:fld id="{8326FA9B-97A8-46A3-9C16-6E6A8FABB92F}" type="datetimeFigureOut">
              <a:rPr lang="en-US" smtClean="0"/>
              <a:t>1/10/2022</a:t>
            </a:fld>
            <a:endParaRPr lang="en-US"/>
          </a:p>
        </p:txBody>
      </p:sp>
      <p:sp>
        <p:nvSpPr>
          <p:cNvPr id="5" name="Footer Placeholder 4">
            <a:extLst>
              <a:ext uri="{FF2B5EF4-FFF2-40B4-BE49-F238E27FC236}">
                <a16:creationId xmlns:a16="http://schemas.microsoft.com/office/drawing/2014/main" id="{B085EA60-4A6C-480B-850A-E620D106D1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5B3620-A7A1-4EEE-A5BA-A39F55CAC5CB}"/>
              </a:ext>
            </a:extLst>
          </p:cNvPr>
          <p:cNvSpPr>
            <a:spLocks noGrp="1"/>
          </p:cNvSpPr>
          <p:nvPr>
            <p:ph type="sldNum" sz="quarter" idx="12"/>
          </p:nvPr>
        </p:nvSpPr>
        <p:spPr/>
        <p:txBody>
          <a:bodyPr/>
          <a:lstStyle/>
          <a:p>
            <a:fld id="{1BF0A926-E87E-4577-8F75-B668E09E3CA3}" type="slidenum">
              <a:rPr lang="en-US" smtClean="0"/>
              <a:t>‹#›</a:t>
            </a:fld>
            <a:endParaRPr lang="en-US"/>
          </a:p>
        </p:txBody>
      </p:sp>
    </p:spTree>
    <p:extLst>
      <p:ext uri="{BB962C8B-B14F-4D97-AF65-F5344CB8AC3E}">
        <p14:creationId xmlns:p14="http://schemas.microsoft.com/office/powerpoint/2010/main" val="18920554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238E7-6228-4707-B5B9-F784EA7790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986532-BF78-419E-9B1A-79B044CE86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D1BCA5-001F-43F0-AE99-947AA7351249}"/>
              </a:ext>
            </a:extLst>
          </p:cNvPr>
          <p:cNvSpPr>
            <a:spLocks noGrp="1"/>
          </p:cNvSpPr>
          <p:nvPr>
            <p:ph type="dt" sz="half" idx="10"/>
          </p:nvPr>
        </p:nvSpPr>
        <p:spPr/>
        <p:txBody>
          <a:bodyPr/>
          <a:lstStyle/>
          <a:p>
            <a:fld id="{8326FA9B-97A8-46A3-9C16-6E6A8FABB92F}" type="datetimeFigureOut">
              <a:rPr lang="en-US" smtClean="0"/>
              <a:t>1/10/2022</a:t>
            </a:fld>
            <a:endParaRPr lang="en-US"/>
          </a:p>
        </p:txBody>
      </p:sp>
      <p:sp>
        <p:nvSpPr>
          <p:cNvPr id="5" name="Footer Placeholder 4">
            <a:extLst>
              <a:ext uri="{FF2B5EF4-FFF2-40B4-BE49-F238E27FC236}">
                <a16:creationId xmlns:a16="http://schemas.microsoft.com/office/drawing/2014/main" id="{F0F3FA1E-D0EF-4457-A2E9-2D3503B7F9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EB4D1-9F20-4E45-905F-D1054893F34E}"/>
              </a:ext>
            </a:extLst>
          </p:cNvPr>
          <p:cNvSpPr>
            <a:spLocks noGrp="1"/>
          </p:cNvSpPr>
          <p:nvPr>
            <p:ph type="sldNum" sz="quarter" idx="12"/>
          </p:nvPr>
        </p:nvSpPr>
        <p:spPr/>
        <p:txBody>
          <a:bodyPr/>
          <a:lstStyle/>
          <a:p>
            <a:fld id="{1BF0A926-E87E-4577-8F75-B668E09E3CA3}" type="slidenum">
              <a:rPr lang="en-US" smtClean="0"/>
              <a:t>‹#›</a:t>
            </a:fld>
            <a:endParaRPr lang="en-US"/>
          </a:p>
        </p:txBody>
      </p:sp>
    </p:spTree>
    <p:extLst>
      <p:ext uri="{BB962C8B-B14F-4D97-AF65-F5344CB8AC3E}">
        <p14:creationId xmlns:p14="http://schemas.microsoft.com/office/powerpoint/2010/main" val="14510667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CA050-53D8-4978-BF30-E20D9E183E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555316-AB01-40F1-9570-2C81551CB5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9F6447-7CCB-4259-8852-01B37AA94F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252611-F587-4937-A30A-212FC61766F7}"/>
              </a:ext>
            </a:extLst>
          </p:cNvPr>
          <p:cNvSpPr>
            <a:spLocks noGrp="1"/>
          </p:cNvSpPr>
          <p:nvPr>
            <p:ph type="dt" sz="half" idx="10"/>
          </p:nvPr>
        </p:nvSpPr>
        <p:spPr/>
        <p:txBody>
          <a:bodyPr/>
          <a:lstStyle/>
          <a:p>
            <a:fld id="{8326FA9B-97A8-46A3-9C16-6E6A8FABB92F}" type="datetimeFigureOut">
              <a:rPr lang="en-US" smtClean="0"/>
              <a:t>1/10/2022</a:t>
            </a:fld>
            <a:endParaRPr lang="en-US"/>
          </a:p>
        </p:txBody>
      </p:sp>
      <p:sp>
        <p:nvSpPr>
          <p:cNvPr id="6" name="Footer Placeholder 5">
            <a:extLst>
              <a:ext uri="{FF2B5EF4-FFF2-40B4-BE49-F238E27FC236}">
                <a16:creationId xmlns:a16="http://schemas.microsoft.com/office/drawing/2014/main" id="{DDDFDE72-E72F-4C05-89E0-0632CD18D0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547DBE-18D4-422A-B11B-DA67096415D5}"/>
              </a:ext>
            </a:extLst>
          </p:cNvPr>
          <p:cNvSpPr>
            <a:spLocks noGrp="1"/>
          </p:cNvSpPr>
          <p:nvPr>
            <p:ph type="sldNum" sz="quarter" idx="12"/>
          </p:nvPr>
        </p:nvSpPr>
        <p:spPr/>
        <p:txBody>
          <a:bodyPr/>
          <a:lstStyle/>
          <a:p>
            <a:fld id="{1BF0A926-E87E-4577-8F75-B668E09E3CA3}" type="slidenum">
              <a:rPr lang="en-US" smtClean="0"/>
              <a:t>‹#›</a:t>
            </a:fld>
            <a:endParaRPr lang="en-US"/>
          </a:p>
        </p:txBody>
      </p:sp>
    </p:spTree>
    <p:extLst>
      <p:ext uri="{BB962C8B-B14F-4D97-AF65-F5344CB8AC3E}">
        <p14:creationId xmlns:p14="http://schemas.microsoft.com/office/powerpoint/2010/main" val="48306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AD3F-43B8-44F7-8B6D-326964F493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5AADC4-868D-47AC-94CF-188BF921DF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CAABC8-DE8F-4974-87D7-2948441BB3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297E9A-A67F-4CAC-8779-CB5C64F5B0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DC9EE2-5F97-456A-8D0C-CD73818718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1B80DA-B643-403F-849B-5EC54AD07BA0}"/>
              </a:ext>
            </a:extLst>
          </p:cNvPr>
          <p:cNvSpPr>
            <a:spLocks noGrp="1"/>
          </p:cNvSpPr>
          <p:nvPr>
            <p:ph type="dt" sz="half" idx="10"/>
          </p:nvPr>
        </p:nvSpPr>
        <p:spPr/>
        <p:txBody>
          <a:bodyPr/>
          <a:lstStyle/>
          <a:p>
            <a:fld id="{8326FA9B-97A8-46A3-9C16-6E6A8FABB92F}" type="datetimeFigureOut">
              <a:rPr lang="en-US" smtClean="0"/>
              <a:t>1/10/2022</a:t>
            </a:fld>
            <a:endParaRPr lang="en-US"/>
          </a:p>
        </p:txBody>
      </p:sp>
      <p:sp>
        <p:nvSpPr>
          <p:cNvPr id="8" name="Footer Placeholder 7">
            <a:extLst>
              <a:ext uri="{FF2B5EF4-FFF2-40B4-BE49-F238E27FC236}">
                <a16:creationId xmlns:a16="http://schemas.microsoft.com/office/drawing/2014/main" id="{AA722A4A-BD84-4E37-B72E-ABCCCDACCB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142A4E-2159-43F7-A62C-7DAF008E9BF7}"/>
              </a:ext>
            </a:extLst>
          </p:cNvPr>
          <p:cNvSpPr>
            <a:spLocks noGrp="1"/>
          </p:cNvSpPr>
          <p:nvPr>
            <p:ph type="sldNum" sz="quarter" idx="12"/>
          </p:nvPr>
        </p:nvSpPr>
        <p:spPr/>
        <p:txBody>
          <a:bodyPr/>
          <a:lstStyle/>
          <a:p>
            <a:fld id="{1BF0A926-E87E-4577-8F75-B668E09E3CA3}" type="slidenum">
              <a:rPr lang="en-US" smtClean="0"/>
              <a:t>‹#›</a:t>
            </a:fld>
            <a:endParaRPr lang="en-US"/>
          </a:p>
        </p:txBody>
      </p:sp>
    </p:spTree>
    <p:extLst>
      <p:ext uri="{BB962C8B-B14F-4D97-AF65-F5344CB8AC3E}">
        <p14:creationId xmlns:p14="http://schemas.microsoft.com/office/powerpoint/2010/main" val="37165434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371AE-8F56-4A33-85FB-C99DCA1CA1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1FAE35-41D6-438C-9A5E-B89283E4DD74}"/>
              </a:ext>
            </a:extLst>
          </p:cNvPr>
          <p:cNvSpPr>
            <a:spLocks noGrp="1"/>
          </p:cNvSpPr>
          <p:nvPr>
            <p:ph type="dt" sz="half" idx="10"/>
          </p:nvPr>
        </p:nvSpPr>
        <p:spPr/>
        <p:txBody>
          <a:bodyPr/>
          <a:lstStyle/>
          <a:p>
            <a:fld id="{8326FA9B-97A8-46A3-9C16-6E6A8FABB92F}" type="datetimeFigureOut">
              <a:rPr lang="en-US" smtClean="0"/>
              <a:t>1/10/2022</a:t>
            </a:fld>
            <a:endParaRPr lang="en-US"/>
          </a:p>
        </p:txBody>
      </p:sp>
      <p:sp>
        <p:nvSpPr>
          <p:cNvPr id="4" name="Footer Placeholder 3">
            <a:extLst>
              <a:ext uri="{FF2B5EF4-FFF2-40B4-BE49-F238E27FC236}">
                <a16:creationId xmlns:a16="http://schemas.microsoft.com/office/drawing/2014/main" id="{A2C92614-3C1A-4B44-89DF-1C6BF0BAF9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91B55D-22D2-4FC0-B68F-6E16CC83815A}"/>
              </a:ext>
            </a:extLst>
          </p:cNvPr>
          <p:cNvSpPr>
            <a:spLocks noGrp="1"/>
          </p:cNvSpPr>
          <p:nvPr>
            <p:ph type="sldNum" sz="quarter" idx="12"/>
          </p:nvPr>
        </p:nvSpPr>
        <p:spPr/>
        <p:txBody>
          <a:bodyPr/>
          <a:lstStyle/>
          <a:p>
            <a:fld id="{1BF0A926-E87E-4577-8F75-B668E09E3CA3}" type="slidenum">
              <a:rPr lang="en-US" smtClean="0"/>
              <a:t>‹#›</a:t>
            </a:fld>
            <a:endParaRPr lang="en-US"/>
          </a:p>
        </p:txBody>
      </p:sp>
    </p:spTree>
    <p:extLst>
      <p:ext uri="{BB962C8B-B14F-4D97-AF65-F5344CB8AC3E}">
        <p14:creationId xmlns:p14="http://schemas.microsoft.com/office/powerpoint/2010/main" val="6281625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29EDA5-7647-4B11-8805-8A5DAB1CC69F}"/>
              </a:ext>
            </a:extLst>
          </p:cNvPr>
          <p:cNvSpPr>
            <a:spLocks noGrp="1"/>
          </p:cNvSpPr>
          <p:nvPr>
            <p:ph type="dt" sz="half" idx="10"/>
          </p:nvPr>
        </p:nvSpPr>
        <p:spPr/>
        <p:txBody>
          <a:bodyPr/>
          <a:lstStyle/>
          <a:p>
            <a:fld id="{8326FA9B-97A8-46A3-9C16-6E6A8FABB92F}" type="datetimeFigureOut">
              <a:rPr lang="en-US" smtClean="0"/>
              <a:t>1/10/2022</a:t>
            </a:fld>
            <a:endParaRPr lang="en-US"/>
          </a:p>
        </p:txBody>
      </p:sp>
      <p:sp>
        <p:nvSpPr>
          <p:cNvPr id="3" name="Footer Placeholder 2">
            <a:extLst>
              <a:ext uri="{FF2B5EF4-FFF2-40B4-BE49-F238E27FC236}">
                <a16:creationId xmlns:a16="http://schemas.microsoft.com/office/drawing/2014/main" id="{A0F2384E-B991-4E28-B19C-6E48887DDF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7F7F0A-8B26-435C-ABD1-AE068BA53431}"/>
              </a:ext>
            </a:extLst>
          </p:cNvPr>
          <p:cNvSpPr>
            <a:spLocks noGrp="1"/>
          </p:cNvSpPr>
          <p:nvPr>
            <p:ph type="sldNum" sz="quarter" idx="12"/>
          </p:nvPr>
        </p:nvSpPr>
        <p:spPr/>
        <p:txBody>
          <a:bodyPr/>
          <a:lstStyle/>
          <a:p>
            <a:fld id="{1BF0A926-E87E-4577-8F75-B668E09E3CA3}" type="slidenum">
              <a:rPr lang="en-US" smtClean="0"/>
              <a:t>‹#›</a:t>
            </a:fld>
            <a:endParaRPr lang="en-US"/>
          </a:p>
        </p:txBody>
      </p:sp>
    </p:spTree>
    <p:extLst>
      <p:ext uri="{BB962C8B-B14F-4D97-AF65-F5344CB8AC3E}">
        <p14:creationId xmlns:p14="http://schemas.microsoft.com/office/powerpoint/2010/main" val="10578030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B58AB-8A08-4698-A55C-D63DD72CFB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E883A4-C20C-4ED8-94FD-6B1071FB9C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D649A8-AAC8-40D6-B3DC-CDFB7D772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366E0-BADD-41C3-9C2A-6E37117F543D}"/>
              </a:ext>
            </a:extLst>
          </p:cNvPr>
          <p:cNvSpPr>
            <a:spLocks noGrp="1"/>
          </p:cNvSpPr>
          <p:nvPr>
            <p:ph type="dt" sz="half" idx="10"/>
          </p:nvPr>
        </p:nvSpPr>
        <p:spPr/>
        <p:txBody>
          <a:bodyPr/>
          <a:lstStyle/>
          <a:p>
            <a:fld id="{8326FA9B-97A8-46A3-9C16-6E6A8FABB92F}" type="datetimeFigureOut">
              <a:rPr lang="en-US" smtClean="0"/>
              <a:t>1/10/2022</a:t>
            </a:fld>
            <a:endParaRPr lang="en-US"/>
          </a:p>
        </p:txBody>
      </p:sp>
      <p:sp>
        <p:nvSpPr>
          <p:cNvPr id="6" name="Footer Placeholder 5">
            <a:extLst>
              <a:ext uri="{FF2B5EF4-FFF2-40B4-BE49-F238E27FC236}">
                <a16:creationId xmlns:a16="http://schemas.microsoft.com/office/drawing/2014/main" id="{303F815B-D5A8-471A-BBF9-04AD976DB5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3D27BC-4E13-438F-A15D-3BEA24576678}"/>
              </a:ext>
            </a:extLst>
          </p:cNvPr>
          <p:cNvSpPr>
            <a:spLocks noGrp="1"/>
          </p:cNvSpPr>
          <p:nvPr>
            <p:ph type="sldNum" sz="quarter" idx="12"/>
          </p:nvPr>
        </p:nvSpPr>
        <p:spPr/>
        <p:txBody>
          <a:bodyPr/>
          <a:lstStyle/>
          <a:p>
            <a:fld id="{1BF0A926-E87E-4577-8F75-B668E09E3CA3}" type="slidenum">
              <a:rPr lang="en-US" smtClean="0"/>
              <a:t>‹#›</a:t>
            </a:fld>
            <a:endParaRPr lang="en-US"/>
          </a:p>
        </p:txBody>
      </p:sp>
    </p:spTree>
    <p:extLst>
      <p:ext uri="{BB962C8B-B14F-4D97-AF65-F5344CB8AC3E}">
        <p14:creationId xmlns:p14="http://schemas.microsoft.com/office/powerpoint/2010/main" val="29903280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E4DC5-08D9-4B67-97C3-3E8B188FD3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06E417-392C-4F2B-AC91-7465406FB6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D3DCAA-6666-4293-839B-DA6DCDC61E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5EDBB8-0EF3-43D2-8AA3-C6FAD84ACE8F}"/>
              </a:ext>
            </a:extLst>
          </p:cNvPr>
          <p:cNvSpPr>
            <a:spLocks noGrp="1"/>
          </p:cNvSpPr>
          <p:nvPr>
            <p:ph type="dt" sz="half" idx="10"/>
          </p:nvPr>
        </p:nvSpPr>
        <p:spPr/>
        <p:txBody>
          <a:bodyPr/>
          <a:lstStyle/>
          <a:p>
            <a:fld id="{8326FA9B-97A8-46A3-9C16-6E6A8FABB92F}" type="datetimeFigureOut">
              <a:rPr lang="en-US" smtClean="0"/>
              <a:t>1/10/2022</a:t>
            </a:fld>
            <a:endParaRPr lang="en-US"/>
          </a:p>
        </p:txBody>
      </p:sp>
      <p:sp>
        <p:nvSpPr>
          <p:cNvPr id="6" name="Footer Placeholder 5">
            <a:extLst>
              <a:ext uri="{FF2B5EF4-FFF2-40B4-BE49-F238E27FC236}">
                <a16:creationId xmlns:a16="http://schemas.microsoft.com/office/drawing/2014/main" id="{9652AE57-E9D0-4B42-9B9D-B023B7A81D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EFFD0A-87D6-49B9-9F74-AC27CDC3DCDB}"/>
              </a:ext>
            </a:extLst>
          </p:cNvPr>
          <p:cNvSpPr>
            <a:spLocks noGrp="1"/>
          </p:cNvSpPr>
          <p:nvPr>
            <p:ph type="sldNum" sz="quarter" idx="12"/>
          </p:nvPr>
        </p:nvSpPr>
        <p:spPr/>
        <p:txBody>
          <a:bodyPr/>
          <a:lstStyle/>
          <a:p>
            <a:fld id="{1BF0A926-E87E-4577-8F75-B668E09E3CA3}" type="slidenum">
              <a:rPr lang="en-US" smtClean="0"/>
              <a:t>‹#›</a:t>
            </a:fld>
            <a:endParaRPr lang="en-US"/>
          </a:p>
        </p:txBody>
      </p:sp>
    </p:spTree>
    <p:extLst>
      <p:ext uri="{BB962C8B-B14F-4D97-AF65-F5344CB8AC3E}">
        <p14:creationId xmlns:p14="http://schemas.microsoft.com/office/powerpoint/2010/main" val="11984443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72E7A-B1AF-4A5C-AE5E-193EF75336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D0180A-0EDE-4094-9864-C5A41DCD8E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EACFA4-F3FC-4D2C-85E9-368FCC574452}"/>
              </a:ext>
            </a:extLst>
          </p:cNvPr>
          <p:cNvSpPr>
            <a:spLocks noGrp="1"/>
          </p:cNvSpPr>
          <p:nvPr>
            <p:ph type="dt" sz="half" idx="10"/>
          </p:nvPr>
        </p:nvSpPr>
        <p:spPr/>
        <p:txBody>
          <a:bodyPr/>
          <a:lstStyle/>
          <a:p>
            <a:fld id="{8326FA9B-97A8-46A3-9C16-6E6A8FABB92F}" type="datetimeFigureOut">
              <a:rPr lang="en-US" smtClean="0"/>
              <a:t>1/10/2022</a:t>
            </a:fld>
            <a:endParaRPr lang="en-US"/>
          </a:p>
        </p:txBody>
      </p:sp>
      <p:sp>
        <p:nvSpPr>
          <p:cNvPr id="5" name="Footer Placeholder 4">
            <a:extLst>
              <a:ext uri="{FF2B5EF4-FFF2-40B4-BE49-F238E27FC236}">
                <a16:creationId xmlns:a16="http://schemas.microsoft.com/office/drawing/2014/main" id="{7B9735B8-37D8-4CB3-BB9F-28798E110B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9D9ADE-8063-4DAD-8D8D-013D785737C3}"/>
              </a:ext>
            </a:extLst>
          </p:cNvPr>
          <p:cNvSpPr>
            <a:spLocks noGrp="1"/>
          </p:cNvSpPr>
          <p:nvPr>
            <p:ph type="sldNum" sz="quarter" idx="12"/>
          </p:nvPr>
        </p:nvSpPr>
        <p:spPr/>
        <p:txBody>
          <a:bodyPr/>
          <a:lstStyle/>
          <a:p>
            <a:fld id="{1BF0A926-E87E-4577-8F75-B668E09E3CA3}" type="slidenum">
              <a:rPr lang="en-US" smtClean="0"/>
              <a:t>‹#›</a:t>
            </a:fld>
            <a:endParaRPr lang="en-US"/>
          </a:p>
        </p:txBody>
      </p:sp>
    </p:spTree>
    <p:extLst>
      <p:ext uri="{BB962C8B-B14F-4D97-AF65-F5344CB8AC3E}">
        <p14:creationId xmlns:p14="http://schemas.microsoft.com/office/powerpoint/2010/main" val="6035171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3BEB10-BEF6-4669-813B-D040C4BC68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DEB3D7-BC2F-46F4-B9FC-6A001CCEBA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CD168-B24F-4733-9A25-866AB427C8DC}"/>
              </a:ext>
            </a:extLst>
          </p:cNvPr>
          <p:cNvSpPr>
            <a:spLocks noGrp="1"/>
          </p:cNvSpPr>
          <p:nvPr>
            <p:ph type="dt" sz="half" idx="10"/>
          </p:nvPr>
        </p:nvSpPr>
        <p:spPr/>
        <p:txBody>
          <a:bodyPr/>
          <a:lstStyle/>
          <a:p>
            <a:fld id="{8326FA9B-97A8-46A3-9C16-6E6A8FABB92F}" type="datetimeFigureOut">
              <a:rPr lang="en-US" smtClean="0"/>
              <a:t>1/10/2022</a:t>
            </a:fld>
            <a:endParaRPr lang="en-US"/>
          </a:p>
        </p:txBody>
      </p:sp>
      <p:sp>
        <p:nvSpPr>
          <p:cNvPr id="5" name="Footer Placeholder 4">
            <a:extLst>
              <a:ext uri="{FF2B5EF4-FFF2-40B4-BE49-F238E27FC236}">
                <a16:creationId xmlns:a16="http://schemas.microsoft.com/office/drawing/2014/main" id="{45D43BD8-2BE7-4F89-888D-B20FBF33C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620203-C387-4FC5-A137-1CE988611B1E}"/>
              </a:ext>
            </a:extLst>
          </p:cNvPr>
          <p:cNvSpPr>
            <a:spLocks noGrp="1"/>
          </p:cNvSpPr>
          <p:nvPr>
            <p:ph type="sldNum" sz="quarter" idx="12"/>
          </p:nvPr>
        </p:nvSpPr>
        <p:spPr/>
        <p:txBody>
          <a:bodyPr/>
          <a:lstStyle/>
          <a:p>
            <a:fld id="{1BF0A926-E87E-4577-8F75-B668E09E3CA3}" type="slidenum">
              <a:rPr lang="en-US" smtClean="0"/>
              <a:t>‹#›</a:t>
            </a:fld>
            <a:endParaRPr lang="en-US"/>
          </a:p>
        </p:txBody>
      </p:sp>
    </p:spTree>
    <p:extLst>
      <p:ext uri="{BB962C8B-B14F-4D97-AF65-F5344CB8AC3E}">
        <p14:creationId xmlns:p14="http://schemas.microsoft.com/office/powerpoint/2010/main" val="169343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3" name="Bildplatzhalter 12">
            <a:extLst>
              <a:ext uri="{FF2B5EF4-FFF2-40B4-BE49-F238E27FC236}">
                <a16:creationId xmlns:a16="http://schemas.microsoft.com/office/drawing/2014/main" id="{24FBD4CB-5625-4722-86E7-BB247AE1F31B}"/>
              </a:ext>
            </a:extLst>
          </p:cNvPr>
          <p:cNvSpPr>
            <a:spLocks noGrp="1"/>
          </p:cNvSpPr>
          <p:nvPr>
            <p:ph type="pic" sz="quarter" idx="11"/>
          </p:nvPr>
        </p:nvSpPr>
        <p:spPr>
          <a:xfrm>
            <a:off x="0" y="0"/>
            <a:ext cx="12192000" cy="5463117"/>
          </a:xfrm>
          <a:prstGeom prst="rect">
            <a:avLst/>
          </a:prstGeom>
        </p:spPr>
        <p:txBody>
          <a:bodyPr/>
          <a:lstStyle/>
          <a:p>
            <a:r>
              <a:rPr lang="de-DE"/>
              <a:t>Bild durch Klicken auf Symbol hinzufügen</a:t>
            </a:r>
          </a:p>
        </p:txBody>
      </p:sp>
      <p:sp>
        <p:nvSpPr>
          <p:cNvPr id="4" name="Rechteck 3">
            <a:extLst>
              <a:ext uri="{FF2B5EF4-FFF2-40B4-BE49-F238E27FC236}">
                <a16:creationId xmlns:a16="http://schemas.microsoft.com/office/drawing/2014/main" id="{018632B6-0F71-4E0D-A7FB-89114395F85B}"/>
              </a:ext>
            </a:extLst>
          </p:cNvPr>
          <p:cNvSpPr/>
          <p:nvPr userDrawn="1"/>
        </p:nvSpPr>
        <p:spPr>
          <a:xfrm>
            <a:off x="0" y="5463117"/>
            <a:ext cx="12192000" cy="13948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Univers Light" panose="020B0403020202020204" pitchFamily="34" charset="0"/>
            </a:endParaRPr>
          </a:p>
        </p:txBody>
      </p:sp>
      <p:pic>
        <p:nvPicPr>
          <p:cNvPr id="8" name="Grafik 7">
            <a:extLst>
              <a:ext uri="{FF2B5EF4-FFF2-40B4-BE49-F238E27FC236}">
                <a16:creationId xmlns:a16="http://schemas.microsoft.com/office/drawing/2014/main" id="{133D01B0-2CBD-4409-A17C-09B219E604B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20514" y="5771465"/>
            <a:ext cx="1984111" cy="515035"/>
          </a:xfrm>
          <a:prstGeom prst="rect">
            <a:avLst/>
          </a:prstGeom>
        </p:spPr>
      </p:pic>
      <p:sp>
        <p:nvSpPr>
          <p:cNvPr id="9" name="Textfeld 8">
            <a:extLst>
              <a:ext uri="{FF2B5EF4-FFF2-40B4-BE49-F238E27FC236}">
                <a16:creationId xmlns:a16="http://schemas.microsoft.com/office/drawing/2014/main" id="{6C3B5C64-25F1-4C35-AFE5-A2C687A1973E}"/>
              </a:ext>
            </a:extLst>
          </p:cNvPr>
          <p:cNvSpPr txBox="1"/>
          <p:nvPr userDrawn="1"/>
        </p:nvSpPr>
        <p:spPr>
          <a:xfrm>
            <a:off x="587375" y="6022930"/>
            <a:ext cx="4619625" cy="300082"/>
          </a:xfrm>
          <a:prstGeom prst="rect">
            <a:avLst/>
          </a:prstGeom>
          <a:noFill/>
        </p:spPr>
        <p:txBody>
          <a:bodyPr wrap="square" lIns="0" tIns="0" rIns="0" bIns="0" rtlCol="0" anchor="b">
            <a:noAutofit/>
          </a:bodyPr>
          <a:lstStyle/>
          <a:p>
            <a:r>
              <a:rPr lang="en-US" sz="1350" b="1">
                <a:solidFill>
                  <a:schemeClr val="bg1"/>
                </a:solidFill>
                <a:latin typeface="Univers" pitchFamily="2" charset="0"/>
              </a:rPr>
              <a:t>SNP</a:t>
            </a:r>
            <a:r>
              <a:rPr lang="en-US" sz="1350">
                <a:solidFill>
                  <a:schemeClr val="bg1"/>
                </a:solidFill>
                <a:latin typeface="+mn-lt"/>
              </a:rPr>
              <a:t> I The Data Transformation Company</a:t>
            </a:r>
            <a:endParaRPr lang="de-DE" sz="1350">
              <a:solidFill>
                <a:schemeClr val="bg1"/>
              </a:solidFill>
              <a:latin typeface="+mn-lt"/>
            </a:endParaRPr>
          </a:p>
        </p:txBody>
      </p:sp>
    </p:spTree>
    <p:extLst>
      <p:ext uri="{BB962C8B-B14F-4D97-AF65-F5344CB8AC3E}">
        <p14:creationId xmlns:p14="http://schemas.microsoft.com/office/powerpoint/2010/main" val="303901464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C5D941-0277-4404-824F-10AAB7E5EEC0}"/>
              </a:ext>
            </a:extLst>
          </p:cNvPr>
          <p:cNvSpPr>
            <a:spLocks noGrp="1"/>
          </p:cNvSpPr>
          <p:nvPr>
            <p:ph type="title"/>
          </p:nvPr>
        </p:nvSpPr>
        <p:spPr/>
        <p:txBody>
          <a:bodyPr/>
          <a:lstStyle/>
          <a:p>
            <a:r>
              <a:rPr lang="de-DE"/>
              <a:t>Mastertitelformat bearbeiten</a:t>
            </a:r>
          </a:p>
        </p:txBody>
      </p:sp>
      <p:sp>
        <p:nvSpPr>
          <p:cNvPr id="5" name="Tabellenplatzhalter 4">
            <a:extLst>
              <a:ext uri="{FF2B5EF4-FFF2-40B4-BE49-F238E27FC236}">
                <a16:creationId xmlns:a16="http://schemas.microsoft.com/office/drawing/2014/main" id="{7E8C2A9C-F9C8-4C30-A0A8-485B385490AF}"/>
              </a:ext>
            </a:extLst>
          </p:cNvPr>
          <p:cNvSpPr>
            <a:spLocks noGrp="1"/>
          </p:cNvSpPr>
          <p:nvPr>
            <p:ph type="tbl" sz="quarter" idx="11"/>
          </p:nvPr>
        </p:nvSpPr>
        <p:spPr>
          <a:xfrm>
            <a:off x="587375" y="1757362"/>
            <a:ext cx="11028363" cy="4516437"/>
          </a:xfrm>
          <a:prstGeom prst="rect">
            <a:avLst/>
          </a:prstGeom>
        </p:spPr>
        <p:txBody>
          <a:bodyPr/>
          <a:lstStyle>
            <a:lvl1pPr>
              <a:defRPr>
                <a:latin typeface="+mn-lt"/>
              </a:defRPr>
            </a:lvl1pPr>
          </a:lstStyle>
          <a:p>
            <a:r>
              <a:rPr lang="de-DE"/>
              <a:t>Tabelle durch Klicken auf Symbol hinzufügen</a:t>
            </a:r>
          </a:p>
        </p:txBody>
      </p:sp>
      <p:sp>
        <p:nvSpPr>
          <p:cNvPr id="7" name="Fußzeilenplatzhalter 4">
            <a:extLst>
              <a:ext uri="{FF2B5EF4-FFF2-40B4-BE49-F238E27FC236}">
                <a16:creationId xmlns:a16="http://schemas.microsoft.com/office/drawing/2014/main" id="{E31FC722-2FE6-42DD-B136-39D06C43CDB9}"/>
              </a:ext>
            </a:extLst>
          </p:cNvPr>
          <p:cNvSpPr>
            <a:spLocks noGrp="1"/>
          </p:cNvSpPr>
          <p:nvPr>
            <p:ph type="ftr" sz="quarter" idx="3"/>
          </p:nvPr>
        </p:nvSpPr>
        <p:spPr>
          <a:xfrm>
            <a:off x="587376" y="6476018"/>
            <a:ext cx="8424000" cy="180000"/>
          </a:xfrm>
          <a:prstGeom prst="rect">
            <a:avLst/>
          </a:prstGeom>
        </p:spPr>
        <p:txBody>
          <a:bodyPr vert="horz" lIns="0" tIns="0" rIns="0" bIns="0" rtlCol="0" anchor="ctr"/>
          <a:lstStyle>
            <a:lvl1pPr algn="l">
              <a:defRPr sz="1000">
                <a:solidFill>
                  <a:schemeClr val="accent1"/>
                </a:solidFill>
                <a:latin typeface="+mn-lt"/>
              </a:defRPr>
            </a:lvl1pPr>
          </a:lstStyle>
          <a:p>
            <a:r>
              <a:rPr lang="en-US"/>
              <a:t>© 2021 SNP I The Data Transformation Company – www.snpgroup.com</a:t>
            </a:r>
            <a:endParaRPr lang="de-DE"/>
          </a:p>
        </p:txBody>
      </p:sp>
      <p:sp>
        <p:nvSpPr>
          <p:cNvPr id="8" name="Foliennummernplatzhalter 5">
            <a:extLst>
              <a:ext uri="{FF2B5EF4-FFF2-40B4-BE49-F238E27FC236}">
                <a16:creationId xmlns:a16="http://schemas.microsoft.com/office/drawing/2014/main" id="{519CCA26-E1DE-497B-B67E-D8F2485A24F9}"/>
              </a:ext>
            </a:extLst>
          </p:cNvPr>
          <p:cNvSpPr>
            <a:spLocks noGrp="1"/>
          </p:cNvSpPr>
          <p:nvPr>
            <p:ph type="sldNum" sz="quarter" idx="4"/>
          </p:nvPr>
        </p:nvSpPr>
        <p:spPr>
          <a:xfrm>
            <a:off x="10850598" y="6476018"/>
            <a:ext cx="756000" cy="180000"/>
          </a:xfrm>
          <a:prstGeom prst="rect">
            <a:avLst/>
          </a:prstGeom>
        </p:spPr>
        <p:txBody>
          <a:bodyPr vert="horz" lIns="0" tIns="0" rIns="0" bIns="0" rtlCol="0" anchor="ctr"/>
          <a:lstStyle>
            <a:lvl1pPr algn="r">
              <a:defRPr sz="1000">
                <a:solidFill>
                  <a:schemeClr val="accent1"/>
                </a:solidFill>
              </a:defRPr>
            </a:lvl1pPr>
          </a:lstStyle>
          <a:p>
            <a:fld id="{F5997B80-8B4A-4FB7-A3B4-CC510E315C04}" type="slidenum">
              <a:rPr lang="de-DE" smtClean="0"/>
              <a:pPr/>
              <a:t>‹#›</a:t>
            </a:fld>
            <a:endParaRPr lang="de-DE"/>
          </a:p>
        </p:txBody>
      </p:sp>
      <p:sp>
        <p:nvSpPr>
          <p:cNvPr id="9" name="Datumsplatzhalter 3">
            <a:extLst>
              <a:ext uri="{FF2B5EF4-FFF2-40B4-BE49-F238E27FC236}">
                <a16:creationId xmlns:a16="http://schemas.microsoft.com/office/drawing/2014/main" id="{24F73B88-3EBE-48AE-B6FA-EA5B792F97E8}"/>
              </a:ext>
            </a:extLst>
          </p:cNvPr>
          <p:cNvSpPr>
            <a:spLocks noGrp="1"/>
          </p:cNvSpPr>
          <p:nvPr>
            <p:ph type="dt" sz="half" idx="2"/>
          </p:nvPr>
        </p:nvSpPr>
        <p:spPr>
          <a:xfrm>
            <a:off x="9187451" y="6476018"/>
            <a:ext cx="1584000" cy="180000"/>
          </a:xfrm>
          <a:prstGeom prst="rect">
            <a:avLst/>
          </a:prstGeom>
        </p:spPr>
        <p:txBody>
          <a:bodyPr vert="horz" lIns="0" tIns="0" rIns="0" bIns="0" rtlCol="0" anchor="ctr"/>
          <a:lstStyle>
            <a:lvl1pPr algn="r">
              <a:defRPr lang="en-US" sz="1000" smtClean="0">
                <a:solidFill>
                  <a:schemeClr val="accent1"/>
                </a:solidFill>
              </a:defRPr>
            </a:lvl1pPr>
          </a:lstStyle>
          <a:p>
            <a:fld id="{F3A2D1B2-C88C-475B-8781-B693BC760D02}" type="datetimeFigureOut">
              <a:rPr lang="de-DE" smtClean="0"/>
              <a:pPr/>
              <a:t>10.01.2022</a:t>
            </a:fld>
            <a:endParaRPr lang="de-DE"/>
          </a:p>
        </p:txBody>
      </p:sp>
    </p:spTree>
    <p:extLst>
      <p:ext uri="{BB962C8B-B14F-4D97-AF65-F5344CB8AC3E}">
        <p14:creationId xmlns:p14="http://schemas.microsoft.com/office/powerpoint/2010/main" val="6264197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3667CA-AE6B-49C5-9A0F-07E7D93D16B1}"/>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64E51E32-3A5C-4ECB-B2F4-5BED39E075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37659433-1A3A-46D5-8B14-F6D657EBEFAF}"/>
              </a:ext>
            </a:extLst>
          </p:cNvPr>
          <p:cNvSpPr>
            <a:spLocks noGrp="1"/>
          </p:cNvSpPr>
          <p:nvPr>
            <p:ph type="dt" sz="half" idx="10"/>
          </p:nvPr>
        </p:nvSpPr>
        <p:spPr/>
        <p:txBody>
          <a:bodyPr/>
          <a:lstStyle/>
          <a:p>
            <a:fld id="{39996CB0-66EF-46AC-872B-90662B2C3C39}" type="datetimeFigureOut">
              <a:rPr lang="de-DE" smtClean="0"/>
              <a:t>10.01.2022</a:t>
            </a:fld>
            <a:endParaRPr lang="de-DE"/>
          </a:p>
        </p:txBody>
      </p:sp>
      <p:sp>
        <p:nvSpPr>
          <p:cNvPr id="5" name="Fußzeilenplatzhalter 4">
            <a:extLst>
              <a:ext uri="{FF2B5EF4-FFF2-40B4-BE49-F238E27FC236}">
                <a16:creationId xmlns:a16="http://schemas.microsoft.com/office/drawing/2014/main" id="{E4BBC7D3-45A9-4466-9105-AA142A31BB5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1BD495E-D9DF-41A1-8C08-4544768CD6E1}"/>
              </a:ext>
            </a:extLst>
          </p:cNvPr>
          <p:cNvSpPr>
            <a:spLocks noGrp="1"/>
          </p:cNvSpPr>
          <p:nvPr>
            <p:ph type="sldNum" sz="quarter" idx="12"/>
          </p:nvPr>
        </p:nvSpPr>
        <p:spPr/>
        <p:txBody>
          <a:bodyPr/>
          <a:lstStyle/>
          <a:p>
            <a:fld id="{153568AA-963D-4865-96AD-1EB23484AD96}" type="slidenum">
              <a:rPr lang="de-DE" smtClean="0"/>
              <a:t>‹#›</a:t>
            </a:fld>
            <a:endParaRPr lang="de-DE"/>
          </a:p>
        </p:txBody>
      </p:sp>
    </p:spTree>
    <p:extLst>
      <p:ext uri="{BB962C8B-B14F-4D97-AF65-F5344CB8AC3E}">
        <p14:creationId xmlns:p14="http://schemas.microsoft.com/office/powerpoint/2010/main" val="14955612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510FDC-1819-4A52-BE44-0023931DF18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D2F00445-4C6E-441E-8DA3-30ED05C0BB3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1D8CA59-FD79-4AA2-8DCA-469C9629B713}"/>
              </a:ext>
            </a:extLst>
          </p:cNvPr>
          <p:cNvSpPr>
            <a:spLocks noGrp="1"/>
          </p:cNvSpPr>
          <p:nvPr>
            <p:ph type="dt" sz="half" idx="10"/>
          </p:nvPr>
        </p:nvSpPr>
        <p:spPr/>
        <p:txBody>
          <a:bodyPr/>
          <a:lstStyle/>
          <a:p>
            <a:fld id="{39996CB0-66EF-46AC-872B-90662B2C3C39}" type="datetimeFigureOut">
              <a:rPr lang="de-DE" smtClean="0"/>
              <a:t>10.01.2022</a:t>
            </a:fld>
            <a:endParaRPr lang="de-DE"/>
          </a:p>
        </p:txBody>
      </p:sp>
      <p:sp>
        <p:nvSpPr>
          <p:cNvPr id="5" name="Fußzeilenplatzhalter 4">
            <a:extLst>
              <a:ext uri="{FF2B5EF4-FFF2-40B4-BE49-F238E27FC236}">
                <a16:creationId xmlns:a16="http://schemas.microsoft.com/office/drawing/2014/main" id="{8D8C0EAE-0692-4C2C-B9A7-5C16701D992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4F5D6A4-8F32-481A-93A4-F9529E22B737}"/>
              </a:ext>
            </a:extLst>
          </p:cNvPr>
          <p:cNvSpPr>
            <a:spLocks noGrp="1"/>
          </p:cNvSpPr>
          <p:nvPr>
            <p:ph type="sldNum" sz="quarter" idx="12"/>
          </p:nvPr>
        </p:nvSpPr>
        <p:spPr/>
        <p:txBody>
          <a:bodyPr/>
          <a:lstStyle/>
          <a:p>
            <a:fld id="{153568AA-963D-4865-96AD-1EB23484AD96}" type="slidenum">
              <a:rPr lang="de-DE" smtClean="0"/>
              <a:t>‹#›</a:t>
            </a:fld>
            <a:endParaRPr lang="de-DE"/>
          </a:p>
        </p:txBody>
      </p:sp>
    </p:spTree>
    <p:extLst>
      <p:ext uri="{BB962C8B-B14F-4D97-AF65-F5344CB8AC3E}">
        <p14:creationId xmlns:p14="http://schemas.microsoft.com/office/powerpoint/2010/main" val="9429256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0E63B4-20CD-442F-AE42-A0872E86D4DF}"/>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E87310B8-ED94-47C1-B53D-4CD01303C1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5C3F5DF-4930-4C46-9FAD-D1A5D933E443}"/>
              </a:ext>
            </a:extLst>
          </p:cNvPr>
          <p:cNvSpPr>
            <a:spLocks noGrp="1"/>
          </p:cNvSpPr>
          <p:nvPr>
            <p:ph type="dt" sz="half" idx="10"/>
          </p:nvPr>
        </p:nvSpPr>
        <p:spPr/>
        <p:txBody>
          <a:bodyPr/>
          <a:lstStyle/>
          <a:p>
            <a:fld id="{39996CB0-66EF-46AC-872B-90662B2C3C39}" type="datetimeFigureOut">
              <a:rPr lang="de-DE" smtClean="0"/>
              <a:t>10.01.2022</a:t>
            </a:fld>
            <a:endParaRPr lang="de-DE"/>
          </a:p>
        </p:txBody>
      </p:sp>
      <p:sp>
        <p:nvSpPr>
          <p:cNvPr id="5" name="Fußzeilenplatzhalter 4">
            <a:extLst>
              <a:ext uri="{FF2B5EF4-FFF2-40B4-BE49-F238E27FC236}">
                <a16:creationId xmlns:a16="http://schemas.microsoft.com/office/drawing/2014/main" id="{54440620-3272-48C0-8B1E-BEA279DAD60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811FFFB-BDCD-40AA-9CD5-610A25083BFF}"/>
              </a:ext>
            </a:extLst>
          </p:cNvPr>
          <p:cNvSpPr>
            <a:spLocks noGrp="1"/>
          </p:cNvSpPr>
          <p:nvPr>
            <p:ph type="sldNum" sz="quarter" idx="12"/>
          </p:nvPr>
        </p:nvSpPr>
        <p:spPr/>
        <p:txBody>
          <a:bodyPr/>
          <a:lstStyle/>
          <a:p>
            <a:fld id="{153568AA-963D-4865-96AD-1EB23484AD96}" type="slidenum">
              <a:rPr lang="de-DE" smtClean="0"/>
              <a:t>‹#›</a:t>
            </a:fld>
            <a:endParaRPr lang="de-DE"/>
          </a:p>
        </p:txBody>
      </p:sp>
    </p:spTree>
    <p:extLst>
      <p:ext uri="{BB962C8B-B14F-4D97-AF65-F5344CB8AC3E}">
        <p14:creationId xmlns:p14="http://schemas.microsoft.com/office/powerpoint/2010/main" val="25869930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ADF7AB-D5C4-4FE0-80C2-099A903D06A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DB00811D-D8DD-431D-BF57-E83A81BF1713}"/>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DDC807E-6748-42A0-873E-A01C25DA1A8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769CD83A-1F66-447A-BE17-498D68C8BCD7}"/>
              </a:ext>
            </a:extLst>
          </p:cNvPr>
          <p:cNvSpPr>
            <a:spLocks noGrp="1"/>
          </p:cNvSpPr>
          <p:nvPr>
            <p:ph type="dt" sz="half" idx="10"/>
          </p:nvPr>
        </p:nvSpPr>
        <p:spPr/>
        <p:txBody>
          <a:bodyPr/>
          <a:lstStyle/>
          <a:p>
            <a:fld id="{39996CB0-66EF-46AC-872B-90662B2C3C39}" type="datetimeFigureOut">
              <a:rPr lang="de-DE" smtClean="0"/>
              <a:t>10.01.2022</a:t>
            </a:fld>
            <a:endParaRPr lang="de-DE"/>
          </a:p>
        </p:txBody>
      </p:sp>
      <p:sp>
        <p:nvSpPr>
          <p:cNvPr id="6" name="Fußzeilenplatzhalter 5">
            <a:extLst>
              <a:ext uri="{FF2B5EF4-FFF2-40B4-BE49-F238E27FC236}">
                <a16:creationId xmlns:a16="http://schemas.microsoft.com/office/drawing/2014/main" id="{30077EB8-43FE-4923-8459-93B4961E8B9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CA0ED1A-EA11-402A-9D17-E30DEA0AA1EE}"/>
              </a:ext>
            </a:extLst>
          </p:cNvPr>
          <p:cNvSpPr>
            <a:spLocks noGrp="1"/>
          </p:cNvSpPr>
          <p:nvPr>
            <p:ph type="sldNum" sz="quarter" idx="12"/>
          </p:nvPr>
        </p:nvSpPr>
        <p:spPr/>
        <p:txBody>
          <a:bodyPr/>
          <a:lstStyle/>
          <a:p>
            <a:fld id="{153568AA-963D-4865-96AD-1EB23484AD96}" type="slidenum">
              <a:rPr lang="de-DE" smtClean="0"/>
              <a:t>‹#›</a:t>
            </a:fld>
            <a:endParaRPr lang="de-DE"/>
          </a:p>
        </p:txBody>
      </p:sp>
    </p:spTree>
    <p:extLst>
      <p:ext uri="{BB962C8B-B14F-4D97-AF65-F5344CB8AC3E}">
        <p14:creationId xmlns:p14="http://schemas.microsoft.com/office/powerpoint/2010/main" val="373964847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E66079-914D-47BF-8693-A762579824D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05B850A2-A887-48D2-AC08-8FF4CFE5DC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D0A1457-E206-40F2-B5DE-2A1705E1DB28}"/>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81C3DED-6EB1-48E4-B816-EA085B71D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6F695ADA-1350-4D39-9971-0A21C03198B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6F8D37E0-2CD7-433A-9688-74DD7790EF4F}"/>
              </a:ext>
            </a:extLst>
          </p:cNvPr>
          <p:cNvSpPr>
            <a:spLocks noGrp="1"/>
          </p:cNvSpPr>
          <p:nvPr>
            <p:ph type="dt" sz="half" idx="10"/>
          </p:nvPr>
        </p:nvSpPr>
        <p:spPr/>
        <p:txBody>
          <a:bodyPr/>
          <a:lstStyle/>
          <a:p>
            <a:fld id="{39996CB0-66EF-46AC-872B-90662B2C3C39}" type="datetimeFigureOut">
              <a:rPr lang="de-DE" smtClean="0"/>
              <a:t>10.01.2022</a:t>
            </a:fld>
            <a:endParaRPr lang="de-DE"/>
          </a:p>
        </p:txBody>
      </p:sp>
      <p:sp>
        <p:nvSpPr>
          <p:cNvPr id="8" name="Fußzeilenplatzhalter 7">
            <a:extLst>
              <a:ext uri="{FF2B5EF4-FFF2-40B4-BE49-F238E27FC236}">
                <a16:creationId xmlns:a16="http://schemas.microsoft.com/office/drawing/2014/main" id="{7DE5D1E8-3A46-44F3-AD22-3AE6AE4225AE}"/>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52B79EE3-BFDB-4F5B-8EC4-F7994B701160}"/>
              </a:ext>
            </a:extLst>
          </p:cNvPr>
          <p:cNvSpPr>
            <a:spLocks noGrp="1"/>
          </p:cNvSpPr>
          <p:nvPr>
            <p:ph type="sldNum" sz="quarter" idx="12"/>
          </p:nvPr>
        </p:nvSpPr>
        <p:spPr/>
        <p:txBody>
          <a:bodyPr/>
          <a:lstStyle/>
          <a:p>
            <a:fld id="{153568AA-963D-4865-96AD-1EB23484AD96}" type="slidenum">
              <a:rPr lang="de-DE" smtClean="0"/>
              <a:t>‹#›</a:t>
            </a:fld>
            <a:endParaRPr lang="de-DE"/>
          </a:p>
        </p:txBody>
      </p:sp>
    </p:spTree>
    <p:extLst>
      <p:ext uri="{BB962C8B-B14F-4D97-AF65-F5344CB8AC3E}">
        <p14:creationId xmlns:p14="http://schemas.microsoft.com/office/powerpoint/2010/main" val="23983920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7BDD91-7DE8-4BBC-A03C-D7FCA4AEA958}"/>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52F4BB67-280C-4FFF-8D36-0CA7B9F2E099}"/>
              </a:ext>
            </a:extLst>
          </p:cNvPr>
          <p:cNvSpPr>
            <a:spLocks noGrp="1"/>
          </p:cNvSpPr>
          <p:nvPr>
            <p:ph type="dt" sz="half" idx="10"/>
          </p:nvPr>
        </p:nvSpPr>
        <p:spPr/>
        <p:txBody>
          <a:bodyPr/>
          <a:lstStyle/>
          <a:p>
            <a:fld id="{39996CB0-66EF-46AC-872B-90662B2C3C39}" type="datetimeFigureOut">
              <a:rPr lang="de-DE" smtClean="0"/>
              <a:t>10.01.2022</a:t>
            </a:fld>
            <a:endParaRPr lang="de-DE"/>
          </a:p>
        </p:txBody>
      </p:sp>
      <p:sp>
        <p:nvSpPr>
          <p:cNvPr id="4" name="Fußzeilenplatzhalter 3">
            <a:extLst>
              <a:ext uri="{FF2B5EF4-FFF2-40B4-BE49-F238E27FC236}">
                <a16:creationId xmlns:a16="http://schemas.microsoft.com/office/drawing/2014/main" id="{BC11C381-A6CC-48DE-902B-EAD5A7826F7F}"/>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ECCBA84D-E0A1-4E7C-B244-D19D09590DD8}"/>
              </a:ext>
            </a:extLst>
          </p:cNvPr>
          <p:cNvSpPr>
            <a:spLocks noGrp="1"/>
          </p:cNvSpPr>
          <p:nvPr>
            <p:ph type="sldNum" sz="quarter" idx="12"/>
          </p:nvPr>
        </p:nvSpPr>
        <p:spPr/>
        <p:txBody>
          <a:bodyPr/>
          <a:lstStyle/>
          <a:p>
            <a:fld id="{153568AA-963D-4865-96AD-1EB23484AD96}" type="slidenum">
              <a:rPr lang="de-DE" smtClean="0"/>
              <a:t>‹#›</a:t>
            </a:fld>
            <a:endParaRPr lang="de-DE"/>
          </a:p>
        </p:txBody>
      </p:sp>
    </p:spTree>
    <p:extLst>
      <p:ext uri="{BB962C8B-B14F-4D97-AF65-F5344CB8AC3E}">
        <p14:creationId xmlns:p14="http://schemas.microsoft.com/office/powerpoint/2010/main" val="30391793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DABFB40D-FA7E-436A-AD24-7D95872D94C4}"/>
              </a:ext>
            </a:extLst>
          </p:cNvPr>
          <p:cNvSpPr>
            <a:spLocks noGrp="1"/>
          </p:cNvSpPr>
          <p:nvPr>
            <p:ph type="dt" sz="half" idx="10"/>
          </p:nvPr>
        </p:nvSpPr>
        <p:spPr/>
        <p:txBody>
          <a:bodyPr/>
          <a:lstStyle/>
          <a:p>
            <a:fld id="{39996CB0-66EF-46AC-872B-90662B2C3C39}" type="datetimeFigureOut">
              <a:rPr lang="de-DE" smtClean="0"/>
              <a:t>10.01.2022</a:t>
            </a:fld>
            <a:endParaRPr lang="de-DE"/>
          </a:p>
        </p:txBody>
      </p:sp>
      <p:sp>
        <p:nvSpPr>
          <p:cNvPr id="3" name="Fußzeilenplatzhalter 2">
            <a:extLst>
              <a:ext uri="{FF2B5EF4-FFF2-40B4-BE49-F238E27FC236}">
                <a16:creationId xmlns:a16="http://schemas.microsoft.com/office/drawing/2014/main" id="{33726652-5E9E-4A47-B15C-7FFF5951F1C0}"/>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08915799-0210-451E-90CC-C76600BC98C1}"/>
              </a:ext>
            </a:extLst>
          </p:cNvPr>
          <p:cNvSpPr>
            <a:spLocks noGrp="1"/>
          </p:cNvSpPr>
          <p:nvPr>
            <p:ph type="sldNum" sz="quarter" idx="12"/>
          </p:nvPr>
        </p:nvSpPr>
        <p:spPr/>
        <p:txBody>
          <a:bodyPr/>
          <a:lstStyle/>
          <a:p>
            <a:fld id="{153568AA-963D-4865-96AD-1EB23484AD96}" type="slidenum">
              <a:rPr lang="de-DE" smtClean="0"/>
              <a:t>‹#›</a:t>
            </a:fld>
            <a:endParaRPr lang="de-DE"/>
          </a:p>
        </p:txBody>
      </p:sp>
    </p:spTree>
    <p:extLst>
      <p:ext uri="{BB962C8B-B14F-4D97-AF65-F5344CB8AC3E}">
        <p14:creationId xmlns:p14="http://schemas.microsoft.com/office/powerpoint/2010/main" val="394481858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C9B9C8-18F1-43DD-8ECE-AD97E6A5A63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C5A8F800-5C24-46CF-AF65-C44A19E359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14220F81-1A3B-457C-A769-01DAADF21C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BCDC36B-830F-4145-AF36-28C67F24A380}"/>
              </a:ext>
            </a:extLst>
          </p:cNvPr>
          <p:cNvSpPr>
            <a:spLocks noGrp="1"/>
          </p:cNvSpPr>
          <p:nvPr>
            <p:ph type="dt" sz="half" idx="10"/>
          </p:nvPr>
        </p:nvSpPr>
        <p:spPr/>
        <p:txBody>
          <a:bodyPr/>
          <a:lstStyle/>
          <a:p>
            <a:fld id="{39996CB0-66EF-46AC-872B-90662B2C3C39}" type="datetimeFigureOut">
              <a:rPr lang="de-DE" smtClean="0"/>
              <a:t>10.01.2022</a:t>
            </a:fld>
            <a:endParaRPr lang="de-DE"/>
          </a:p>
        </p:txBody>
      </p:sp>
      <p:sp>
        <p:nvSpPr>
          <p:cNvPr id="6" name="Fußzeilenplatzhalter 5">
            <a:extLst>
              <a:ext uri="{FF2B5EF4-FFF2-40B4-BE49-F238E27FC236}">
                <a16:creationId xmlns:a16="http://schemas.microsoft.com/office/drawing/2014/main" id="{21AE72C2-F201-4EC5-B0DE-44D135DBD5F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D8E5856-917F-43A0-B1A6-8072FA32F87E}"/>
              </a:ext>
            </a:extLst>
          </p:cNvPr>
          <p:cNvSpPr>
            <a:spLocks noGrp="1"/>
          </p:cNvSpPr>
          <p:nvPr>
            <p:ph type="sldNum" sz="quarter" idx="12"/>
          </p:nvPr>
        </p:nvSpPr>
        <p:spPr/>
        <p:txBody>
          <a:bodyPr/>
          <a:lstStyle/>
          <a:p>
            <a:fld id="{153568AA-963D-4865-96AD-1EB23484AD96}" type="slidenum">
              <a:rPr lang="de-DE" smtClean="0"/>
              <a:t>‹#›</a:t>
            </a:fld>
            <a:endParaRPr lang="de-DE"/>
          </a:p>
        </p:txBody>
      </p:sp>
    </p:spTree>
    <p:extLst>
      <p:ext uri="{BB962C8B-B14F-4D97-AF65-F5344CB8AC3E}">
        <p14:creationId xmlns:p14="http://schemas.microsoft.com/office/powerpoint/2010/main" val="31158711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154959-AF7B-46F5-AAFB-BF149848BCE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7D072E58-6773-4860-A4EB-1A5ECA037C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1B6361A9-4B82-4BB6-9677-D25E05848D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FC52E3C-59BC-4C85-AE36-24373B4C9491}"/>
              </a:ext>
            </a:extLst>
          </p:cNvPr>
          <p:cNvSpPr>
            <a:spLocks noGrp="1"/>
          </p:cNvSpPr>
          <p:nvPr>
            <p:ph type="dt" sz="half" idx="10"/>
          </p:nvPr>
        </p:nvSpPr>
        <p:spPr/>
        <p:txBody>
          <a:bodyPr/>
          <a:lstStyle/>
          <a:p>
            <a:fld id="{39996CB0-66EF-46AC-872B-90662B2C3C39}" type="datetimeFigureOut">
              <a:rPr lang="de-DE" smtClean="0"/>
              <a:t>10.01.2022</a:t>
            </a:fld>
            <a:endParaRPr lang="de-DE"/>
          </a:p>
        </p:txBody>
      </p:sp>
      <p:sp>
        <p:nvSpPr>
          <p:cNvPr id="6" name="Fußzeilenplatzhalter 5">
            <a:extLst>
              <a:ext uri="{FF2B5EF4-FFF2-40B4-BE49-F238E27FC236}">
                <a16:creationId xmlns:a16="http://schemas.microsoft.com/office/drawing/2014/main" id="{1454291A-D301-45CD-AAC8-3117160E616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969232F-6980-4457-AE5A-E42EFC64D034}"/>
              </a:ext>
            </a:extLst>
          </p:cNvPr>
          <p:cNvSpPr>
            <a:spLocks noGrp="1"/>
          </p:cNvSpPr>
          <p:nvPr>
            <p:ph type="sldNum" sz="quarter" idx="12"/>
          </p:nvPr>
        </p:nvSpPr>
        <p:spPr/>
        <p:txBody>
          <a:bodyPr/>
          <a:lstStyle/>
          <a:p>
            <a:fld id="{153568AA-963D-4865-96AD-1EB23484AD96}" type="slidenum">
              <a:rPr lang="de-DE" smtClean="0"/>
              <a:t>‹#›</a:t>
            </a:fld>
            <a:endParaRPr lang="de-DE"/>
          </a:p>
        </p:txBody>
      </p:sp>
    </p:spTree>
    <p:extLst>
      <p:ext uri="{BB962C8B-B14F-4D97-AF65-F5344CB8AC3E}">
        <p14:creationId xmlns:p14="http://schemas.microsoft.com/office/powerpoint/2010/main" val="3371354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13" name="Bildplatzhalter 12">
            <a:extLst>
              <a:ext uri="{FF2B5EF4-FFF2-40B4-BE49-F238E27FC236}">
                <a16:creationId xmlns:a16="http://schemas.microsoft.com/office/drawing/2014/main" id="{24FBD4CB-5625-4722-86E7-BB247AE1F31B}"/>
              </a:ext>
            </a:extLst>
          </p:cNvPr>
          <p:cNvSpPr>
            <a:spLocks noGrp="1"/>
          </p:cNvSpPr>
          <p:nvPr>
            <p:ph type="pic" sz="quarter" idx="11"/>
          </p:nvPr>
        </p:nvSpPr>
        <p:spPr>
          <a:xfrm>
            <a:off x="0" y="0"/>
            <a:ext cx="12192000" cy="5463117"/>
          </a:xfrm>
          <a:prstGeom prst="rect">
            <a:avLst/>
          </a:prstGeom>
        </p:spPr>
        <p:txBody>
          <a:bodyPr/>
          <a:lstStyle/>
          <a:p>
            <a:r>
              <a:rPr lang="de-DE"/>
              <a:t>Bild durch Klicken auf Symbol hinzufügen</a:t>
            </a:r>
          </a:p>
        </p:txBody>
      </p:sp>
      <p:sp>
        <p:nvSpPr>
          <p:cNvPr id="4" name="Rechteck 3">
            <a:extLst>
              <a:ext uri="{FF2B5EF4-FFF2-40B4-BE49-F238E27FC236}">
                <a16:creationId xmlns:a16="http://schemas.microsoft.com/office/drawing/2014/main" id="{018632B6-0F71-4E0D-A7FB-89114395F85B}"/>
              </a:ext>
            </a:extLst>
          </p:cNvPr>
          <p:cNvSpPr/>
          <p:nvPr userDrawn="1"/>
        </p:nvSpPr>
        <p:spPr>
          <a:xfrm>
            <a:off x="0" y="5463117"/>
            <a:ext cx="12192000" cy="13948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Univers Light" panose="020B0403020202020204" pitchFamily="34" charset="0"/>
            </a:endParaRPr>
          </a:p>
        </p:txBody>
      </p:sp>
      <p:sp>
        <p:nvSpPr>
          <p:cNvPr id="2" name="Titel 1">
            <a:extLst>
              <a:ext uri="{FF2B5EF4-FFF2-40B4-BE49-F238E27FC236}">
                <a16:creationId xmlns:a16="http://schemas.microsoft.com/office/drawing/2014/main" id="{4CB88B44-59D6-415A-AFB4-73EB8F637D91}"/>
              </a:ext>
            </a:extLst>
          </p:cNvPr>
          <p:cNvSpPr>
            <a:spLocks noGrp="1"/>
          </p:cNvSpPr>
          <p:nvPr>
            <p:ph type="title"/>
          </p:nvPr>
        </p:nvSpPr>
        <p:spPr>
          <a:xfrm>
            <a:off x="587375" y="5841867"/>
            <a:ext cx="11017249" cy="637381"/>
          </a:xfrm>
        </p:spPr>
        <p:txBody>
          <a:bodyPr anchor="ctr"/>
          <a:lstStyle>
            <a:lvl1pPr>
              <a:defRPr>
                <a:solidFill>
                  <a:schemeClr val="bg1"/>
                </a:solidFill>
              </a:defRPr>
            </a:lvl1pPr>
          </a:lstStyle>
          <a:p>
            <a:r>
              <a:rPr lang="de-DE"/>
              <a:t>Mastertitelformat bearbeiten</a:t>
            </a:r>
          </a:p>
        </p:txBody>
      </p:sp>
    </p:spTree>
    <p:extLst>
      <p:ext uri="{BB962C8B-B14F-4D97-AF65-F5344CB8AC3E}">
        <p14:creationId xmlns:p14="http://schemas.microsoft.com/office/powerpoint/2010/main" val="406154666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7C2562-451C-4E4C-8357-7864A6AABC46}"/>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23B48F5B-2B1E-439B-930C-C4361C069D32}"/>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4B53280-A2F9-4BE3-98BA-552C8346BBE4}"/>
              </a:ext>
            </a:extLst>
          </p:cNvPr>
          <p:cNvSpPr>
            <a:spLocks noGrp="1"/>
          </p:cNvSpPr>
          <p:nvPr>
            <p:ph type="dt" sz="half" idx="10"/>
          </p:nvPr>
        </p:nvSpPr>
        <p:spPr/>
        <p:txBody>
          <a:bodyPr/>
          <a:lstStyle/>
          <a:p>
            <a:fld id="{39996CB0-66EF-46AC-872B-90662B2C3C39}" type="datetimeFigureOut">
              <a:rPr lang="de-DE" smtClean="0"/>
              <a:t>10.01.2022</a:t>
            </a:fld>
            <a:endParaRPr lang="de-DE"/>
          </a:p>
        </p:txBody>
      </p:sp>
      <p:sp>
        <p:nvSpPr>
          <p:cNvPr id="5" name="Fußzeilenplatzhalter 4">
            <a:extLst>
              <a:ext uri="{FF2B5EF4-FFF2-40B4-BE49-F238E27FC236}">
                <a16:creationId xmlns:a16="http://schemas.microsoft.com/office/drawing/2014/main" id="{FDD181B9-D58B-4C58-92FA-7702EC1BADD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F239A8A-8DB5-4C4D-BAE5-207AE86EE43E}"/>
              </a:ext>
            </a:extLst>
          </p:cNvPr>
          <p:cNvSpPr>
            <a:spLocks noGrp="1"/>
          </p:cNvSpPr>
          <p:nvPr>
            <p:ph type="sldNum" sz="quarter" idx="12"/>
          </p:nvPr>
        </p:nvSpPr>
        <p:spPr/>
        <p:txBody>
          <a:bodyPr/>
          <a:lstStyle/>
          <a:p>
            <a:fld id="{153568AA-963D-4865-96AD-1EB23484AD96}" type="slidenum">
              <a:rPr lang="de-DE" smtClean="0"/>
              <a:t>‹#›</a:t>
            </a:fld>
            <a:endParaRPr lang="de-DE"/>
          </a:p>
        </p:txBody>
      </p:sp>
    </p:spTree>
    <p:extLst>
      <p:ext uri="{BB962C8B-B14F-4D97-AF65-F5344CB8AC3E}">
        <p14:creationId xmlns:p14="http://schemas.microsoft.com/office/powerpoint/2010/main" val="290226149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EEFA5A6-FDBD-43B5-AB83-DBBB0B300AE1}"/>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C9A123C6-2120-44DB-9FAD-22073012BB5B}"/>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0AEC784-378D-41AF-8D06-C2367420749E}"/>
              </a:ext>
            </a:extLst>
          </p:cNvPr>
          <p:cNvSpPr>
            <a:spLocks noGrp="1"/>
          </p:cNvSpPr>
          <p:nvPr>
            <p:ph type="dt" sz="half" idx="10"/>
          </p:nvPr>
        </p:nvSpPr>
        <p:spPr/>
        <p:txBody>
          <a:bodyPr/>
          <a:lstStyle/>
          <a:p>
            <a:fld id="{39996CB0-66EF-46AC-872B-90662B2C3C39}" type="datetimeFigureOut">
              <a:rPr lang="de-DE" smtClean="0"/>
              <a:t>10.01.2022</a:t>
            </a:fld>
            <a:endParaRPr lang="de-DE"/>
          </a:p>
        </p:txBody>
      </p:sp>
      <p:sp>
        <p:nvSpPr>
          <p:cNvPr id="5" name="Fußzeilenplatzhalter 4">
            <a:extLst>
              <a:ext uri="{FF2B5EF4-FFF2-40B4-BE49-F238E27FC236}">
                <a16:creationId xmlns:a16="http://schemas.microsoft.com/office/drawing/2014/main" id="{E0148BE5-08EA-4239-AC2E-B3BC45B51A8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35BE83B-8CA2-45D5-9809-FBA706ECF468}"/>
              </a:ext>
            </a:extLst>
          </p:cNvPr>
          <p:cNvSpPr>
            <a:spLocks noGrp="1"/>
          </p:cNvSpPr>
          <p:nvPr>
            <p:ph type="sldNum" sz="quarter" idx="12"/>
          </p:nvPr>
        </p:nvSpPr>
        <p:spPr/>
        <p:txBody>
          <a:bodyPr/>
          <a:lstStyle/>
          <a:p>
            <a:fld id="{153568AA-963D-4865-96AD-1EB23484AD96}" type="slidenum">
              <a:rPr lang="de-DE" smtClean="0"/>
              <a:t>‹#›</a:t>
            </a:fld>
            <a:endParaRPr lang="de-DE"/>
          </a:p>
        </p:txBody>
      </p:sp>
    </p:spTree>
    <p:extLst>
      <p:ext uri="{BB962C8B-B14F-4D97-AF65-F5344CB8AC3E}">
        <p14:creationId xmlns:p14="http://schemas.microsoft.com/office/powerpoint/2010/main" val="284300060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Only Title">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708A85AC-1147-4AE8-A6D3-DA7B86B848BE}"/>
              </a:ext>
            </a:extLst>
          </p:cNvPr>
          <p:cNvSpPr>
            <a:spLocks noGrp="1"/>
          </p:cNvSpPr>
          <p:nvPr>
            <p:ph type="title" hasCustomPrompt="1"/>
          </p:nvPr>
        </p:nvSpPr>
        <p:spPr bwMode="gray"/>
        <p:txBody>
          <a:bodyPr/>
          <a:lstStyle/>
          <a:p>
            <a:r>
              <a:rPr lang="en-US"/>
              <a:t>Headline in max. one line</a:t>
            </a:r>
          </a:p>
        </p:txBody>
      </p:sp>
      <p:sp>
        <p:nvSpPr>
          <p:cNvPr id="10" name="Textplatzhalter 88">
            <a:extLst>
              <a:ext uri="{FF2B5EF4-FFF2-40B4-BE49-F238E27FC236}">
                <a16:creationId xmlns:a16="http://schemas.microsoft.com/office/drawing/2014/main" id="{1377E2AD-6EBE-4142-B829-C5B614947AE8}"/>
              </a:ext>
            </a:extLst>
          </p:cNvPr>
          <p:cNvSpPr>
            <a:spLocks noGrp="1"/>
          </p:cNvSpPr>
          <p:nvPr>
            <p:ph type="body" sz="quarter" idx="15" hasCustomPrompt="1"/>
          </p:nvPr>
        </p:nvSpPr>
        <p:spPr bwMode="gray">
          <a:xfrm>
            <a:off x="685359" y="997958"/>
            <a:ext cx="8991978" cy="365152"/>
          </a:xfrm>
        </p:spPr>
        <p:txBody>
          <a:bodyPr/>
          <a:lstStyle>
            <a:lvl1pPr marL="0" indent="0">
              <a:lnSpc>
                <a:spcPct val="100000"/>
              </a:lnSpc>
              <a:buFont typeface="Arial" panose="020B0604020202020204" pitchFamily="34" charset="0"/>
              <a:buNone/>
              <a:defRPr sz="2328" b="1">
                <a:solidFill>
                  <a:schemeClr val="tx1"/>
                </a:solidFill>
              </a:defRPr>
            </a:lvl1pPr>
            <a:lvl2pPr marL="0" indent="0">
              <a:lnSpc>
                <a:spcPct val="100000"/>
              </a:lnSpc>
              <a:buFont typeface="Arial" panose="020B0604020202020204" pitchFamily="34" charset="0"/>
              <a:buNone/>
              <a:defRPr sz="2328" b="1">
                <a:solidFill>
                  <a:schemeClr val="tx1"/>
                </a:solidFill>
              </a:defRPr>
            </a:lvl2pPr>
            <a:lvl3pPr marL="0" indent="0">
              <a:lnSpc>
                <a:spcPct val="100000"/>
              </a:lnSpc>
              <a:buFont typeface="Arial" panose="020B0604020202020204" pitchFamily="34" charset="0"/>
              <a:buNone/>
              <a:defRPr sz="2328" b="1">
                <a:solidFill>
                  <a:schemeClr val="tx1"/>
                </a:solidFill>
              </a:defRPr>
            </a:lvl3pPr>
            <a:lvl4pPr marL="0" indent="0">
              <a:lnSpc>
                <a:spcPct val="100000"/>
              </a:lnSpc>
              <a:buFont typeface="Arial" panose="020B0604020202020204" pitchFamily="34" charset="0"/>
              <a:buNone/>
              <a:defRPr sz="2328" b="1">
                <a:solidFill>
                  <a:schemeClr val="tx1"/>
                </a:solidFill>
              </a:defRPr>
            </a:lvl4pPr>
            <a:lvl5pPr marL="0" indent="0">
              <a:lnSpc>
                <a:spcPct val="100000"/>
              </a:lnSpc>
              <a:buFont typeface="Arial" panose="020B0604020202020204" pitchFamily="34" charset="0"/>
              <a:buNone/>
              <a:defRPr sz="2328" b="1">
                <a:solidFill>
                  <a:schemeClr val="tx1"/>
                </a:solidFill>
              </a:defRPr>
            </a:lvl5pPr>
            <a:lvl6pPr marL="0" indent="0">
              <a:lnSpc>
                <a:spcPct val="100000"/>
              </a:lnSpc>
              <a:buNone/>
              <a:defRPr sz="2328" b="1"/>
            </a:lvl6pPr>
            <a:lvl7pPr marL="0" indent="0">
              <a:lnSpc>
                <a:spcPct val="100000"/>
              </a:lnSpc>
              <a:buNone/>
              <a:defRPr sz="2328" b="1"/>
            </a:lvl7pPr>
            <a:lvl8pPr marL="0" indent="0">
              <a:lnSpc>
                <a:spcPct val="100000"/>
              </a:lnSpc>
              <a:buNone/>
              <a:defRPr sz="2328" b="1"/>
            </a:lvl8pPr>
            <a:lvl9pPr marL="0" indent="0">
              <a:lnSpc>
                <a:spcPct val="100000"/>
              </a:lnSpc>
              <a:buNone/>
              <a:defRPr sz="2328" b="1"/>
            </a:lvl9pPr>
          </a:lstStyle>
          <a:p>
            <a:pPr lvl="0"/>
            <a:r>
              <a:rPr lang="en-US"/>
              <a:t>Sub-headline in max. one line</a:t>
            </a:r>
          </a:p>
        </p:txBody>
      </p:sp>
      <p:sp>
        <p:nvSpPr>
          <p:cNvPr id="2" name="Datumsplatzhalter 1">
            <a:extLst>
              <a:ext uri="{FF2B5EF4-FFF2-40B4-BE49-F238E27FC236}">
                <a16:creationId xmlns:a16="http://schemas.microsoft.com/office/drawing/2014/main" id="{1CD08301-0BA9-4064-939D-6DE987B8469D}"/>
              </a:ext>
            </a:extLst>
          </p:cNvPr>
          <p:cNvSpPr>
            <a:spLocks noGrp="1"/>
          </p:cNvSpPr>
          <p:nvPr>
            <p:ph type="dt" sz="half" idx="16"/>
          </p:nvPr>
        </p:nvSpPr>
        <p:spPr bwMode="gray"/>
        <p:txBody>
          <a:bodyPr/>
          <a:lstStyle/>
          <a:p>
            <a:fld id="{E8FA71AB-246D-4295-9695-FDA20695C23E}" type="datetime1">
              <a:rPr lang="en-US" noProof="0" smtClean="0"/>
              <a:t>1/10/2022</a:t>
            </a:fld>
            <a:endParaRPr lang="en-US" noProof="0"/>
          </a:p>
        </p:txBody>
      </p:sp>
      <p:sp>
        <p:nvSpPr>
          <p:cNvPr id="7" name="Fußzeilenplatzhalter 6">
            <a:extLst>
              <a:ext uri="{FF2B5EF4-FFF2-40B4-BE49-F238E27FC236}">
                <a16:creationId xmlns:a16="http://schemas.microsoft.com/office/drawing/2014/main" id="{068DBB66-B9BD-489E-86E4-ADFD39D2969D}"/>
              </a:ext>
            </a:extLst>
          </p:cNvPr>
          <p:cNvSpPr>
            <a:spLocks noGrp="1"/>
          </p:cNvSpPr>
          <p:nvPr>
            <p:ph type="ftr" sz="quarter" idx="17"/>
          </p:nvPr>
        </p:nvSpPr>
        <p:spPr bwMode="gray"/>
        <p:txBody>
          <a:bodyPr/>
          <a:lstStyle/>
          <a:p>
            <a:r>
              <a:rPr lang="en-US"/>
              <a:t>| Title of the presentation | Max Muster | Abbreviation | Confidential</a:t>
            </a:r>
            <a:endParaRPr lang="en-US" noProof="0"/>
          </a:p>
        </p:txBody>
      </p:sp>
      <p:sp>
        <p:nvSpPr>
          <p:cNvPr id="11" name="Foliennummernplatzhalter 10">
            <a:extLst>
              <a:ext uri="{FF2B5EF4-FFF2-40B4-BE49-F238E27FC236}">
                <a16:creationId xmlns:a16="http://schemas.microsoft.com/office/drawing/2014/main" id="{3F7666EE-F1A5-4158-B506-A3FF9F61B386}"/>
              </a:ext>
            </a:extLst>
          </p:cNvPr>
          <p:cNvSpPr>
            <a:spLocks noGrp="1"/>
          </p:cNvSpPr>
          <p:nvPr>
            <p:ph type="sldNum" sz="quarter" idx="18"/>
          </p:nvPr>
        </p:nvSpPr>
        <p:spPr bwMode="gray"/>
        <p:txBody>
          <a:bodyPr/>
          <a:lstStyle/>
          <a:p>
            <a:r>
              <a:rPr lang="en-US"/>
              <a:t> </a:t>
            </a:r>
            <a:fld id="{D56A8D25-DB1E-43CF-A0EB-79395536EAC5}" type="slidenum">
              <a:rPr lang="en-US" smtClean="0"/>
              <a:pPr/>
              <a:t>‹#›</a:t>
            </a:fld>
            <a:endParaRPr lang="en-US" noProof="0"/>
          </a:p>
        </p:txBody>
      </p:sp>
    </p:spTree>
    <p:extLst>
      <p:ext uri="{BB962C8B-B14F-4D97-AF65-F5344CB8AC3E}">
        <p14:creationId xmlns:p14="http://schemas.microsoft.com/office/powerpoint/2010/main" val="579030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14" name="Bildplatzhalter 12">
            <a:extLst>
              <a:ext uri="{FF2B5EF4-FFF2-40B4-BE49-F238E27FC236}">
                <a16:creationId xmlns:a16="http://schemas.microsoft.com/office/drawing/2014/main" id="{2029E57A-B6A4-459F-AC09-300E411E23EE}"/>
              </a:ext>
            </a:extLst>
          </p:cNvPr>
          <p:cNvSpPr>
            <a:spLocks noGrp="1"/>
          </p:cNvSpPr>
          <p:nvPr>
            <p:ph type="pic" sz="quarter" idx="11"/>
          </p:nvPr>
        </p:nvSpPr>
        <p:spPr>
          <a:xfrm>
            <a:off x="6096000" y="0"/>
            <a:ext cx="6096000" cy="6857999"/>
          </a:xfrm>
          <a:prstGeom prst="rect">
            <a:avLst/>
          </a:prstGeom>
        </p:spPr>
        <p:txBody>
          <a:bodyPr/>
          <a:lstStyle/>
          <a:p>
            <a:r>
              <a:rPr lang="de-DE"/>
              <a:t>Bild durch Klicken auf Symbol hinzufügen</a:t>
            </a:r>
          </a:p>
        </p:txBody>
      </p:sp>
      <p:sp>
        <p:nvSpPr>
          <p:cNvPr id="4" name="Rechteck 3">
            <a:extLst>
              <a:ext uri="{FF2B5EF4-FFF2-40B4-BE49-F238E27FC236}">
                <a16:creationId xmlns:a16="http://schemas.microsoft.com/office/drawing/2014/main" id="{018632B6-0F71-4E0D-A7FB-89114395F85B}"/>
              </a:ext>
            </a:extLst>
          </p:cNvPr>
          <p:cNvSpPr/>
          <p:nvPr userDrawn="1"/>
        </p:nvSpPr>
        <p:spPr>
          <a:xfrm>
            <a:off x="0" y="1"/>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Univers Light" panose="020B0403020202020204" pitchFamily="34" charset="0"/>
            </a:endParaRPr>
          </a:p>
        </p:txBody>
      </p:sp>
      <p:sp>
        <p:nvSpPr>
          <p:cNvPr id="9" name="Textfeld 8">
            <a:extLst>
              <a:ext uri="{FF2B5EF4-FFF2-40B4-BE49-F238E27FC236}">
                <a16:creationId xmlns:a16="http://schemas.microsoft.com/office/drawing/2014/main" id="{6C3B5C64-25F1-4C35-AFE5-A2C687A1973E}"/>
              </a:ext>
            </a:extLst>
          </p:cNvPr>
          <p:cNvSpPr txBox="1"/>
          <p:nvPr userDrawn="1"/>
        </p:nvSpPr>
        <p:spPr>
          <a:xfrm>
            <a:off x="587375" y="6022930"/>
            <a:ext cx="4619625" cy="300082"/>
          </a:xfrm>
          <a:prstGeom prst="rect">
            <a:avLst/>
          </a:prstGeom>
          <a:noFill/>
        </p:spPr>
        <p:txBody>
          <a:bodyPr wrap="square" lIns="0" tIns="0" rIns="0" bIns="0" rtlCol="0" anchor="b">
            <a:noAutofit/>
          </a:bodyPr>
          <a:lstStyle/>
          <a:p>
            <a:r>
              <a:rPr lang="en-US" sz="1350" b="1">
                <a:solidFill>
                  <a:schemeClr val="bg1"/>
                </a:solidFill>
                <a:latin typeface="Univers" pitchFamily="2" charset="0"/>
              </a:rPr>
              <a:t>SNP</a:t>
            </a:r>
            <a:r>
              <a:rPr lang="en-US" sz="1350">
                <a:solidFill>
                  <a:schemeClr val="bg1"/>
                </a:solidFill>
                <a:latin typeface="+mn-lt"/>
              </a:rPr>
              <a:t> I The Data Transformation Company</a:t>
            </a:r>
            <a:endParaRPr lang="de-DE" sz="1350">
              <a:solidFill>
                <a:schemeClr val="bg1"/>
              </a:solidFill>
              <a:latin typeface="+mn-lt"/>
            </a:endParaRPr>
          </a:p>
        </p:txBody>
      </p:sp>
      <p:sp>
        <p:nvSpPr>
          <p:cNvPr id="15" name="Textplatzhalter 14">
            <a:extLst>
              <a:ext uri="{FF2B5EF4-FFF2-40B4-BE49-F238E27FC236}">
                <a16:creationId xmlns:a16="http://schemas.microsoft.com/office/drawing/2014/main" id="{E76C2E22-1329-4ED0-A319-DBD40F8A1FF9}"/>
              </a:ext>
            </a:extLst>
          </p:cNvPr>
          <p:cNvSpPr>
            <a:spLocks noGrp="1"/>
          </p:cNvSpPr>
          <p:nvPr>
            <p:ph type="body" sz="quarter" idx="12"/>
          </p:nvPr>
        </p:nvSpPr>
        <p:spPr>
          <a:xfrm>
            <a:off x="587375" y="2793207"/>
            <a:ext cx="4975224" cy="1271586"/>
          </a:xfrm>
          <a:prstGeom prst="rect">
            <a:avLst/>
          </a:prstGeom>
        </p:spPr>
        <p:txBody>
          <a:bodyPr lIns="0" tIns="0" rIns="0" bIns="0" anchor="t"/>
          <a:lstStyle>
            <a:lvl1pPr marL="0" indent="0">
              <a:buClr>
                <a:schemeClr val="bg1"/>
              </a:buClr>
              <a:buNone/>
              <a:defRPr sz="1300">
                <a:solidFill>
                  <a:schemeClr val="bg1"/>
                </a:solidFill>
                <a:latin typeface="Univers Light" panose="020B0403020202020204" pitchFamily="34" charset="0"/>
              </a:defRPr>
            </a:lvl1pPr>
            <a:lvl2pPr marL="457200" indent="0">
              <a:buNone/>
              <a:defRPr>
                <a:solidFill>
                  <a:schemeClr val="bg1"/>
                </a:solidFill>
                <a:latin typeface="Univers Light" panose="020B0403020202020204" pitchFamily="34" charset="0"/>
              </a:defRPr>
            </a:lvl2pPr>
            <a:lvl3pPr>
              <a:buClr>
                <a:schemeClr val="bg1"/>
              </a:buClr>
              <a:defRPr>
                <a:solidFill>
                  <a:schemeClr val="bg1"/>
                </a:solidFill>
                <a:latin typeface="Univers Light" panose="020B0403020202020204" pitchFamily="34" charset="0"/>
              </a:defRPr>
            </a:lvl3pPr>
            <a:lvl4pPr>
              <a:buClr>
                <a:schemeClr val="bg1"/>
              </a:buClr>
              <a:defRPr>
                <a:solidFill>
                  <a:schemeClr val="bg1"/>
                </a:solidFill>
                <a:latin typeface="Univers Light" panose="020B0403020202020204" pitchFamily="34" charset="0"/>
              </a:defRPr>
            </a:lvl4pPr>
            <a:lvl5pPr>
              <a:buClr>
                <a:schemeClr val="bg1"/>
              </a:buClr>
              <a:defRPr>
                <a:solidFill>
                  <a:schemeClr val="bg1"/>
                </a:solidFill>
                <a:latin typeface="Univers Light" panose="020B0403020202020204" pitchFamily="34" charset="0"/>
              </a:defRPr>
            </a:lvl5pPr>
            <a:lvl6pPr>
              <a:buClr>
                <a:schemeClr val="bg1"/>
              </a:buClr>
              <a:defRPr>
                <a:solidFill>
                  <a:schemeClr val="bg1"/>
                </a:solidFill>
              </a:defRPr>
            </a:lvl6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6" name="Titel 1">
            <a:extLst>
              <a:ext uri="{FF2B5EF4-FFF2-40B4-BE49-F238E27FC236}">
                <a16:creationId xmlns:a16="http://schemas.microsoft.com/office/drawing/2014/main" id="{6034817B-F8FA-40D0-9C00-56FFB7C31099}"/>
              </a:ext>
            </a:extLst>
          </p:cNvPr>
          <p:cNvSpPr>
            <a:spLocks noGrp="1"/>
          </p:cNvSpPr>
          <p:nvPr>
            <p:ph type="title" hasCustomPrompt="1"/>
          </p:nvPr>
        </p:nvSpPr>
        <p:spPr>
          <a:xfrm>
            <a:off x="587376" y="584199"/>
            <a:ext cx="4975224" cy="1908969"/>
          </a:xfrm>
        </p:spPr>
        <p:txBody>
          <a:bodyPr lIns="0" tIns="0" rIns="0" bIns="0">
            <a:noAutofit/>
          </a:bodyPr>
          <a:lstStyle>
            <a:lvl1pPr algn="l">
              <a:lnSpc>
                <a:spcPct val="100000"/>
              </a:lnSpc>
              <a:defRPr sz="4000" cap="all" baseline="0">
                <a:solidFill>
                  <a:schemeClr val="bg1"/>
                </a:solidFill>
                <a:latin typeface="Montserrat" panose="00000500000000000000" pitchFamily="2" charset="0"/>
              </a:defRPr>
            </a:lvl1pPr>
          </a:lstStyle>
          <a:p>
            <a:r>
              <a:rPr lang="de-DE"/>
              <a:t>MASTERTITELFORMAT BEARBEITEN</a:t>
            </a:r>
          </a:p>
        </p:txBody>
      </p:sp>
      <p:pic>
        <p:nvPicPr>
          <p:cNvPr id="12" name="Grafik 11" descr="Ein Bild, das Axt enthält.&#10;&#10;&#10;&#10;Automatisch generierte Beschreibung">
            <a:extLst>
              <a:ext uri="{FF2B5EF4-FFF2-40B4-BE49-F238E27FC236}">
                <a16:creationId xmlns:a16="http://schemas.microsoft.com/office/drawing/2014/main" id="{2DFB8F27-892D-8540-9556-6903849C8A4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917697" y="5393020"/>
            <a:ext cx="970440" cy="943040"/>
          </a:xfrm>
          <a:prstGeom prst="rect">
            <a:avLst/>
          </a:prstGeom>
        </p:spPr>
      </p:pic>
    </p:spTree>
    <p:extLst>
      <p:ext uri="{BB962C8B-B14F-4D97-AF65-F5344CB8AC3E}">
        <p14:creationId xmlns:p14="http://schemas.microsoft.com/office/powerpoint/2010/main" val="1790296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sp>
        <p:nvSpPr>
          <p:cNvPr id="14" name="Bildplatzhalter 12">
            <a:extLst>
              <a:ext uri="{FF2B5EF4-FFF2-40B4-BE49-F238E27FC236}">
                <a16:creationId xmlns:a16="http://schemas.microsoft.com/office/drawing/2014/main" id="{2029E57A-B6A4-459F-AC09-300E411E23EE}"/>
              </a:ext>
            </a:extLst>
          </p:cNvPr>
          <p:cNvSpPr>
            <a:spLocks noGrp="1"/>
          </p:cNvSpPr>
          <p:nvPr>
            <p:ph type="pic" sz="quarter" idx="11"/>
          </p:nvPr>
        </p:nvSpPr>
        <p:spPr>
          <a:xfrm>
            <a:off x="6096000" y="0"/>
            <a:ext cx="6096000" cy="6857999"/>
          </a:xfrm>
          <a:prstGeom prst="rect">
            <a:avLst/>
          </a:prstGeom>
        </p:spPr>
        <p:txBody>
          <a:bodyPr/>
          <a:lstStyle/>
          <a:p>
            <a:r>
              <a:rPr lang="de-DE"/>
              <a:t>Bild durch Klicken auf Symbol hinzufügen</a:t>
            </a:r>
          </a:p>
        </p:txBody>
      </p:sp>
      <p:sp>
        <p:nvSpPr>
          <p:cNvPr id="4" name="Rechteck 3">
            <a:extLst>
              <a:ext uri="{FF2B5EF4-FFF2-40B4-BE49-F238E27FC236}">
                <a16:creationId xmlns:a16="http://schemas.microsoft.com/office/drawing/2014/main" id="{018632B6-0F71-4E0D-A7FB-89114395F85B}"/>
              </a:ext>
            </a:extLst>
          </p:cNvPr>
          <p:cNvSpPr/>
          <p:nvPr userDrawn="1"/>
        </p:nvSpPr>
        <p:spPr>
          <a:xfrm>
            <a:off x="0" y="1"/>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1"/>
              </a:solidFill>
              <a:latin typeface="Univers Light" panose="020B0403020202020204" pitchFamily="34" charset="0"/>
            </a:endParaRPr>
          </a:p>
        </p:txBody>
      </p:sp>
      <p:sp>
        <p:nvSpPr>
          <p:cNvPr id="9" name="Textfeld 8">
            <a:extLst>
              <a:ext uri="{FF2B5EF4-FFF2-40B4-BE49-F238E27FC236}">
                <a16:creationId xmlns:a16="http://schemas.microsoft.com/office/drawing/2014/main" id="{6C3B5C64-25F1-4C35-AFE5-A2C687A1973E}"/>
              </a:ext>
            </a:extLst>
          </p:cNvPr>
          <p:cNvSpPr txBox="1"/>
          <p:nvPr userDrawn="1"/>
        </p:nvSpPr>
        <p:spPr>
          <a:xfrm>
            <a:off x="587375" y="6022930"/>
            <a:ext cx="4619625" cy="300082"/>
          </a:xfrm>
          <a:prstGeom prst="rect">
            <a:avLst/>
          </a:prstGeom>
          <a:noFill/>
        </p:spPr>
        <p:txBody>
          <a:bodyPr wrap="square" lIns="0" tIns="0" rIns="0" bIns="0" rtlCol="0" anchor="b">
            <a:noAutofit/>
          </a:bodyPr>
          <a:lstStyle/>
          <a:p>
            <a:r>
              <a:rPr lang="en-US" sz="1350" b="1">
                <a:solidFill>
                  <a:schemeClr val="accent1"/>
                </a:solidFill>
                <a:latin typeface="Univers" pitchFamily="2" charset="0"/>
              </a:rPr>
              <a:t>SNP</a:t>
            </a:r>
            <a:r>
              <a:rPr lang="en-US" sz="1350">
                <a:solidFill>
                  <a:schemeClr val="accent1"/>
                </a:solidFill>
                <a:latin typeface="+mn-lt"/>
              </a:rPr>
              <a:t> I The Data Transformation Company</a:t>
            </a:r>
            <a:endParaRPr lang="de-DE" sz="1350">
              <a:solidFill>
                <a:schemeClr val="accent1"/>
              </a:solidFill>
              <a:latin typeface="+mn-lt"/>
            </a:endParaRPr>
          </a:p>
        </p:txBody>
      </p:sp>
      <p:sp>
        <p:nvSpPr>
          <p:cNvPr id="15" name="Textplatzhalter 14">
            <a:extLst>
              <a:ext uri="{FF2B5EF4-FFF2-40B4-BE49-F238E27FC236}">
                <a16:creationId xmlns:a16="http://schemas.microsoft.com/office/drawing/2014/main" id="{E76C2E22-1329-4ED0-A319-DBD40F8A1FF9}"/>
              </a:ext>
            </a:extLst>
          </p:cNvPr>
          <p:cNvSpPr>
            <a:spLocks noGrp="1"/>
          </p:cNvSpPr>
          <p:nvPr>
            <p:ph type="body" sz="quarter" idx="12" hasCustomPrompt="1"/>
          </p:nvPr>
        </p:nvSpPr>
        <p:spPr>
          <a:xfrm>
            <a:off x="587375" y="2793207"/>
            <a:ext cx="4975224" cy="1271586"/>
          </a:xfrm>
          <a:prstGeom prst="rect">
            <a:avLst/>
          </a:prstGeom>
        </p:spPr>
        <p:txBody>
          <a:bodyPr lIns="0" tIns="0" rIns="0" bIns="0" anchor="t"/>
          <a:lstStyle>
            <a:lvl1pPr marL="0" indent="0">
              <a:buNone/>
              <a:defRPr sz="13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a:t>Mastertextformat für Subheadline bearbeiten</a:t>
            </a:r>
          </a:p>
        </p:txBody>
      </p:sp>
      <p:sp>
        <p:nvSpPr>
          <p:cNvPr id="16" name="Titel 1">
            <a:extLst>
              <a:ext uri="{FF2B5EF4-FFF2-40B4-BE49-F238E27FC236}">
                <a16:creationId xmlns:a16="http://schemas.microsoft.com/office/drawing/2014/main" id="{6034817B-F8FA-40D0-9C00-56FFB7C31099}"/>
              </a:ext>
            </a:extLst>
          </p:cNvPr>
          <p:cNvSpPr>
            <a:spLocks noGrp="1"/>
          </p:cNvSpPr>
          <p:nvPr>
            <p:ph type="title" hasCustomPrompt="1"/>
          </p:nvPr>
        </p:nvSpPr>
        <p:spPr>
          <a:xfrm>
            <a:off x="587376" y="584199"/>
            <a:ext cx="4975224" cy="1908969"/>
          </a:xfrm>
        </p:spPr>
        <p:txBody>
          <a:bodyPr lIns="0" tIns="0" rIns="0" bIns="0">
            <a:noAutofit/>
          </a:bodyPr>
          <a:lstStyle>
            <a:lvl1pPr algn="l">
              <a:lnSpc>
                <a:spcPct val="100000"/>
              </a:lnSpc>
              <a:defRPr sz="4000" cap="all" baseline="0">
                <a:solidFill>
                  <a:schemeClr val="accent1"/>
                </a:solidFill>
                <a:latin typeface="Montserrat" panose="00000500000000000000" pitchFamily="2" charset="0"/>
              </a:defRPr>
            </a:lvl1pPr>
          </a:lstStyle>
          <a:p>
            <a:r>
              <a:rPr lang="de-DE"/>
              <a:t>MASTERTITELFORMAT BEARBEITEN</a:t>
            </a:r>
          </a:p>
        </p:txBody>
      </p:sp>
      <p:pic>
        <p:nvPicPr>
          <p:cNvPr id="10" name="Grafik 9" descr="Ein Bild, das Axt enthält.&#10;&#10;&#10;&#10;Automatisch generierte Beschreibung">
            <a:extLst>
              <a:ext uri="{FF2B5EF4-FFF2-40B4-BE49-F238E27FC236}">
                <a16:creationId xmlns:a16="http://schemas.microsoft.com/office/drawing/2014/main" id="{DA4AD700-90D6-0640-A953-91F41252148C}"/>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917697" y="5393020"/>
            <a:ext cx="970440" cy="943040"/>
          </a:xfrm>
          <a:prstGeom prst="rect">
            <a:avLst/>
          </a:prstGeom>
        </p:spPr>
      </p:pic>
    </p:spTree>
    <p:extLst>
      <p:ext uri="{BB962C8B-B14F-4D97-AF65-F5344CB8AC3E}">
        <p14:creationId xmlns:p14="http://schemas.microsoft.com/office/powerpoint/2010/main" val="1325037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3 centered">
    <p:spTree>
      <p:nvGrpSpPr>
        <p:cNvPr id="1" name=""/>
        <p:cNvGrpSpPr/>
        <p:nvPr/>
      </p:nvGrpSpPr>
      <p:grpSpPr>
        <a:xfrm>
          <a:off x="0" y="0"/>
          <a:ext cx="0" cy="0"/>
          <a:chOff x="0" y="0"/>
          <a:chExt cx="0" cy="0"/>
        </a:xfrm>
      </p:grpSpPr>
      <p:sp>
        <p:nvSpPr>
          <p:cNvPr id="14" name="Bildplatzhalter 12">
            <a:extLst>
              <a:ext uri="{FF2B5EF4-FFF2-40B4-BE49-F238E27FC236}">
                <a16:creationId xmlns:a16="http://schemas.microsoft.com/office/drawing/2014/main" id="{2029E57A-B6A4-459F-AC09-300E411E23EE}"/>
              </a:ext>
            </a:extLst>
          </p:cNvPr>
          <p:cNvSpPr>
            <a:spLocks noGrp="1"/>
          </p:cNvSpPr>
          <p:nvPr>
            <p:ph type="pic" sz="quarter" idx="11"/>
          </p:nvPr>
        </p:nvSpPr>
        <p:spPr>
          <a:xfrm>
            <a:off x="6096000" y="0"/>
            <a:ext cx="6096000" cy="6857999"/>
          </a:xfrm>
          <a:prstGeom prst="rect">
            <a:avLst/>
          </a:prstGeom>
        </p:spPr>
        <p:txBody>
          <a:bodyPr/>
          <a:lstStyle/>
          <a:p>
            <a:r>
              <a:rPr lang="de-DE"/>
              <a:t>Bild durch Klicken auf Symbol hinzufügen</a:t>
            </a:r>
          </a:p>
        </p:txBody>
      </p:sp>
      <p:sp>
        <p:nvSpPr>
          <p:cNvPr id="4" name="Rechteck 3">
            <a:extLst>
              <a:ext uri="{FF2B5EF4-FFF2-40B4-BE49-F238E27FC236}">
                <a16:creationId xmlns:a16="http://schemas.microsoft.com/office/drawing/2014/main" id="{018632B6-0F71-4E0D-A7FB-89114395F85B}"/>
              </a:ext>
            </a:extLst>
          </p:cNvPr>
          <p:cNvSpPr/>
          <p:nvPr userDrawn="1"/>
        </p:nvSpPr>
        <p:spPr>
          <a:xfrm>
            <a:off x="0" y="1"/>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1"/>
              </a:solidFill>
              <a:latin typeface="Univers Light" panose="020B0403020202020204" pitchFamily="34" charset="0"/>
            </a:endParaRPr>
          </a:p>
        </p:txBody>
      </p:sp>
      <p:sp>
        <p:nvSpPr>
          <p:cNvPr id="16" name="Titel 1">
            <a:extLst>
              <a:ext uri="{FF2B5EF4-FFF2-40B4-BE49-F238E27FC236}">
                <a16:creationId xmlns:a16="http://schemas.microsoft.com/office/drawing/2014/main" id="{6034817B-F8FA-40D0-9C00-56FFB7C31099}"/>
              </a:ext>
            </a:extLst>
          </p:cNvPr>
          <p:cNvSpPr>
            <a:spLocks noGrp="1"/>
          </p:cNvSpPr>
          <p:nvPr>
            <p:ph type="title" hasCustomPrompt="1"/>
          </p:nvPr>
        </p:nvSpPr>
        <p:spPr>
          <a:xfrm>
            <a:off x="587375" y="2605086"/>
            <a:ext cx="5000625" cy="922867"/>
          </a:xfrm>
        </p:spPr>
        <p:txBody>
          <a:bodyPr lIns="0" tIns="0" rIns="0" bIns="0" anchor="b" anchorCtr="0">
            <a:noAutofit/>
          </a:bodyPr>
          <a:lstStyle>
            <a:lvl1pPr algn="l">
              <a:lnSpc>
                <a:spcPct val="100000"/>
              </a:lnSpc>
              <a:defRPr sz="2800">
                <a:solidFill>
                  <a:schemeClr val="accent1"/>
                </a:solidFill>
                <a:latin typeface="Montserrat Light" panose="00000400000000000000" pitchFamily="2" charset="0"/>
              </a:defRPr>
            </a:lvl1pPr>
          </a:lstStyle>
          <a:p>
            <a:r>
              <a:rPr lang="de-DE"/>
              <a:t>MASTERTITELFORMAT BEARBEITEN</a:t>
            </a:r>
          </a:p>
        </p:txBody>
      </p:sp>
      <p:sp>
        <p:nvSpPr>
          <p:cNvPr id="7" name="Textplatzhalter 14">
            <a:extLst>
              <a:ext uri="{FF2B5EF4-FFF2-40B4-BE49-F238E27FC236}">
                <a16:creationId xmlns:a16="http://schemas.microsoft.com/office/drawing/2014/main" id="{1D40CE8D-47AE-44F7-BDDC-338734296101}"/>
              </a:ext>
            </a:extLst>
          </p:cNvPr>
          <p:cNvSpPr>
            <a:spLocks noGrp="1"/>
          </p:cNvSpPr>
          <p:nvPr>
            <p:ph type="body" sz="quarter" idx="14" hasCustomPrompt="1"/>
          </p:nvPr>
        </p:nvSpPr>
        <p:spPr>
          <a:xfrm>
            <a:off x="587375" y="3657336"/>
            <a:ext cx="5000625" cy="402431"/>
          </a:xfrm>
          <a:prstGeom prst="rect">
            <a:avLst/>
          </a:prstGeom>
        </p:spPr>
        <p:txBody>
          <a:bodyPr lIns="0" tIns="0" rIns="0" bIns="0" anchor="t"/>
          <a:lstStyle>
            <a:lvl1pPr marL="0" indent="0">
              <a:buNone/>
              <a:defRPr sz="16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a:t>Mastertextformat Subheadline bearbeiten</a:t>
            </a:r>
          </a:p>
        </p:txBody>
      </p:sp>
    </p:spTree>
    <p:extLst>
      <p:ext uri="{BB962C8B-B14F-4D97-AF65-F5344CB8AC3E}">
        <p14:creationId xmlns:p14="http://schemas.microsoft.com/office/powerpoint/2010/main" val="1737039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_Image right">
    <p:spTree>
      <p:nvGrpSpPr>
        <p:cNvPr id="1" name=""/>
        <p:cNvGrpSpPr/>
        <p:nvPr/>
      </p:nvGrpSpPr>
      <p:grpSpPr>
        <a:xfrm>
          <a:off x="0" y="0"/>
          <a:ext cx="0" cy="0"/>
          <a:chOff x="0" y="0"/>
          <a:chExt cx="0" cy="0"/>
        </a:xfrm>
      </p:grpSpPr>
      <p:sp>
        <p:nvSpPr>
          <p:cNvPr id="14" name="Bildplatzhalter 12">
            <a:extLst>
              <a:ext uri="{FF2B5EF4-FFF2-40B4-BE49-F238E27FC236}">
                <a16:creationId xmlns:a16="http://schemas.microsoft.com/office/drawing/2014/main" id="{2029E57A-B6A4-459F-AC09-300E411E23EE}"/>
              </a:ext>
            </a:extLst>
          </p:cNvPr>
          <p:cNvSpPr>
            <a:spLocks noGrp="1"/>
          </p:cNvSpPr>
          <p:nvPr>
            <p:ph type="pic" sz="quarter" idx="11"/>
          </p:nvPr>
        </p:nvSpPr>
        <p:spPr>
          <a:xfrm>
            <a:off x="6096000" y="0"/>
            <a:ext cx="6096000" cy="6857999"/>
          </a:xfrm>
          <a:prstGeom prst="rect">
            <a:avLst/>
          </a:prstGeom>
        </p:spPr>
        <p:txBody>
          <a:bodyPr/>
          <a:lstStyle/>
          <a:p>
            <a:r>
              <a:rPr lang="de-DE"/>
              <a:t>Bild durch Klicken auf Symbol hinzufügen</a:t>
            </a:r>
          </a:p>
        </p:txBody>
      </p:sp>
      <p:sp>
        <p:nvSpPr>
          <p:cNvPr id="4" name="Rechteck 3">
            <a:extLst>
              <a:ext uri="{FF2B5EF4-FFF2-40B4-BE49-F238E27FC236}">
                <a16:creationId xmlns:a16="http://schemas.microsoft.com/office/drawing/2014/main" id="{018632B6-0F71-4E0D-A7FB-89114395F85B}"/>
              </a:ext>
            </a:extLst>
          </p:cNvPr>
          <p:cNvSpPr/>
          <p:nvPr userDrawn="1"/>
        </p:nvSpPr>
        <p:spPr>
          <a:xfrm>
            <a:off x="0" y="1"/>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1"/>
              </a:solidFill>
              <a:latin typeface="Univers Light" panose="020B0403020202020204" pitchFamily="34" charset="0"/>
            </a:endParaRPr>
          </a:p>
        </p:txBody>
      </p:sp>
      <p:sp>
        <p:nvSpPr>
          <p:cNvPr id="16" name="Titel 1">
            <a:extLst>
              <a:ext uri="{FF2B5EF4-FFF2-40B4-BE49-F238E27FC236}">
                <a16:creationId xmlns:a16="http://schemas.microsoft.com/office/drawing/2014/main" id="{6034817B-F8FA-40D0-9C00-56FFB7C31099}"/>
              </a:ext>
            </a:extLst>
          </p:cNvPr>
          <p:cNvSpPr>
            <a:spLocks noGrp="1"/>
          </p:cNvSpPr>
          <p:nvPr>
            <p:ph type="title" hasCustomPrompt="1"/>
          </p:nvPr>
        </p:nvSpPr>
        <p:spPr>
          <a:xfrm>
            <a:off x="587375" y="2605086"/>
            <a:ext cx="5000625" cy="922867"/>
          </a:xfrm>
        </p:spPr>
        <p:txBody>
          <a:bodyPr lIns="0" tIns="0" rIns="0" bIns="0" anchor="b" anchorCtr="0">
            <a:noAutofit/>
          </a:bodyPr>
          <a:lstStyle>
            <a:lvl1pPr algn="l">
              <a:lnSpc>
                <a:spcPct val="100000"/>
              </a:lnSpc>
              <a:defRPr sz="2000">
                <a:solidFill>
                  <a:schemeClr val="accent1"/>
                </a:solidFill>
                <a:latin typeface="Montserrat Light" panose="00000400000000000000" pitchFamily="2" charset="0"/>
              </a:defRPr>
            </a:lvl1pPr>
          </a:lstStyle>
          <a:p>
            <a:r>
              <a:rPr lang="de-DE"/>
              <a:t>MASTERTITELFORMAT BEARBEITEN</a:t>
            </a:r>
          </a:p>
        </p:txBody>
      </p:sp>
      <p:sp>
        <p:nvSpPr>
          <p:cNvPr id="7" name="Textplatzhalter 14">
            <a:extLst>
              <a:ext uri="{FF2B5EF4-FFF2-40B4-BE49-F238E27FC236}">
                <a16:creationId xmlns:a16="http://schemas.microsoft.com/office/drawing/2014/main" id="{1D40CE8D-47AE-44F7-BDDC-338734296101}"/>
              </a:ext>
            </a:extLst>
          </p:cNvPr>
          <p:cNvSpPr>
            <a:spLocks noGrp="1"/>
          </p:cNvSpPr>
          <p:nvPr>
            <p:ph type="body" sz="quarter" idx="14" hasCustomPrompt="1"/>
          </p:nvPr>
        </p:nvSpPr>
        <p:spPr>
          <a:xfrm>
            <a:off x="587375" y="3657336"/>
            <a:ext cx="5000625" cy="402431"/>
          </a:xfrm>
          <a:prstGeom prst="rect">
            <a:avLst/>
          </a:prstGeom>
        </p:spPr>
        <p:txBody>
          <a:bodyPr lIns="0" tIns="0" rIns="0" bIns="0" anchor="t"/>
          <a:lstStyle>
            <a:lvl1pPr marL="0" indent="0">
              <a:buNone/>
              <a:defRPr sz="16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a:t>Mastertextformat Subheadline bearbeiten</a:t>
            </a:r>
          </a:p>
        </p:txBody>
      </p:sp>
    </p:spTree>
    <p:extLst>
      <p:ext uri="{BB962C8B-B14F-4D97-AF65-F5344CB8AC3E}">
        <p14:creationId xmlns:p14="http://schemas.microsoft.com/office/powerpoint/2010/main" val="941134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2.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theme" Target="../theme/theme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4CA5C21-2770-4BE8-8E3F-6BC1821635E7}"/>
              </a:ext>
            </a:extLst>
          </p:cNvPr>
          <p:cNvSpPr>
            <a:spLocks noGrp="1"/>
          </p:cNvSpPr>
          <p:nvPr>
            <p:ph type="title"/>
          </p:nvPr>
        </p:nvSpPr>
        <p:spPr>
          <a:xfrm>
            <a:off x="587375" y="584200"/>
            <a:ext cx="11017249" cy="637381"/>
          </a:xfrm>
          <a:prstGeom prst="rect">
            <a:avLst/>
          </a:prstGeom>
        </p:spPr>
        <p:txBody>
          <a:bodyPr vert="horz" lIns="0" tIns="0" rIns="0" bIns="0" rtlCol="0" anchor="ctr">
            <a:noAutofit/>
          </a:bodyPr>
          <a:lstStyle/>
          <a:p>
            <a:endParaRPr lang="de-DE"/>
          </a:p>
        </p:txBody>
      </p:sp>
      <p:sp>
        <p:nvSpPr>
          <p:cNvPr id="3" name="Textplatzhalter 2">
            <a:extLst>
              <a:ext uri="{FF2B5EF4-FFF2-40B4-BE49-F238E27FC236}">
                <a16:creationId xmlns:a16="http://schemas.microsoft.com/office/drawing/2014/main" id="{D77589FC-CDB3-4BCA-A2CA-A0456F2FE8ED}"/>
              </a:ext>
            </a:extLst>
          </p:cNvPr>
          <p:cNvSpPr>
            <a:spLocks noGrp="1"/>
          </p:cNvSpPr>
          <p:nvPr>
            <p:ph type="body" idx="1"/>
          </p:nvPr>
        </p:nvSpPr>
        <p:spPr>
          <a:xfrm>
            <a:off x="587375" y="1757362"/>
            <a:ext cx="11017249" cy="4516437"/>
          </a:xfrm>
          <a:prstGeom prst="rect">
            <a:avLst/>
          </a:prstGeom>
        </p:spPr>
        <p:txBody>
          <a:bodyPr vert="horz" lIns="0" tIns="0" rIns="0" bIns="0" rtlCol="0">
            <a:noAutofit/>
          </a:bodyPr>
          <a:lstStyle/>
          <a:p>
            <a:pPr lvl="0"/>
            <a:endParaRPr lang="de-DE"/>
          </a:p>
        </p:txBody>
      </p:sp>
      <p:sp>
        <p:nvSpPr>
          <p:cNvPr id="5" name="Fußzeilenplatzhalter 4">
            <a:extLst>
              <a:ext uri="{FF2B5EF4-FFF2-40B4-BE49-F238E27FC236}">
                <a16:creationId xmlns:a16="http://schemas.microsoft.com/office/drawing/2014/main" id="{3C06C28A-9AAE-4FCB-B7F3-DBAE5A03FBC3}"/>
              </a:ext>
            </a:extLst>
          </p:cNvPr>
          <p:cNvSpPr>
            <a:spLocks noGrp="1"/>
          </p:cNvSpPr>
          <p:nvPr>
            <p:ph type="ftr" sz="quarter" idx="3"/>
          </p:nvPr>
        </p:nvSpPr>
        <p:spPr>
          <a:xfrm>
            <a:off x="587376" y="6476018"/>
            <a:ext cx="8424000" cy="180000"/>
          </a:xfrm>
          <a:prstGeom prst="rect">
            <a:avLst/>
          </a:prstGeom>
        </p:spPr>
        <p:txBody>
          <a:bodyPr vert="horz" lIns="0" tIns="0" rIns="0" bIns="0" rtlCol="0" anchor="ctr"/>
          <a:lstStyle>
            <a:lvl1pPr algn="l">
              <a:defRPr sz="1000">
                <a:solidFill>
                  <a:schemeClr val="accent1"/>
                </a:solidFill>
                <a:latin typeface="+mn-lt"/>
              </a:defRPr>
            </a:lvl1pPr>
          </a:lstStyle>
          <a:p>
            <a:r>
              <a:rPr lang="en-US"/>
              <a:t>© 2021 SNP I The Data Transformation Company – www.snpgroup.com</a:t>
            </a:r>
            <a:endParaRPr lang="de-DE"/>
          </a:p>
        </p:txBody>
      </p:sp>
      <p:sp>
        <p:nvSpPr>
          <p:cNvPr id="6" name="Foliennummernplatzhalter 5">
            <a:extLst>
              <a:ext uri="{FF2B5EF4-FFF2-40B4-BE49-F238E27FC236}">
                <a16:creationId xmlns:a16="http://schemas.microsoft.com/office/drawing/2014/main" id="{D6965525-6A09-4D8E-91D2-D3E42F0EB18E}"/>
              </a:ext>
            </a:extLst>
          </p:cNvPr>
          <p:cNvSpPr>
            <a:spLocks noGrp="1"/>
          </p:cNvSpPr>
          <p:nvPr>
            <p:ph type="sldNum" sz="quarter" idx="4"/>
          </p:nvPr>
        </p:nvSpPr>
        <p:spPr>
          <a:xfrm>
            <a:off x="10850598" y="6476018"/>
            <a:ext cx="756000" cy="180000"/>
          </a:xfrm>
          <a:prstGeom prst="rect">
            <a:avLst/>
          </a:prstGeom>
        </p:spPr>
        <p:txBody>
          <a:bodyPr vert="horz" lIns="0" tIns="0" rIns="0" bIns="0" rtlCol="0" anchor="ctr"/>
          <a:lstStyle>
            <a:lvl1pPr algn="r">
              <a:defRPr sz="1000">
                <a:solidFill>
                  <a:schemeClr val="accent1"/>
                </a:solidFill>
              </a:defRPr>
            </a:lvl1pPr>
          </a:lstStyle>
          <a:p>
            <a:fld id="{F5997B80-8B4A-4FB7-A3B4-CC510E315C04}" type="slidenum">
              <a:rPr lang="de-DE" smtClean="0"/>
              <a:pPr/>
              <a:t>‹#›</a:t>
            </a:fld>
            <a:endParaRPr lang="de-DE"/>
          </a:p>
        </p:txBody>
      </p:sp>
      <p:sp>
        <p:nvSpPr>
          <p:cNvPr id="4" name="Datumsplatzhalter 3">
            <a:extLst>
              <a:ext uri="{FF2B5EF4-FFF2-40B4-BE49-F238E27FC236}">
                <a16:creationId xmlns:a16="http://schemas.microsoft.com/office/drawing/2014/main" id="{E6E5D906-B9DF-4452-9C5D-C11A2A4EBE56}"/>
              </a:ext>
            </a:extLst>
          </p:cNvPr>
          <p:cNvSpPr>
            <a:spLocks noGrp="1"/>
          </p:cNvSpPr>
          <p:nvPr>
            <p:ph type="dt" sz="half" idx="2"/>
          </p:nvPr>
        </p:nvSpPr>
        <p:spPr>
          <a:xfrm>
            <a:off x="9187451" y="6476018"/>
            <a:ext cx="1584000" cy="180000"/>
          </a:xfrm>
          <a:prstGeom prst="rect">
            <a:avLst/>
          </a:prstGeom>
        </p:spPr>
        <p:txBody>
          <a:bodyPr vert="horz" lIns="0" tIns="0" rIns="0" bIns="0" rtlCol="0" anchor="ctr"/>
          <a:lstStyle>
            <a:lvl1pPr algn="r">
              <a:defRPr lang="en-US" sz="1000" smtClean="0">
                <a:solidFill>
                  <a:schemeClr val="accent1"/>
                </a:solidFill>
              </a:defRPr>
            </a:lvl1pPr>
          </a:lstStyle>
          <a:p>
            <a:fld id="{F3A2D1B2-C88C-475B-8781-B693BC760D02}" type="datetimeFigureOut">
              <a:rPr lang="de-DE" smtClean="0"/>
              <a:pPr/>
              <a:t>10.01.2022</a:t>
            </a:fld>
            <a:endParaRPr lang="de-DE"/>
          </a:p>
        </p:txBody>
      </p:sp>
    </p:spTree>
    <p:extLst>
      <p:ext uri="{BB962C8B-B14F-4D97-AF65-F5344CB8AC3E}">
        <p14:creationId xmlns:p14="http://schemas.microsoft.com/office/powerpoint/2010/main" val="40485369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9" r:id="rId27"/>
    <p:sldLayoutId id="2147483690" r:id="rId28"/>
  </p:sldLayoutIdLst>
  <p:hf hdr="0" dt="0"/>
  <p:txStyles>
    <p:titleStyle>
      <a:lvl1pPr algn="l" defTabSz="914400" rtl="0" eaLnBrk="1" latinLnBrk="0" hangingPunct="1">
        <a:lnSpc>
          <a:spcPct val="90000"/>
        </a:lnSpc>
        <a:spcBef>
          <a:spcPct val="0"/>
        </a:spcBef>
        <a:buNone/>
        <a:defRPr sz="2800" kern="1200">
          <a:solidFill>
            <a:schemeClr val="accent1"/>
          </a:solidFill>
          <a:latin typeface="Montserrat Light" panose="00000400000000000000" pitchFamily="2" charset="0"/>
          <a:ea typeface="+mj-ea"/>
          <a:cs typeface="+mj-cs"/>
        </a:defRPr>
      </a:lvl1pPr>
    </p:titleStyle>
    <p:bodyStyle>
      <a:lvl1pPr marL="0" indent="0" algn="l" defTabSz="914400" rtl="0" eaLnBrk="1" latinLnBrk="0" hangingPunct="1">
        <a:lnSpc>
          <a:spcPct val="100000"/>
        </a:lnSpc>
        <a:spcBef>
          <a:spcPts val="1000"/>
        </a:spcBef>
        <a:buClr>
          <a:schemeClr val="accent1"/>
        </a:buClr>
        <a:buFontTx/>
        <a:buNone/>
        <a:tabLst/>
        <a:defRPr sz="1400" kern="1200">
          <a:solidFill>
            <a:schemeClr val="tx1"/>
          </a:solidFill>
          <a:latin typeface="+mn-lt"/>
          <a:ea typeface="+mn-ea"/>
          <a:cs typeface="+mn-cs"/>
        </a:defRPr>
      </a:lvl1pPr>
      <a:lvl2pPr marL="182563" indent="-182563" algn="l" defTabSz="914400" rtl="0" eaLnBrk="1" latinLnBrk="0" hangingPunct="1">
        <a:lnSpc>
          <a:spcPct val="100000"/>
        </a:lnSpc>
        <a:spcBef>
          <a:spcPts val="500"/>
        </a:spcBef>
        <a:buClr>
          <a:schemeClr val="accent1"/>
        </a:buClr>
        <a:buFont typeface="Wingdings" panose="05000000000000000000" pitchFamily="2" charset="2"/>
        <a:buChar char="§"/>
        <a:tabLst/>
        <a:defRPr sz="1400" kern="1200">
          <a:solidFill>
            <a:schemeClr val="tx1"/>
          </a:solidFill>
          <a:latin typeface="+mn-lt"/>
          <a:ea typeface="+mn-ea"/>
          <a:cs typeface="+mn-cs"/>
        </a:defRPr>
      </a:lvl2pPr>
      <a:lvl3pPr marL="533400" indent="-177800" algn="l" defTabSz="914400" rtl="0" eaLnBrk="1" latinLnBrk="0" hangingPunct="1">
        <a:lnSpc>
          <a:spcPct val="100000"/>
        </a:lnSpc>
        <a:spcBef>
          <a:spcPts val="500"/>
        </a:spcBef>
        <a:buClr>
          <a:schemeClr val="accent1"/>
        </a:buClr>
        <a:buFont typeface="Symbol" pitchFamily="2" charset="2"/>
        <a:buChar char="-"/>
        <a:tabLst/>
        <a:defRPr sz="1400" kern="1200">
          <a:solidFill>
            <a:schemeClr val="tx1"/>
          </a:solidFill>
          <a:latin typeface="+mn-lt"/>
          <a:ea typeface="+mn-ea"/>
          <a:cs typeface="+mn-cs"/>
        </a:defRPr>
      </a:lvl3pPr>
      <a:lvl4pPr marL="536575" indent="182563" algn="l" defTabSz="914400" rtl="0" eaLnBrk="1" latinLnBrk="0" hangingPunct="1">
        <a:lnSpc>
          <a:spcPct val="100000"/>
        </a:lnSpc>
        <a:spcBef>
          <a:spcPts val="500"/>
        </a:spcBef>
        <a:buClr>
          <a:schemeClr val="accent1"/>
        </a:buClr>
        <a:buFont typeface="Wingdings" pitchFamily="2" charset="2"/>
        <a:buChar char="§"/>
        <a:tabLst>
          <a:tab pos="487363" algn="l"/>
        </a:tabLst>
        <a:defRPr sz="1400" kern="1200">
          <a:solidFill>
            <a:schemeClr val="tx1"/>
          </a:solidFill>
          <a:latin typeface="+mn-lt"/>
          <a:ea typeface="+mn-ea"/>
          <a:cs typeface="+mn-cs"/>
        </a:defRPr>
      </a:lvl4pPr>
      <a:lvl5pPr marL="714375" indent="176213" algn="l" defTabSz="914400" rtl="0" eaLnBrk="1" latinLnBrk="0" hangingPunct="1">
        <a:lnSpc>
          <a:spcPct val="100000"/>
        </a:lnSpc>
        <a:spcBef>
          <a:spcPts val="500"/>
        </a:spcBef>
        <a:buClr>
          <a:schemeClr val="accent1"/>
        </a:buClr>
        <a:buFont typeface="Symbol" pitchFamily="2" charset="2"/>
        <a:buChar char="-"/>
        <a:tabLst/>
        <a:defRPr sz="1400" kern="1200">
          <a:solidFill>
            <a:schemeClr val="tx1"/>
          </a:solidFill>
          <a:latin typeface="+mn-lt"/>
          <a:ea typeface="+mn-ea"/>
          <a:cs typeface="+mn-cs"/>
        </a:defRPr>
      </a:lvl5pPr>
      <a:lvl6pPr marL="358775" indent="-176213" algn="l" defTabSz="914400" rtl="0" eaLnBrk="1" latinLnBrk="0" hangingPunct="1">
        <a:lnSpc>
          <a:spcPct val="90000"/>
        </a:lnSpc>
        <a:spcBef>
          <a:spcPts val="500"/>
        </a:spcBef>
        <a:buClr>
          <a:schemeClr val="accent1"/>
        </a:buClr>
        <a:buFont typeface="Wingdings" pitchFamily="2" charset="2"/>
        <a:buChar char="§"/>
        <a:tabLst/>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pos="3840">
          <p15:clr>
            <a:srgbClr val="F26B43"/>
          </p15:clr>
        </p15:guide>
        <p15:guide id="8" orient="horz" pos="2160">
          <p15:clr>
            <a:srgbClr val="F26B43"/>
          </p15:clr>
        </p15:guide>
        <p15:guide id="9" pos="370">
          <p15:clr>
            <a:srgbClr val="F26B43"/>
          </p15:clr>
        </p15:guide>
        <p15:guide id="10" orient="horz" pos="368">
          <p15:clr>
            <a:srgbClr val="F26B43"/>
          </p15:clr>
        </p15:guide>
        <p15:guide id="11" orient="horz" pos="3952">
          <p15:clr>
            <a:srgbClr val="F26B43"/>
          </p15:clr>
        </p15:guide>
        <p15:guide id="12" pos="7310">
          <p15:clr>
            <a:srgbClr val="F26B43"/>
          </p15:clr>
        </p15:guide>
        <p15:guide id="13" orient="horz" pos="1107">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0F9879-A1C8-4AA3-9FAB-99282B8229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F22731-6A13-4947-BBC8-4C0E55730C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5350CB-1373-4FF0-94CE-944B44AD75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26FA9B-97A8-46A3-9C16-6E6A8FABB92F}" type="datetimeFigureOut">
              <a:rPr lang="en-US" smtClean="0"/>
              <a:t>1/10/2022</a:t>
            </a:fld>
            <a:endParaRPr lang="en-US"/>
          </a:p>
        </p:txBody>
      </p:sp>
      <p:sp>
        <p:nvSpPr>
          <p:cNvPr id="5" name="Footer Placeholder 4">
            <a:extLst>
              <a:ext uri="{FF2B5EF4-FFF2-40B4-BE49-F238E27FC236}">
                <a16:creationId xmlns:a16="http://schemas.microsoft.com/office/drawing/2014/main" id="{B03E8578-BC9C-47E8-B32E-3C070E6754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8E6C489-0FE4-4E5A-BEF4-9082E440CB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F0A926-E87E-4577-8F75-B668E09E3CA3}" type="slidenum">
              <a:rPr lang="en-US" smtClean="0"/>
              <a:t>‹#›</a:t>
            </a:fld>
            <a:endParaRPr lang="en-US"/>
          </a:p>
        </p:txBody>
      </p:sp>
    </p:spTree>
    <p:extLst>
      <p:ext uri="{BB962C8B-B14F-4D97-AF65-F5344CB8AC3E}">
        <p14:creationId xmlns:p14="http://schemas.microsoft.com/office/powerpoint/2010/main" val="284857860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20C06A7-658C-4404-8676-3C1B5A621D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7A937AC1-0238-4A34-8DB2-7EF396A658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9A53D91-8B60-45C3-B9A5-A62907FD32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996CB0-66EF-46AC-872B-90662B2C3C39}" type="datetimeFigureOut">
              <a:rPr lang="de-DE" smtClean="0"/>
              <a:t>10.01.2022</a:t>
            </a:fld>
            <a:endParaRPr lang="de-DE"/>
          </a:p>
        </p:txBody>
      </p:sp>
      <p:sp>
        <p:nvSpPr>
          <p:cNvPr id="5" name="Fußzeilenplatzhalter 4">
            <a:extLst>
              <a:ext uri="{FF2B5EF4-FFF2-40B4-BE49-F238E27FC236}">
                <a16:creationId xmlns:a16="http://schemas.microsoft.com/office/drawing/2014/main" id="{7C7A089A-7DF9-4BBE-8BF5-21FC3BA90C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898E823C-B875-4D0E-BAEA-BF673FEC06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3568AA-963D-4865-96AD-1EB23484AD96}" type="slidenum">
              <a:rPr lang="de-DE" smtClean="0"/>
              <a:t>‹#›</a:t>
            </a:fld>
            <a:endParaRPr lang="de-DE"/>
          </a:p>
        </p:txBody>
      </p:sp>
    </p:spTree>
    <p:extLst>
      <p:ext uri="{BB962C8B-B14F-4D97-AF65-F5344CB8AC3E}">
        <p14:creationId xmlns:p14="http://schemas.microsoft.com/office/powerpoint/2010/main" val="860102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12">
            <a:extLst>
              <a:ext uri="{FF2B5EF4-FFF2-40B4-BE49-F238E27FC236}">
                <a16:creationId xmlns:a16="http://schemas.microsoft.com/office/drawing/2014/main" id="{DF138B79-8719-46FC-853D-E45734B93294}"/>
              </a:ext>
            </a:extLst>
          </p:cNvPr>
          <p:cNvSpPr>
            <a:spLocks noChangeArrowheads="1"/>
          </p:cNvSpPr>
          <p:nvPr/>
        </p:nvSpPr>
        <p:spPr bwMode="auto">
          <a:xfrm>
            <a:off x="5995760" y="1734236"/>
            <a:ext cx="4915001" cy="261034"/>
          </a:xfrm>
          <a:prstGeom prst="rect">
            <a:avLst/>
          </a:prstGeom>
          <a:solidFill>
            <a:srgbClr val="FF0000"/>
          </a:solidFill>
          <a:ln w="6350" algn="ctr">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186" tIns="76186" rIns="76186" bIns="76186"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914312"/>
            <a:r>
              <a:rPr lang="en-US" altLang="de-DE" sz="1376" b="1">
                <a:solidFill>
                  <a:srgbClr val="FFFFFF"/>
                </a:solidFill>
                <a:latin typeface="Arial" panose="020B0604020202020204" pitchFamily="34" charset="0"/>
              </a:rPr>
              <a:t>Open Issues</a:t>
            </a:r>
          </a:p>
        </p:txBody>
      </p:sp>
      <p:sp>
        <p:nvSpPr>
          <p:cNvPr id="31" name="Rectangle 15">
            <a:extLst>
              <a:ext uri="{FF2B5EF4-FFF2-40B4-BE49-F238E27FC236}">
                <a16:creationId xmlns:a16="http://schemas.microsoft.com/office/drawing/2014/main" id="{42F5E3D1-BF0B-44C3-B388-B22F78453396}"/>
              </a:ext>
            </a:extLst>
          </p:cNvPr>
          <p:cNvSpPr>
            <a:spLocks noChangeArrowheads="1"/>
          </p:cNvSpPr>
          <p:nvPr/>
        </p:nvSpPr>
        <p:spPr bwMode="auto">
          <a:xfrm>
            <a:off x="1051361" y="3947582"/>
            <a:ext cx="4832319" cy="261033"/>
          </a:xfrm>
          <a:prstGeom prst="rect">
            <a:avLst/>
          </a:prstGeom>
          <a:solidFill>
            <a:srgbClr val="FF0000"/>
          </a:solidFill>
          <a:ln w="6350" algn="ctr">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186" tIns="76186" rIns="76186" bIns="76186"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914312"/>
            <a:r>
              <a:rPr lang="en-US" altLang="de-DE" sz="1376" b="1">
                <a:solidFill>
                  <a:srgbClr val="FFFFFF"/>
                </a:solidFill>
                <a:latin typeface="Arial" panose="020B0604020202020204" pitchFamily="34" charset="0"/>
              </a:rPr>
              <a:t>Planning next week / days</a:t>
            </a:r>
          </a:p>
        </p:txBody>
      </p:sp>
      <p:sp>
        <p:nvSpPr>
          <p:cNvPr id="32" name="Rectangle 16">
            <a:extLst>
              <a:ext uri="{FF2B5EF4-FFF2-40B4-BE49-F238E27FC236}">
                <a16:creationId xmlns:a16="http://schemas.microsoft.com/office/drawing/2014/main" id="{8C9AC5BD-7667-44E3-AD51-D624C1D677B1}"/>
              </a:ext>
            </a:extLst>
          </p:cNvPr>
          <p:cNvSpPr>
            <a:spLocks noChangeArrowheads="1"/>
          </p:cNvSpPr>
          <p:nvPr/>
        </p:nvSpPr>
        <p:spPr bwMode="auto">
          <a:xfrm>
            <a:off x="1051361" y="4253481"/>
            <a:ext cx="4832319" cy="1631459"/>
          </a:xfrm>
          <a:prstGeom prst="rect">
            <a:avLst/>
          </a:prstGeom>
          <a:solidFill>
            <a:srgbClr val="FFFFFF"/>
          </a:solidFill>
          <a:ln w="9525" algn="ctr">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4279" tIns="114279" rIns="114279" bIns="114279" numCol="1" anchor="t"/>
          <a:lstStyle/>
          <a:p>
            <a:pPr marL="171450" indent="-171450" defTabSz="914312">
              <a:spcBef>
                <a:spcPct val="10000"/>
              </a:spcBef>
              <a:buClr>
                <a:prstClr val="black"/>
              </a:buClr>
              <a:buFont typeface="Arial,Sans-Serif" panose="020B0604020202020204" pitchFamily="34" charset="0"/>
              <a:buChar char="•"/>
            </a:pPr>
            <a:r>
              <a:rPr lang="en-US" sz="1100" dirty="0">
                <a:latin typeface="Arial"/>
                <a:cs typeface="Arial"/>
              </a:rPr>
              <a:t>Load pending scheduling agreements (SD-03)</a:t>
            </a:r>
          </a:p>
          <a:p>
            <a:pPr marL="171450" indent="-171450" defTabSz="914312">
              <a:spcBef>
                <a:spcPct val="10000"/>
              </a:spcBef>
              <a:buClr>
                <a:srgbClr val="000000"/>
              </a:buClr>
              <a:buFont typeface="Arial,Sans-Serif" panose="020B0604020202020204" pitchFamily="34" charset="0"/>
              <a:buChar char="•"/>
            </a:pPr>
            <a:endParaRPr lang="en-US" sz="1100" dirty="0">
              <a:latin typeface="Arial"/>
              <a:cs typeface="Arial"/>
            </a:endParaRPr>
          </a:p>
          <a:p>
            <a:pPr marL="171450" indent="-171450" defTabSz="914312">
              <a:spcBef>
                <a:spcPct val="10000"/>
              </a:spcBef>
              <a:buClr>
                <a:srgbClr val="000000"/>
              </a:buClr>
              <a:buFont typeface="Arial,Sans-Serif" panose="020B0604020202020204" pitchFamily="34" charset="0"/>
              <a:buChar char="•"/>
            </a:pPr>
            <a:r>
              <a:rPr lang="en-US" sz="1100" dirty="0">
                <a:latin typeface="Arial"/>
                <a:cs typeface="Arial"/>
              </a:rPr>
              <a:t>Test matrix: Generate test combinations for every customer - MSG/Material/Scheduling Agreement</a:t>
            </a:r>
            <a:endParaRPr lang="en-US" sz="1100" dirty="0">
              <a:latin typeface="Arial"/>
              <a:ea typeface="+mn-lt"/>
              <a:cs typeface="Arial"/>
            </a:endParaRPr>
          </a:p>
          <a:p>
            <a:pPr marL="171450" indent="-171450" defTabSz="914312">
              <a:spcBef>
                <a:spcPct val="10000"/>
              </a:spcBef>
              <a:buClr>
                <a:srgbClr val="000000"/>
              </a:buClr>
              <a:buFont typeface="Arial,Sans-Serif" panose="020B0604020202020204" pitchFamily="34" charset="0"/>
              <a:buChar char="•"/>
            </a:pPr>
            <a:endParaRPr lang="en-US" sz="1100" dirty="0">
              <a:latin typeface="Arial"/>
              <a:cs typeface="Arial"/>
            </a:endParaRPr>
          </a:p>
        </p:txBody>
      </p:sp>
      <p:sp>
        <p:nvSpPr>
          <p:cNvPr id="27" name="Rectangle 18">
            <a:extLst>
              <a:ext uri="{FF2B5EF4-FFF2-40B4-BE49-F238E27FC236}">
                <a16:creationId xmlns:a16="http://schemas.microsoft.com/office/drawing/2014/main" id="{ADC83710-6964-4318-9058-EDBC28E870A4}"/>
              </a:ext>
            </a:extLst>
          </p:cNvPr>
          <p:cNvSpPr>
            <a:spLocks noChangeArrowheads="1"/>
          </p:cNvSpPr>
          <p:nvPr/>
        </p:nvSpPr>
        <p:spPr bwMode="auto">
          <a:xfrm>
            <a:off x="5997597" y="3946223"/>
            <a:ext cx="2388599" cy="261033"/>
          </a:xfrm>
          <a:prstGeom prst="rect">
            <a:avLst/>
          </a:prstGeom>
          <a:solidFill>
            <a:srgbClr val="FF0000"/>
          </a:solidFill>
          <a:ln w="6350" algn="ctr">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186" tIns="76186" rIns="76186" bIns="76186"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914312"/>
            <a:r>
              <a:rPr lang="en-US" altLang="de-DE" sz="1376" b="1">
                <a:solidFill>
                  <a:srgbClr val="FFFFFF"/>
                </a:solidFill>
                <a:latin typeface="Arial" panose="020B0604020202020204" pitchFamily="34" charset="0"/>
              </a:rPr>
              <a:t>Decisions needed</a:t>
            </a:r>
          </a:p>
        </p:txBody>
      </p:sp>
      <p:sp>
        <p:nvSpPr>
          <p:cNvPr id="28" name="Rectangle 19">
            <a:extLst>
              <a:ext uri="{FF2B5EF4-FFF2-40B4-BE49-F238E27FC236}">
                <a16:creationId xmlns:a16="http://schemas.microsoft.com/office/drawing/2014/main" id="{300559D1-8E36-4AFB-9D89-9C332300F3AD}"/>
              </a:ext>
            </a:extLst>
          </p:cNvPr>
          <p:cNvSpPr>
            <a:spLocks noChangeArrowheads="1"/>
          </p:cNvSpPr>
          <p:nvPr/>
        </p:nvSpPr>
        <p:spPr bwMode="auto">
          <a:xfrm>
            <a:off x="5995760" y="4253481"/>
            <a:ext cx="2388599" cy="1608347"/>
          </a:xfrm>
          <a:prstGeom prst="rect">
            <a:avLst/>
          </a:prstGeom>
          <a:solidFill>
            <a:srgbClr val="FFFFFF"/>
          </a:solidFill>
          <a:ln w="9525" algn="ctr">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4279" tIns="114279" rIns="114279" bIns="114279" numCol="1" anchor="t"/>
          <a:lstStyle/>
          <a:p>
            <a:pPr marL="171450" indent="-171450" defTabSz="914312">
              <a:spcBef>
                <a:spcPct val="10000"/>
              </a:spcBef>
              <a:buClr>
                <a:srgbClr val="000000"/>
              </a:buClr>
              <a:buFont typeface="Arial" panose="020B0604020202020204" pitchFamily="34" charset="0"/>
              <a:buChar char="•"/>
            </a:pPr>
            <a:r>
              <a:rPr lang="en-US" sz="1100">
                <a:latin typeface="Arial"/>
                <a:cs typeface="Arial"/>
              </a:rPr>
              <a:t>Definition of which messages except Forecast and ASN should be setup for MX (Astrid)</a:t>
            </a:r>
            <a:endParaRPr lang="en-US" altLang="de-DE" sz="1100">
              <a:latin typeface="Arial" panose="020B0604020202020204" pitchFamily="34" charset="0"/>
              <a:cs typeface="Arial"/>
            </a:endParaRPr>
          </a:p>
          <a:p>
            <a:pPr marL="171450" indent="-171450" defTabSz="914312">
              <a:spcBef>
                <a:spcPct val="10000"/>
              </a:spcBef>
              <a:buClr>
                <a:prstClr val="black"/>
              </a:buClr>
              <a:buFont typeface="Arial" panose="020B0604020202020204" pitchFamily="34" charset="0"/>
              <a:buChar char="•"/>
            </a:pPr>
            <a:endParaRPr lang="en-US" altLang="de-DE" sz="1100">
              <a:solidFill>
                <a:prstClr val="black"/>
              </a:solidFill>
              <a:latin typeface="Arial" panose="020B0604020202020204" pitchFamily="34" charset="0"/>
            </a:endParaRPr>
          </a:p>
        </p:txBody>
      </p:sp>
      <p:sp>
        <p:nvSpPr>
          <p:cNvPr id="29" name="Rectangle 18">
            <a:extLst>
              <a:ext uri="{FF2B5EF4-FFF2-40B4-BE49-F238E27FC236}">
                <a16:creationId xmlns:a16="http://schemas.microsoft.com/office/drawing/2014/main" id="{AAA6FFE7-B064-4D67-A94D-EE2D3957B6F4}"/>
              </a:ext>
            </a:extLst>
          </p:cNvPr>
          <p:cNvSpPr>
            <a:spLocks noChangeArrowheads="1"/>
          </p:cNvSpPr>
          <p:nvPr/>
        </p:nvSpPr>
        <p:spPr bwMode="auto">
          <a:xfrm>
            <a:off x="8439151" y="3947583"/>
            <a:ext cx="2464262" cy="261033"/>
          </a:xfrm>
          <a:prstGeom prst="rect">
            <a:avLst/>
          </a:prstGeom>
          <a:solidFill>
            <a:srgbClr val="FF0000"/>
          </a:solidFill>
          <a:ln w="6350" algn="ctr">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186" tIns="76186" rIns="76186" bIns="76186"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914312"/>
            <a:r>
              <a:rPr lang="en-US" altLang="de-DE" sz="1376" b="1">
                <a:solidFill>
                  <a:srgbClr val="FFFFFF"/>
                </a:solidFill>
                <a:latin typeface="Arial" panose="020B0604020202020204" pitchFamily="34" charset="0"/>
              </a:rPr>
              <a:t>Risks</a:t>
            </a:r>
          </a:p>
        </p:txBody>
      </p:sp>
      <p:sp>
        <p:nvSpPr>
          <p:cNvPr id="30" name="Rectangle 19">
            <a:extLst>
              <a:ext uri="{FF2B5EF4-FFF2-40B4-BE49-F238E27FC236}">
                <a16:creationId xmlns:a16="http://schemas.microsoft.com/office/drawing/2014/main" id="{2B6F8B23-80AA-4233-85F6-791F9E752488}"/>
              </a:ext>
            </a:extLst>
          </p:cNvPr>
          <p:cNvSpPr>
            <a:spLocks noChangeArrowheads="1"/>
          </p:cNvSpPr>
          <p:nvPr/>
        </p:nvSpPr>
        <p:spPr bwMode="auto">
          <a:xfrm>
            <a:off x="8439151" y="4250762"/>
            <a:ext cx="2467935" cy="1611066"/>
          </a:xfrm>
          <a:prstGeom prst="rect">
            <a:avLst/>
          </a:prstGeom>
          <a:solidFill>
            <a:srgbClr val="FFFFFF"/>
          </a:solidFill>
          <a:ln w="9525" algn="ctr">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4279" tIns="114279" rIns="114279" bIns="114279" numCol="1" anchor="t"/>
          <a:lstStyle/>
          <a:p>
            <a:pPr marL="171450" indent="-171450" defTabSz="914312">
              <a:spcBef>
                <a:spcPct val="10000"/>
              </a:spcBef>
              <a:buClr>
                <a:prstClr val="black"/>
              </a:buClr>
              <a:buFont typeface="Arial" panose="020B0604020202020204" pitchFamily="34" charset="0"/>
              <a:buChar char="•"/>
            </a:pPr>
            <a:r>
              <a:rPr lang="en-GB" altLang="de-DE" sz="1100">
                <a:latin typeface="Arial"/>
                <a:cs typeface="Arial"/>
              </a:rPr>
              <a:t>Not enough time to test all customer-message combinations</a:t>
            </a:r>
          </a:p>
          <a:p>
            <a:pPr marL="171450" indent="-171450" defTabSz="914312">
              <a:spcBef>
                <a:spcPct val="10000"/>
              </a:spcBef>
              <a:buClr>
                <a:srgbClr val="000000"/>
              </a:buClr>
              <a:buFont typeface="Arial" panose="020B0604020202020204" pitchFamily="34" charset="0"/>
              <a:buChar char="•"/>
            </a:pPr>
            <a:r>
              <a:rPr lang="en-GB" altLang="de-DE" sz="1100">
                <a:latin typeface="Arial"/>
                <a:cs typeface="Arial"/>
              </a:rPr>
              <a:t>Extended post GoLive testing and corrective activities</a:t>
            </a:r>
            <a:endParaRPr lang="en-GB" altLang="de-DE" sz="1100">
              <a:latin typeface="Arial" panose="020B0604020202020204" pitchFamily="34" charset="0"/>
              <a:cs typeface="Arial"/>
            </a:endParaRPr>
          </a:p>
        </p:txBody>
      </p:sp>
      <p:sp>
        <p:nvSpPr>
          <p:cNvPr id="25" name="Rectangle 21">
            <a:extLst>
              <a:ext uri="{FF2B5EF4-FFF2-40B4-BE49-F238E27FC236}">
                <a16:creationId xmlns:a16="http://schemas.microsoft.com/office/drawing/2014/main" id="{F9507946-962C-411C-9F13-E36934D964F3}"/>
              </a:ext>
            </a:extLst>
          </p:cNvPr>
          <p:cNvSpPr>
            <a:spLocks noChangeArrowheads="1"/>
          </p:cNvSpPr>
          <p:nvPr/>
        </p:nvSpPr>
        <p:spPr bwMode="auto">
          <a:xfrm>
            <a:off x="1051361" y="1738314"/>
            <a:ext cx="4832319" cy="261034"/>
          </a:xfrm>
          <a:prstGeom prst="rect">
            <a:avLst/>
          </a:prstGeom>
          <a:solidFill>
            <a:srgbClr val="FF0000"/>
          </a:solidFill>
          <a:ln w="6350" algn="ctr">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186" tIns="76186" rIns="76186" bIns="76186"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914312"/>
            <a:r>
              <a:rPr lang="en-US" altLang="de-DE" sz="1376" b="1">
                <a:solidFill>
                  <a:srgbClr val="FFFFFF"/>
                </a:solidFill>
                <a:latin typeface="Arial" panose="020B0604020202020204" pitchFamily="34" charset="0"/>
              </a:rPr>
              <a:t>Major Work Results</a:t>
            </a:r>
          </a:p>
        </p:txBody>
      </p:sp>
      <p:sp>
        <p:nvSpPr>
          <p:cNvPr id="26" name="Rectangle 22">
            <a:extLst>
              <a:ext uri="{FF2B5EF4-FFF2-40B4-BE49-F238E27FC236}">
                <a16:creationId xmlns:a16="http://schemas.microsoft.com/office/drawing/2014/main" id="{4A2207CF-70DB-45AE-BEEC-6FF570401729}"/>
              </a:ext>
            </a:extLst>
          </p:cNvPr>
          <p:cNvSpPr>
            <a:spLocks noChangeArrowheads="1"/>
          </p:cNvSpPr>
          <p:nvPr/>
        </p:nvSpPr>
        <p:spPr bwMode="auto">
          <a:xfrm>
            <a:off x="1051361" y="2036055"/>
            <a:ext cx="4832319" cy="1832042"/>
          </a:xfrm>
          <a:prstGeom prst="rect">
            <a:avLst/>
          </a:prstGeom>
          <a:solidFill>
            <a:srgbClr val="FFFFFF"/>
          </a:solidFill>
          <a:ln w="9525" algn="ctr">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4279" tIns="114279" rIns="114279" bIns="114279" numCol="1" anchor="t"/>
          <a:lstStyle>
            <a:lvl1pPr marL="101600" indent="-101600">
              <a:defRPr sz="2400">
                <a:solidFill>
                  <a:schemeClr val="tx1"/>
                </a:solidFill>
                <a:latin typeface="Times New Roman" panose="02020603050405020304" pitchFamily="18" charset="0"/>
              </a:defRPr>
            </a:lvl1pPr>
            <a:lvl2pPr marL="571500" indent="-114300">
              <a:defRPr sz="2400">
                <a:solidFill>
                  <a:schemeClr val="tx1"/>
                </a:solidFill>
                <a:latin typeface="Times New Roman" panose="02020603050405020304" pitchFamily="18" charset="0"/>
              </a:defRPr>
            </a:lvl2pPr>
            <a:lvl3pPr marL="1054100" indent="-1397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171450" indent="-171450" defTabSz="914312">
              <a:spcBef>
                <a:spcPct val="10000"/>
              </a:spcBef>
              <a:buClr>
                <a:prstClr val="black"/>
              </a:buClr>
              <a:buFont typeface="Arial" panose="020B0604020202020204" pitchFamily="34" charset="0"/>
              <a:buChar char="•"/>
            </a:pPr>
            <a:r>
              <a:rPr lang="en-US" sz="1100" dirty="0" err="1">
                <a:latin typeface="Arial"/>
                <a:cs typeface="Arial"/>
              </a:rPr>
              <a:t>Planio</a:t>
            </a:r>
            <a:r>
              <a:rPr lang="en-US" sz="1100" dirty="0">
                <a:latin typeface="Arial"/>
                <a:cs typeface="Arial"/>
              </a:rPr>
              <a:t> update done (December 2021)</a:t>
            </a:r>
            <a:endParaRPr lang="en-US" dirty="0"/>
          </a:p>
          <a:p>
            <a:pPr marL="171450" indent="-171450" defTabSz="914312">
              <a:spcBef>
                <a:spcPct val="10000"/>
              </a:spcBef>
              <a:buClr>
                <a:srgbClr val="000000"/>
              </a:buClr>
              <a:buFont typeface="Arial" panose="020B0604020202020204" pitchFamily="34" charset="0"/>
              <a:buChar char="•"/>
            </a:pPr>
            <a:r>
              <a:rPr lang="en-US" altLang="de-DE" sz="1100" dirty="0">
                <a:latin typeface="Arial"/>
                <a:cs typeface="Arial"/>
              </a:rPr>
              <a:t>SAP HEQ300 done. A few customer numbers need to be updated</a:t>
            </a:r>
          </a:p>
          <a:p>
            <a:pPr marL="171450" indent="-171450" defTabSz="914312">
              <a:spcBef>
                <a:spcPct val="10000"/>
              </a:spcBef>
              <a:buClr>
                <a:srgbClr val="000000"/>
              </a:buClr>
              <a:buFont typeface="Arial" panose="020B0604020202020204" pitchFamily="34" charset="0"/>
              <a:buChar char="•"/>
            </a:pPr>
            <a:r>
              <a:rPr lang="en-US" altLang="de-DE" sz="1100" dirty="0">
                <a:latin typeface="Arial"/>
                <a:cs typeface="Arial"/>
              </a:rPr>
              <a:t>Seeburger: Customer numbers and messages are all updated (except a few special message types for single customer)</a:t>
            </a:r>
            <a:br>
              <a:rPr lang="en-US" altLang="de-DE" sz="1100" dirty="0">
                <a:latin typeface="Arial"/>
                <a:cs typeface="Arial"/>
              </a:rPr>
            </a:br>
            <a:endParaRPr lang="en-US" dirty="0">
              <a:cs typeface="Times New Roman" panose="02020603050405020304" pitchFamily="18" charset="0"/>
            </a:endParaRPr>
          </a:p>
          <a:p>
            <a:pPr marL="171450" indent="-171450" defTabSz="914312">
              <a:spcBef>
                <a:spcPct val="10000"/>
              </a:spcBef>
              <a:buClr>
                <a:srgbClr val="000000"/>
              </a:buClr>
              <a:buFont typeface="Arial" panose="020B0604020202020204" pitchFamily="34" charset="0"/>
              <a:buChar char="•"/>
            </a:pPr>
            <a:endParaRPr lang="en-US" altLang="de-DE" sz="1100" dirty="0">
              <a:latin typeface="Arial" panose="020B0604020202020204" pitchFamily="34" charset="0"/>
              <a:cs typeface="Arial"/>
            </a:endParaRPr>
          </a:p>
        </p:txBody>
      </p:sp>
      <p:grpSp>
        <p:nvGrpSpPr>
          <p:cNvPr id="16" name="Group 23">
            <a:extLst>
              <a:ext uri="{FF2B5EF4-FFF2-40B4-BE49-F238E27FC236}">
                <a16:creationId xmlns:a16="http://schemas.microsoft.com/office/drawing/2014/main" id="{77DB3803-3675-46F8-93D1-85CDE32A847E}"/>
              </a:ext>
            </a:extLst>
          </p:cNvPr>
          <p:cNvGrpSpPr>
            <a:grpSpLocks/>
          </p:cNvGrpSpPr>
          <p:nvPr/>
        </p:nvGrpSpPr>
        <p:grpSpPr bwMode="auto">
          <a:xfrm>
            <a:off x="1051361" y="1121079"/>
            <a:ext cx="9835514" cy="576449"/>
            <a:chOff x="374" y="903"/>
            <a:chExt cx="5353" cy="424"/>
          </a:xfrm>
        </p:grpSpPr>
        <p:grpSp>
          <p:nvGrpSpPr>
            <p:cNvPr id="17" name="Group 24">
              <a:extLst>
                <a:ext uri="{FF2B5EF4-FFF2-40B4-BE49-F238E27FC236}">
                  <a16:creationId xmlns:a16="http://schemas.microsoft.com/office/drawing/2014/main" id="{5B16E606-4E8F-46F7-9FC5-D483EF21283B}"/>
                </a:ext>
              </a:extLst>
            </p:cNvPr>
            <p:cNvGrpSpPr>
              <a:grpSpLocks/>
            </p:cNvGrpSpPr>
            <p:nvPr/>
          </p:nvGrpSpPr>
          <p:grpSpPr bwMode="auto">
            <a:xfrm>
              <a:off x="374" y="903"/>
              <a:ext cx="5346" cy="420"/>
              <a:chOff x="374" y="903"/>
              <a:chExt cx="5346" cy="420"/>
            </a:xfrm>
          </p:grpSpPr>
          <p:sp>
            <p:nvSpPr>
              <p:cNvPr id="21" name="Rectangle 25">
                <a:extLst>
                  <a:ext uri="{FF2B5EF4-FFF2-40B4-BE49-F238E27FC236}">
                    <a16:creationId xmlns:a16="http://schemas.microsoft.com/office/drawing/2014/main" id="{D2A71CF6-C977-4EB0-A9F9-5EA4A42B30AF}"/>
                  </a:ext>
                </a:extLst>
              </p:cNvPr>
              <p:cNvSpPr>
                <a:spLocks noChangeArrowheads="1"/>
              </p:cNvSpPr>
              <p:nvPr/>
            </p:nvSpPr>
            <p:spPr bwMode="auto">
              <a:xfrm>
                <a:off x="374" y="1125"/>
                <a:ext cx="2630" cy="192"/>
              </a:xfrm>
              <a:prstGeom prst="rect">
                <a:avLst/>
              </a:prstGeom>
              <a:solidFill>
                <a:srgbClr val="FF0000"/>
              </a:solidFill>
              <a:ln w="6350" algn="ctr">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186" tIns="76186" rIns="76186" bIns="76186"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914312"/>
                <a:r>
                  <a:rPr lang="en-US" altLang="de-DE" sz="1376" b="1">
                    <a:solidFill>
                      <a:srgbClr val="FFFFFF"/>
                    </a:solidFill>
                    <a:latin typeface="Arial" panose="020B0604020202020204" pitchFamily="34" charset="0"/>
                  </a:rPr>
                  <a:t>Overall Status</a:t>
                </a:r>
              </a:p>
            </p:txBody>
          </p:sp>
          <p:sp>
            <p:nvSpPr>
              <p:cNvPr id="22" name="Rectangle 26">
                <a:extLst>
                  <a:ext uri="{FF2B5EF4-FFF2-40B4-BE49-F238E27FC236}">
                    <a16:creationId xmlns:a16="http://schemas.microsoft.com/office/drawing/2014/main" id="{B8BEAAB1-DCB1-42C1-B8A7-828FCDFDD0DA}"/>
                  </a:ext>
                </a:extLst>
              </p:cNvPr>
              <p:cNvSpPr>
                <a:spLocks noChangeArrowheads="1"/>
              </p:cNvSpPr>
              <p:nvPr/>
            </p:nvSpPr>
            <p:spPr bwMode="auto">
              <a:xfrm>
                <a:off x="3057" y="1129"/>
                <a:ext cx="682" cy="192"/>
              </a:xfrm>
              <a:prstGeom prst="rect">
                <a:avLst/>
              </a:prstGeom>
              <a:solidFill>
                <a:srgbClr val="FF0000"/>
              </a:solidFill>
              <a:ln w="6350" algn="ctr">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186" tIns="76186" rIns="76186" bIns="76186"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914312"/>
                <a:r>
                  <a:rPr lang="en-US" altLang="de-DE" sz="1350" b="1">
                    <a:solidFill>
                      <a:srgbClr val="FFFFFF"/>
                    </a:solidFill>
                    <a:latin typeface="Arial"/>
                    <a:cs typeface="Arial"/>
                  </a:rPr>
                  <a:t>Week: 51</a:t>
                </a:r>
                <a:endParaRPr lang="en-US" altLang="de-DE" sz="1376" b="1">
                  <a:solidFill>
                    <a:srgbClr val="FFFFFF"/>
                  </a:solidFill>
                  <a:latin typeface="Arial" panose="020B0604020202020204" pitchFamily="34" charset="0"/>
                </a:endParaRPr>
              </a:p>
            </p:txBody>
          </p:sp>
          <p:sp>
            <p:nvSpPr>
              <p:cNvPr id="23" name="Rectangle 27">
                <a:extLst>
                  <a:ext uri="{FF2B5EF4-FFF2-40B4-BE49-F238E27FC236}">
                    <a16:creationId xmlns:a16="http://schemas.microsoft.com/office/drawing/2014/main" id="{C4276D5C-998B-4C9D-B727-6A8ED27ADC8F}"/>
                  </a:ext>
                </a:extLst>
              </p:cNvPr>
              <p:cNvSpPr>
                <a:spLocks noChangeArrowheads="1"/>
              </p:cNvSpPr>
              <p:nvPr/>
            </p:nvSpPr>
            <p:spPr bwMode="auto">
              <a:xfrm>
                <a:off x="3781" y="1129"/>
                <a:ext cx="1389" cy="194"/>
              </a:xfrm>
              <a:prstGeom prst="rect">
                <a:avLst/>
              </a:prstGeom>
              <a:solidFill>
                <a:srgbClr val="FF0000"/>
              </a:solidFill>
              <a:ln w="6350" algn="ctr">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186" tIns="76186" rIns="76186" bIns="76186"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914312"/>
                <a:r>
                  <a:rPr lang="en-US" altLang="de-DE" sz="1350" b="1">
                    <a:solidFill>
                      <a:srgbClr val="FFFFFF"/>
                    </a:solidFill>
                    <a:latin typeface="Arial"/>
                    <a:cs typeface="Arial"/>
                  </a:rPr>
                  <a:t>Date: 03.01.2022</a:t>
                </a:r>
                <a:endParaRPr lang="en-US" altLang="de-DE" sz="1376" b="1">
                  <a:solidFill>
                    <a:srgbClr val="FFFFFF"/>
                  </a:solidFill>
                  <a:latin typeface="Arial" panose="020B0604020202020204" pitchFamily="34" charset="0"/>
                </a:endParaRPr>
              </a:p>
            </p:txBody>
          </p:sp>
          <p:sp>
            <p:nvSpPr>
              <p:cNvPr id="24" name="Rectangle 26">
                <a:extLst>
                  <a:ext uri="{FF2B5EF4-FFF2-40B4-BE49-F238E27FC236}">
                    <a16:creationId xmlns:a16="http://schemas.microsoft.com/office/drawing/2014/main" id="{2820D5D7-27F9-4C02-9ACB-B7186B42B0B6}"/>
                  </a:ext>
                </a:extLst>
              </p:cNvPr>
              <p:cNvSpPr>
                <a:spLocks noChangeArrowheads="1"/>
              </p:cNvSpPr>
              <p:nvPr/>
            </p:nvSpPr>
            <p:spPr bwMode="auto">
              <a:xfrm>
                <a:off x="5243" y="903"/>
                <a:ext cx="477" cy="192"/>
              </a:xfrm>
              <a:prstGeom prst="rect">
                <a:avLst/>
              </a:prstGeom>
              <a:solidFill>
                <a:schemeClr val="accent6">
                  <a:lumMod val="50000"/>
                </a:schemeClr>
              </a:solidFill>
              <a:ln w="6350" algn="ctr">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8093" tIns="76186" rIns="76186" bIns="76186"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914312"/>
                <a:r>
                  <a:rPr lang="en-US" altLang="de-DE" sz="952" b="1">
                    <a:solidFill>
                      <a:srgbClr val="FFFFFF"/>
                    </a:solidFill>
                    <a:latin typeface="Arial" panose="020B0604020202020204" pitchFamily="34" charset="0"/>
                  </a:rPr>
                  <a:t>Overall status</a:t>
                </a:r>
              </a:p>
            </p:txBody>
          </p:sp>
        </p:grpSp>
        <p:grpSp>
          <p:nvGrpSpPr>
            <p:cNvPr id="18" name="Group 28">
              <a:extLst>
                <a:ext uri="{FF2B5EF4-FFF2-40B4-BE49-F238E27FC236}">
                  <a16:creationId xmlns:a16="http://schemas.microsoft.com/office/drawing/2014/main" id="{E5A3A876-461E-4401-A56A-2D08FB330778}"/>
                </a:ext>
              </a:extLst>
            </p:cNvPr>
            <p:cNvGrpSpPr>
              <a:grpSpLocks/>
            </p:cNvGrpSpPr>
            <p:nvPr/>
          </p:nvGrpSpPr>
          <p:grpSpPr bwMode="auto">
            <a:xfrm>
              <a:off x="5250" y="1131"/>
              <a:ext cx="477" cy="196"/>
              <a:chOff x="5250" y="1131"/>
              <a:chExt cx="477" cy="196"/>
            </a:xfrm>
          </p:grpSpPr>
          <p:sp>
            <p:nvSpPr>
              <p:cNvPr id="19" name="Rectangle 29">
                <a:extLst>
                  <a:ext uri="{FF2B5EF4-FFF2-40B4-BE49-F238E27FC236}">
                    <a16:creationId xmlns:a16="http://schemas.microsoft.com/office/drawing/2014/main" id="{1C477BDC-BC55-45CC-B514-B252F7820338}"/>
                  </a:ext>
                </a:extLst>
              </p:cNvPr>
              <p:cNvSpPr>
                <a:spLocks noChangeArrowheads="1"/>
              </p:cNvSpPr>
              <p:nvPr/>
            </p:nvSpPr>
            <p:spPr bwMode="auto">
              <a:xfrm>
                <a:off x="5250" y="1131"/>
                <a:ext cx="477" cy="196"/>
              </a:xfrm>
              <a:prstGeom prst="rect">
                <a:avLst/>
              </a:prstGeom>
              <a:noFill/>
              <a:ln w="9525">
                <a:solidFill>
                  <a:srgbClr val="003366"/>
                </a:solidFill>
                <a:miter lim="800000"/>
                <a:headEnd/>
                <a:tailEn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914312"/>
                <a:endParaRPr lang="de-DE" altLang="de-DE" sz="2539">
                  <a:solidFill>
                    <a:prstClr val="black"/>
                  </a:solidFill>
                </a:endParaRPr>
              </a:p>
            </p:txBody>
          </p:sp>
          <p:sp>
            <p:nvSpPr>
              <p:cNvPr id="20" name="Oval 31">
                <a:extLst>
                  <a:ext uri="{FF2B5EF4-FFF2-40B4-BE49-F238E27FC236}">
                    <a16:creationId xmlns:a16="http://schemas.microsoft.com/office/drawing/2014/main" id="{FD26EF5B-EE02-4B1B-92DF-70C9E3B35EFE}"/>
                  </a:ext>
                </a:extLst>
              </p:cNvPr>
              <p:cNvSpPr>
                <a:spLocks noChangeArrowheads="1"/>
              </p:cNvSpPr>
              <p:nvPr/>
            </p:nvSpPr>
            <p:spPr bwMode="auto">
              <a:xfrm rot="16200000">
                <a:off x="5259" y="1170"/>
                <a:ext cx="140" cy="104"/>
              </a:xfrm>
              <a:prstGeom prst="ellipse">
                <a:avLst/>
              </a:prstGeom>
              <a:noFill/>
              <a:ln w="9525">
                <a:solidFill>
                  <a:srgbClr val="00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914312"/>
                <a:endParaRPr lang="de-DE" altLang="de-DE" sz="2539">
                  <a:solidFill>
                    <a:srgbClr val="FFFF00"/>
                  </a:solidFill>
                  <a:highlight>
                    <a:srgbClr val="00FF00"/>
                  </a:highlight>
                </a:endParaRPr>
              </a:p>
            </p:txBody>
          </p:sp>
        </p:grpSp>
      </p:grpSp>
      <p:sp>
        <p:nvSpPr>
          <p:cNvPr id="35" name="Rectangle 4">
            <a:extLst>
              <a:ext uri="{FF2B5EF4-FFF2-40B4-BE49-F238E27FC236}">
                <a16:creationId xmlns:a16="http://schemas.microsoft.com/office/drawing/2014/main" id="{0EA6A4B6-0E19-46C3-BCC1-3BB5EA519779}"/>
              </a:ext>
            </a:extLst>
          </p:cNvPr>
          <p:cNvSpPr>
            <a:spLocks noChangeArrowheads="1"/>
          </p:cNvSpPr>
          <p:nvPr/>
        </p:nvSpPr>
        <p:spPr bwMode="auto">
          <a:xfrm>
            <a:off x="6209079" y="1815566"/>
            <a:ext cx="3798888" cy="236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7" rIns="91435"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914312"/>
            <a:endParaRPr lang="de-DE" altLang="de-DE" sz="2539">
              <a:solidFill>
                <a:prstClr val="black"/>
              </a:solidFill>
            </a:endParaRPr>
          </a:p>
        </p:txBody>
      </p:sp>
      <p:sp>
        <p:nvSpPr>
          <p:cNvPr id="37" name="Rectangle 6">
            <a:extLst>
              <a:ext uri="{FF2B5EF4-FFF2-40B4-BE49-F238E27FC236}">
                <a16:creationId xmlns:a16="http://schemas.microsoft.com/office/drawing/2014/main" id="{7A9DCC71-C3BB-454B-A3A3-A7826253C34F}"/>
              </a:ext>
            </a:extLst>
          </p:cNvPr>
          <p:cNvSpPr>
            <a:spLocks noChangeArrowheads="1"/>
          </p:cNvSpPr>
          <p:nvPr/>
        </p:nvSpPr>
        <p:spPr bwMode="auto">
          <a:xfrm>
            <a:off x="6078123" y="2111781"/>
            <a:ext cx="4158446" cy="1589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185738" indent="-185738" defTabSz="611188">
              <a:tabLst>
                <a:tab pos="762000" algn="l"/>
                <a:tab pos="1333500" algn="l"/>
                <a:tab pos="7048500" algn="r"/>
              </a:tabLst>
              <a:defRPr sz="2400">
                <a:solidFill>
                  <a:schemeClr val="tx1"/>
                </a:solidFill>
                <a:latin typeface="Times New Roman" panose="02020603050405020304" pitchFamily="18" charset="0"/>
              </a:defRPr>
            </a:lvl1pPr>
            <a:lvl2pPr marL="742950" indent="-285750" defTabSz="611188">
              <a:tabLst>
                <a:tab pos="762000" algn="l"/>
                <a:tab pos="1333500" algn="l"/>
                <a:tab pos="7048500" algn="r"/>
              </a:tabLst>
              <a:defRPr sz="2400">
                <a:solidFill>
                  <a:schemeClr val="tx1"/>
                </a:solidFill>
                <a:latin typeface="Times New Roman" panose="02020603050405020304" pitchFamily="18" charset="0"/>
              </a:defRPr>
            </a:lvl2pPr>
            <a:lvl3pPr marL="1238250" indent="-285750" defTabSz="611188">
              <a:tabLst>
                <a:tab pos="762000" algn="l"/>
                <a:tab pos="1333500" algn="l"/>
                <a:tab pos="7048500" algn="r"/>
              </a:tabLst>
              <a:defRPr sz="2400">
                <a:solidFill>
                  <a:schemeClr val="tx1"/>
                </a:solidFill>
                <a:latin typeface="Times New Roman" panose="02020603050405020304" pitchFamily="18" charset="0"/>
              </a:defRPr>
            </a:lvl3pPr>
            <a:lvl4pPr marL="2254250" indent="-158750" defTabSz="611188">
              <a:tabLst>
                <a:tab pos="762000" algn="l"/>
                <a:tab pos="1333500" algn="l"/>
                <a:tab pos="7048500" algn="r"/>
              </a:tabLst>
              <a:defRPr sz="2400">
                <a:solidFill>
                  <a:schemeClr val="tx1"/>
                </a:solidFill>
                <a:latin typeface="Times New Roman" panose="02020603050405020304" pitchFamily="18" charset="0"/>
              </a:defRPr>
            </a:lvl4pPr>
            <a:lvl5pPr marL="2603500" indent="-158750" defTabSz="611188">
              <a:tabLst>
                <a:tab pos="762000" algn="l"/>
                <a:tab pos="1333500" algn="l"/>
                <a:tab pos="7048500" algn="r"/>
              </a:tabLst>
              <a:defRPr sz="2400">
                <a:solidFill>
                  <a:schemeClr val="tx1"/>
                </a:solidFill>
                <a:latin typeface="Times New Roman" panose="02020603050405020304" pitchFamily="18" charset="0"/>
              </a:defRPr>
            </a:lvl5pPr>
            <a:lvl6pPr marL="3060700" indent="-158750" defTabSz="611188" eaLnBrk="0" fontAlgn="base" hangingPunct="0">
              <a:spcBef>
                <a:spcPct val="0"/>
              </a:spcBef>
              <a:spcAft>
                <a:spcPct val="0"/>
              </a:spcAft>
              <a:tabLst>
                <a:tab pos="762000" algn="l"/>
                <a:tab pos="1333500" algn="l"/>
                <a:tab pos="7048500" algn="r"/>
              </a:tabLst>
              <a:defRPr sz="2400">
                <a:solidFill>
                  <a:schemeClr val="tx1"/>
                </a:solidFill>
                <a:latin typeface="Times New Roman" panose="02020603050405020304" pitchFamily="18" charset="0"/>
              </a:defRPr>
            </a:lvl6pPr>
            <a:lvl7pPr marL="3517900" indent="-158750" defTabSz="611188" eaLnBrk="0" fontAlgn="base" hangingPunct="0">
              <a:spcBef>
                <a:spcPct val="0"/>
              </a:spcBef>
              <a:spcAft>
                <a:spcPct val="0"/>
              </a:spcAft>
              <a:tabLst>
                <a:tab pos="762000" algn="l"/>
                <a:tab pos="1333500" algn="l"/>
                <a:tab pos="7048500" algn="r"/>
              </a:tabLst>
              <a:defRPr sz="2400">
                <a:solidFill>
                  <a:schemeClr val="tx1"/>
                </a:solidFill>
                <a:latin typeface="Times New Roman" panose="02020603050405020304" pitchFamily="18" charset="0"/>
              </a:defRPr>
            </a:lvl7pPr>
            <a:lvl8pPr marL="3975100" indent="-158750" defTabSz="611188" eaLnBrk="0" fontAlgn="base" hangingPunct="0">
              <a:spcBef>
                <a:spcPct val="0"/>
              </a:spcBef>
              <a:spcAft>
                <a:spcPct val="0"/>
              </a:spcAft>
              <a:tabLst>
                <a:tab pos="762000" algn="l"/>
                <a:tab pos="1333500" algn="l"/>
                <a:tab pos="7048500" algn="r"/>
              </a:tabLst>
              <a:defRPr sz="2400">
                <a:solidFill>
                  <a:schemeClr val="tx1"/>
                </a:solidFill>
                <a:latin typeface="Times New Roman" panose="02020603050405020304" pitchFamily="18" charset="0"/>
              </a:defRPr>
            </a:lvl8pPr>
            <a:lvl9pPr marL="4432300" indent="-158750" defTabSz="611188" eaLnBrk="0" fontAlgn="base" hangingPunct="0">
              <a:spcBef>
                <a:spcPct val="0"/>
              </a:spcBef>
              <a:spcAft>
                <a:spcPct val="0"/>
              </a:spcAft>
              <a:tabLst>
                <a:tab pos="762000" algn="l"/>
                <a:tab pos="1333500" algn="l"/>
                <a:tab pos="7048500" algn="r"/>
              </a:tabLst>
              <a:defRPr sz="2400">
                <a:solidFill>
                  <a:schemeClr val="tx1"/>
                </a:solidFill>
                <a:latin typeface="Times New Roman" panose="02020603050405020304" pitchFamily="18" charset="0"/>
              </a:defRPr>
            </a:lvl9pPr>
          </a:lstStyle>
          <a:p>
            <a:pPr>
              <a:lnSpc>
                <a:spcPct val="87000"/>
              </a:lnSpc>
              <a:spcBef>
                <a:spcPct val="50000"/>
              </a:spcBef>
              <a:buClr>
                <a:srgbClr val="FD0707"/>
              </a:buClr>
              <a:buSzPct val="75000"/>
              <a:buFont typeface="Wingdings" panose="05000000000000000000" pitchFamily="2" charset="2"/>
              <a:buChar char="n"/>
            </a:pPr>
            <a:endParaRPr lang="en-GB" altLang="de-DE" sz="2539">
              <a:solidFill>
                <a:prstClr val="black"/>
              </a:solidFill>
              <a:latin typeface="Arial" panose="020B0604020202020204" pitchFamily="34" charset="0"/>
            </a:endParaRPr>
          </a:p>
        </p:txBody>
      </p:sp>
      <p:sp>
        <p:nvSpPr>
          <p:cNvPr id="45" name="Oval 31">
            <a:extLst>
              <a:ext uri="{FF2B5EF4-FFF2-40B4-BE49-F238E27FC236}">
                <a16:creationId xmlns:a16="http://schemas.microsoft.com/office/drawing/2014/main" id="{05D6537D-476A-4951-A24B-A89A3C3E9F61}"/>
              </a:ext>
            </a:extLst>
          </p:cNvPr>
          <p:cNvSpPr>
            <a:spLocks noChangeArrowheads="1"/>
          </p:cNvSpPr>
          <p:nvPr/>
        </p:nvSpPr>
        <p:spPr bwMode="auto">
          <a:xfrm rot="16200000">
            <a:off x="10609855" y="1471084"/>
            <a:ext cx="190466" cy="190466"/>
          </a:xfrm>
          <a:prstGeom prst="ellipse">
            <a:avLst/>
          </a:prstGeom>
          <a:solidFill>
            <a:srgbClr val="FF0000"/>
          </a:solidFill>
          <a:ln w="9525">
            <a:solidFill>
              <a:srgbClr val="00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914312"/>
            <a:endParaRPr lang="de-DE" altLang="de-DE" sz="2500">
              <a:solidFill>
                <a:srgbClr val="FFFF00"/>
              </a:solidFill>
              <a:highlight>
                <a:srgbClr val="FF0000"/>
              </a:highlight>
              <a:cs typeface="Times New Roman"/>
            </a:endParaRPr>
          </a:p>
        </p:txBody>
      </p:sp>
      <p:sp>
        <p:nvSpPr>
          <p:cNvPr id="76" name="Titel 1">
            <a:extLst>
              <a:ext uri="{FF2B5EF4-FFF2-40B4-BE49-F238E27FC236}">
                <a16:creationId xmlns:a16="http://schemas.microsoft.com/office/drawing/2014/main" id="{47769AA9-CF1F-4C96-AE92-80E3D6B18A8B}"/>
              </a:ext>
            </a:extLst>
          </p:cNvPr>
          <p:cNvSpPr txBox="1">
            <a:spLocks/>
          </p:cNvSpPr>
          <p:nvPr/>
        </p:nvSpPr>
        <p:spPr bwMode="gray">
          <a:xfrm>
            <a:off x="851134" y="215281"/>
            <a:ext cx="8497889" cy="43200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50" b="1"/>
              <a:t>SERPRO Rollout MX</a:t>
            </a:r>
            <a:endParaRPr lang="de-DE" sz="2650" b="1"/>
          </a:p>
        </p:txBody>
      </p:sp>
      <p:sp>
        <p:nvSpPr>
          <p:cNvPr id="77" name="6 CuadroTexto">
            <a:extLst>
              <a:ext uri="{FF2B5EF4-FFF2-40B4-BE49-F238E27FC236}">
                <a16:creationId xmlns:a16="http://schemas.microsoft.com/office/drawing/2014/main" id="{27989A08-A286-4637-91CF-440FA4CE9E8F}"/>
              </a:ext>
            </a:extLst>
          </p:cNvPr>
          <p:cNvSpPr txBox="1"/>
          <p:nvPr/>
        </p:nvSpPr>
        <p:spPr bwMode="gray">
          <a:xfrm>
            <a:off x="851134" y="708101"/>
            <a:ext cx="9073008" cy="289438"/>
          </a:xfrm>
          <a:prstGeom prst="rect">
            <a:avLst/>
          </a:prstGeom>
          <a:noFill/>
        </p:spPr>
        <p:txBody>
          <a:bodyPr wrap="square" lIns="0" tIns="0" rIns="0" bIns="0" rtlCol="0" anchor="t">
            <a:spAutoFit/>
          </a:bodyPr>
          <a:lstStyle/>
          <a:p>
            <a:pPr marL="251460" indent="-251460">
              <a:lnSpc>
                <a:spcPct val="110000"/>
              </a:lnSpc>
              <a:buClr>
                <a:schemeClr val="accent1"/>
              </a:buClr>
              <a:buSzPct val="80000"/>
              <a:buFont typeface="Wingdings 3" panose="05040102010807070707" pitchFamily="18" charset="2"/>
              <a:buChar char="u"/>
            </a:pPr>
            <a:r>
              <a:rPr lang="en-US"/>
              <a:t>Project Status Reporting | EDI 2022 Week 1</a:t>
            </a:r>
          </a:p>
        </p:txBody>
      </p:sp>
      <p:sp>
        <p:nvSpPr>
          <p:cNvPr id="78" name="Oval 31">
            <a:extLst>
              <a:ext uri="{FF2B5EF4-FFF2-40B4-BE49-F238E27FC236}">
                <a16:creationId xmlns:a16="http://schemas.microsoft.com/office/drawing/2014/main" id="{1E8F3CD9-6F09-4B88-855D-0802DB0B505D}"/>
              </a:ext>
            </a:extLst>
          </p:cNvPr>
          <p:cNvSpPr>
            <a:spLocks noChangeArrowheads="1"/>
          </p:cNvSpPr>
          <p:nvPr/>
        </p:nvSpPr>
        <p:spPr bwMode="auto">
          <a:xfrm rot="16200000">
            <a:off x="10335500" y="1464980"/>
            <a:ext cx="190466" cy="190466"/>
          </a:xfrm>
          <a:prstGeom prst="ellipse">
            <a:avLst/>
          </a:prstGeom>
          <a:noFill/>
          <a:ln w="9525">
            <a:solidFill>
              <a:srgbClr val="003366"/>
            </a:solidFill>
            <a:round/>
            <a:headEnd/>
            <a:tailEnd/>
          </a:ln>
          <a:effectLst/>
        </p:spPr>
        <p:txBody>
          <a:bodyPr wrap="none" lIns="91435" tIns="45717" rIns="91435"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de-DE" altLang="de-DE" sz="2539">
              <a:solidFill>
                <a:srgbClr val="FFFF00"/>
              </a:solidFill>
              <a:highlight>
                <a:srgbClr val="00FF00"/>
              </a:highlight>
            </a:endParaRPr>
          </a:p>
        </p:txBody>
      </p:sp>
      <p:sp>
        <p:nvSpPr>
          <p:cNvPr id="116" name="Foliennummernplatzhalter 5">
            <a:extLst>
              <a:ext uri="{FF2B5EF4-FFF2-40B4-BE49-F238E27FC236}">
                <a16:creationId xmlns:a16="http://schemas.microsoft.com/office/drawing/2014/main" id="{6377B1CE-5566-4F95-8060-9B9E23EAE8FA}"/>
              </a:ext>
            </a:extLst>
          </p:cNvPr>
          <p:cNvSpPr txBox="1">
            <a:spLocks/>
          </p:cNvSpPr>
          <p:nvPr/>
        </p:nvSpPr>
        <p:spPr bwMode="gray">
          <a:xfrm>
            <a:off x="8610600" y="6170607"/>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a:t>
            </a:r>
            <a:fld id="{D56A8D25-DB1E-43CF-A0EB-79395536EAC5}" type="slidenum">
              <a:rPr lang="en-US" smtClean="0"/>
              <a:pPr/>
              <a:t>1</a:t>
            </a:fld>
            <a:endParaRPr lang="en-US"/>
          </a:p>
        </p:txBody>
      </p:sp>
      <p:pic>
        <p:nvPicPr>
          <p:cNvPr id="117" name="Grafik 39">
            <a:extLst>
              <a:ext uri="{FF2B5EF4-FFF2-40B4-BE49-F238E27FC236}">
                <a16:creationId xmlns:a16="http://schemas.microsoft.com/office/drawing/2014/main" id="{3781D42B-F807-4190-9B13-2FB64F7D6138}"/>
              </a:ext>
            </a:extLst>
          </p:cNvPr>
          <p:cNvPicPr>
            <a:picLocks noChangeAspect="1"/>
          </p:cNvPicPr>
          <p:nvPr/>
        </p:nvPicPr>
        <p:blipFill>
          <a:blip r:embed="rId2"/>
          <a:stretch>
            <a:fillRect/>
          </a:stretch>
        </p:blipFill>
        <p:spPr>
          <a:xfrm>
            <a:off x="8510108" y="6030138"/>
            <a:ext cx="1656407" cy="497661"/>
          </a:xfrm>
          <a:prstGeom prst="rect">
            <a:avLst/>
          </a:prstGeom>
        </p:spPr>
      </p:pic>
      <p:sp>
        <p:nvSpPr>
          <p:cNvPr id="70" name="Rectangle 69">
            <a:extLst>
              <a:ext uri="{FF2B5EF4-FFF2-40B4-BE49-F238E27FC236}">
                <a16:creationId xmlns:a16="http://schemas.microsoft.com/office/drawing/2014/main" id="{B09CA709-4F3F-4D69-9433-EA0B7564610C}"/>
              </a:ext>
            </a:extLst>
          </p:cNvPr>
          <p:cNvSpPr/>
          <p:nvPr/>
        </p:nvSpPr>
        <p:spPr>
          <a:xfrm>
            <a:off x="1076461" y="6001452"/>
            <a:ext cx="7301083" cy="516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86630958-971D-42B6-8BFB-962A89BC7B5D}"/>
              </a:ext>
            </a:extLst>
          </p:cNvPr>
          <p:cNvSpPr txBox="1"/>
          <p:nvPr/>
        </p:nvSpPr>
        <p:spPr>
          <a:xfrm>
            <a:off x="1124510" y="6030138"/>
            <a:ext cx="722669" cy="453393"/>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GB" sz="1200" b="1">
                <a:latin typeface="Calibri"/>
              </a:rPr>
              <a:t>KPIs</a:t>
            </a:r>
            <a:endParaRPr lang="en-US" sz="4000" b="1"/>
          </a:p>
        </p:txBody>
      </p:sp>
      <p:grpSp>
        <p:nvGrpSpPr>
          <p:cNvPr id="72" name="Group 71">
            <a:extLst>
              <a:ext uri="{FF2B5EF4-FFF2-40B4-BE49-F238E27FC236}">
                <a16:creationId xmlns:a16="http://schemas.microsoft.com/office/drawing/2014/main" id="{22B679D7-4E7F-49DA-AAA5-924F3AB8D326}"/>
              </a:ext>
            </a:extLst>
          </p:cNvPr>
          <p:cNvGrpSpPr/>
          <p:nvPr/>
        </p:nvGrpSpPr>
        <p:grpSpPr>
          <a:xfrm>
            <a:off x="1847180" y="6043105"/>
            <a:ext cx="828000" cy="251962"/>
            <a:chOff x="992627" y="6328897"/>
            <a:chExt cx="828000" cy="251962"/>
          </a:xfrm>
          <a:noFill/>
        </p:grpSpPr>
        <p:sp>
          <p:nvSpPr>
            <p:cNvPr id="73" name="Oval 31">
              <a:extLst>
                <a:ext uri="{FF2B5EF4-FFF2-40B4-BE49-F238E27FC236}">
                  <a16:creationId xmlns:a16="http://schemas.microsoft.com/office/drawing/2014/main" id="{AF67231D-DA7A-4319-AE29-E385769577BE}"/>
                </a:ext>
              </a:extLst>
            </p:cNvPr>
            <p:cNvSpPr>
              <a:spLocks noChangeArrowheads="1"/>
            </p:cNvSpPr>
            <p:nvPr/>
          </p:nvSpPr>
          <p:spPr bwMode="auto">
            <a:xfrm rot="16200000">
              <a:off x="1309003" y="6364878"/>
              <a:ext cx="179972" cy="180000"/>
            </a:xfrm>
            <a:prstGeom prst="ellipse">
              <a:avLst/>
            </a:prstGeom>
            <a:grpFill/>
            <a:ln w="9525">
              <a:solidFill>
                <a:srgbClr val="003366"/>
              </a:solidFill>
              <a:round/>
              <a:headEnd/>
              <a:tailEnd/>
            </a:ln>
            <a:effectLst/>
          </p:spPr>
          <p:txBody>
            <a:bodyPr wrap="none" lIns="86405" tIns="43203" rIns="86405" bIns="4320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de-DE" altLang="de-DE" sz="2539"/>
            </a:p>
          </p:txBody>
        </p:sp>
        <p:sp>
          <p:nvSpPr>
            <p:cNvPr id="74" name="Rectangle 29">
              <a:extLst>
                <a:ext uri="{FF2B5EF4-FFF2-40B4-BE49-F238E27FC236}">
                  <a16:creationId xmlns:a16="http://schemas.microsoft.com/office/drawing/2014/main" id="{64AA2597-139E-4D1D-8793-832D1F094022}"/>
                </a:ext>
              </a:extLst>
            </p:cNvPr>
            <p:cNvSpPr>
              <a:spLocks noChangeArrowheads="1"/>
            </p:cNvSpPr>
            <p:nvPr/>
          </p:nvSpPr>
          <p:spPr bwMode="auto">
            <a:xfrm>
              <a:off x="992627" y="6328897"/>
              <a:ext cx="828000" cy="251962"/>
            </a:xfrm>
            <a:prstGeom prst="rect">
              <a:avLst/>
            </a:prstGeom>
            <a:grpFill/>
            <a:ln w="9525">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5" tIns="43203" rIns="86405" bIns="4320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de-DE" altLang="de-DE" sz="952">
                <a:latin typeface="+mj-lt"/>
              </a:endParaRPr>
            </a:p>
          </p:txBody>
        </p:sp>
        <p:sp>
          <p:nvSpPr>
            <p:cNvPr id="75" name="Oval 30">
              <a:extLst>
                <a:ext uri="{FF2B5EF4-FFF2-40B4-BE49-F238E27FC236}">
                  <a16:creationId xmlns:a16="http://schemas.microsoft.com/office/drawing/2014/main" id="{F1F8D312-1ACF-4D14-A11D-0845EDD66E83}"/>
                </a:ext>
              </a:extLst>
            </p:cNvPr>
            <p:cNvSpPr>
              <a:spLocks noChangeArrowheads="1"/>
            </p:cNvSpPr>
            <p:nvPr/>
          </p:nvSpPr>
          <p:spPr bwMode="auto">
            <a:xfrm rot="16200000">
              <a:off x="1036705" y="6364878"/>
              <a:ext cx="179972" cy="180000"/>
            </a:xfrm>
            <a:prstGeom prst="ellipse">
              <a:avLst/>
            </a:prstGeom>
            <a:grpFill/>
            <a:ln w="9525">
              <a:solidFill>
                <a:srgbClr val="003366"/>
              </a:solidFill>
              <a:round/>
              <a:headEnd/>
              <a:tailEnd/>
            </a:ln>
            <a:effectLst/>
          </p:spPr>
          <p:txBody>
            <a:bodyPr wrap="none" lIns="86405" tIns="43203" rIns="86405" bIns="4320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de-DE" altLang="de-DE" sz="2539"/>
            </a:p>
          </p:txBody>
        </p:sp>
        <p:sp>
          <p:nvSpPr>
            <p:cNvPr id="79" name="Oval 32">
              <a:extLst>
                <a:ext uri="{FF2B5EF4-FFF2-40B4-BE49-F238E27FC236}">
                  <a16:creationId xmlns:a16="http://schemas.microsoft.com/office/drawing/2014/main" id="{375034B3-7AAA-46BB-A8D1-0A290DE499B5}"/>
                </a:ext>
              </a:extLst>
            </p:cNvPr>
            <p:cNvSpPr>
              <a:spLocks noChangeArrowheads="1"/>
            </p:cNvSpPr>
            <p:nvPr/>
          </p:nvSpPr>
          <p:spPr bwMode="auto">
            <a:xfrm rot="16200000">
              <a:off x="1602859" y="6364878"/>
              <a:ext cx="179972" cy="180000"/>
            </a:xfrm>
            <a:prstGeom prst="ellipse">
              <a:avLst/>
            </a:prstGeom>
            <a:grpFill/>
            <a:ln w="9525">
              <a:solidFill>
                <a:srgbClr val="003366"/>
              </a:solidFill>
              <a:round/>
              <a:headEnd/>
              <a:tailEnd/>
            </a:ln>
            <a:effectLst/>
          </p:spPr>
          <p:txBody>
            <a:bodyPr wrap="none" lIns="86405" tIns="43203" rIns="86405" bIns="4320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de-DE" altLang="de-DE" sz="2539"/>
            </a:p>
          </p:txBody>
        </p:sp>
      </p:grpSp>
      <p:grpSp>
        <p:nvGrpSpPr>
          <p:cNvPr id="80" name="Group 79">
            <a:extLst>
              <a:ext uri="{FF2B5EF4-FFF2-40B4-BE49-F238E27FC236}">
                <a16:creationId xmlns:a16="http://schemas.microsoft.com/office/drawing/2014/main" id="{71EBA8D5-EF2B-42AD-88C0-94066F7DDDB0}"/>
              </a:ext>
            </a:extLst>
          </p:cNvPr>
          <p:cNvGrpSpPr/>
          <p:nvPr/>
        </p:nvGrpSpPr>
        <p:grpSpPr>
          <a:xfrm>
            <a:off x="2780825" y="6043105"/>
            <a:ext cx="828000" cy="251962"/>
            <a:chOff x="992627" y="6328897"/>
            <a:chExt cx="828000" cy="251962"/>
          </a:xfrm>
          <a:noFill/>
        </p:grpSpPr>
        <p:sp>
          <p:nvSpPr>
            <p:cNvPr id="81" name="Oval 31">
              <a:extLst>
                <a:ext uri="{FF2B5EF4-FFF2-40B4-BE49-F238E27FC236}">
                  <a16:creationId xmlns:a16="http://schemas.microsoft.com/office/drawing/2014/main" id="{6D9556F9-F100-4E10-88B9-186354E9677E}"/>
                </a:ext>
              </a:extLst>
            </p:cNvPr>
            <p:cNvSpPr>
              <a:spLocks noChangeArrowheads="1"/>
            </p:cNvSpPr>
            <p:nvPr/>
          </p:nvSpPr>
          <p:spPr bwMode="auto">
            <a:xfrm rot="16200000">
              <a:off x="1309003" y="6364878"/>
              <a:ext cx="179972" cy="180000"/>
            </a:xfrm>
            <a:prstGeom prst="ellipse">
              <a:avLst/>
            </a:prstGeom>
            <a:grpFill/>
            <a:ln w="9525">
              <a:solidFill>
                <a:srgbClr val="003366"/>
              </a:solidFill>
              <a:round/>
              <a:headEnd/>
              <a:tailEnd/>
            </a:ln>
            <a:effectLst/>
          </p:spPr>
          <p:txBody>
            <a:bodyPr wrap="none" lIns="86405" tIns="43203" rIns="86405" bIns="4320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de-DE" altLang="de-DE" sz="2539"/>
            </a:p>
          </p:txBody>
        </p:sp>
        <p:sp>
          <p:nvSpPr>
            <p:cNvPr id="82" name="Rectangle 29">
              <a:extLst>
                <a:ext uri="{FF2B5EF4-FFF2-40B4-BE49-F238E27FC236}">
                  <a16:creationId xmlns:a16="http://schemas.microsoft.com/office/drawing/2014/main" id="{170CF87F-306E-496C-895A-A88F089E72E2}"/>
                </a:ext>
              </a:extLst>
            </p:cNvPr>
            <p:cNvSpPr>
              <a:spLocks noChangeArrowheads="1"/>
            </p:cNvSpPr>
            <p:nvPr/>
          </p:nvSpPr>
          <p:spPr bwMode="auto">
            <a:xfrm>
              <a:off x="992627" y="6328897"/>
              <a:ext cx="828000" cy="251962"/>
            </a:xfrm>
            <a:prstGeom prst="rect">
              <a:avLst/>
            </a:prstGeom>
            <a:grpFill/>
            <a:ln w="9525">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5" tIns="43203" rIns="86405" bIns="4320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de-DE" altLang="de-DE" sz="952">
                <a:latin typeface="+mj-lt"/>
              </a:endParaRPr>
            </a:p>
          </p:txBody>
        </p:sp>
        <p:sp>
          <p:nvSpPr>
            <p:cNvPr id="83" name="Oval 30">
              <a:extLst>
                <a:ext uri="{FF2B5EF4-FFF2-40B4-BE49-F238E27FC236}">
                  <a16:creationId xmlns:a16="http://schemas.microsoft.com/office/drawing/2014/main" id="{33F34121-3BCF-4C72-98DC-F439EF51E9E3}"/>
                </a:ext>
              </a:extLst>
            </p:cNvPr>
            <p:cNvSpPr>
              <a:spLocks noChangeArrowheads="1"/>
            </p:cNvSpPr>
            <p:nvPr/>
          </p:nvSpPr>
          <p:spPr bwMode="auto">
            <a:xfrm rot="16200000">
              <a:off x="1036705" y="6364878"/>
              <a:ext cx="179972" cy="180000"/>
            </a:xfrm>
            <a:prstGeom prst="ellipse">
              <a:avLst/>
            </a:prstGeom>
            <a:grpFill/>
            <a:ln w="9525">
              <a:solidFill>
                <a:srgbClr val="003366"/>
              </a:solidFill>
              <a:round/>
              <a:headEnd/>
              <a:tailEnd/>
            </a:ln>
            <a:effectLst/>
          </p:spPr>
          <p:txBody>
            <a:bodyPr wrap="none" lIns="86405" tIns="43203" rIns="86405" bIns="4320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de-DE" altLang="de-DE" sz="2539"/>
            </a:p>
          </p:txBody>
        </p:sp>
        <p:sp>
          <p:nvSpPr>
            <p:cNvPr id="84" name="Oval 32">
              <a:extLst>
                <a:ext uri="{FF2B5EF4-FFF2-40B4-BE49-F238E27FC236}">
                  <a16:creationId xmlns:a16="http://schemas.microsoft.com/office/drawing/2014/main" id="{C88AEFA4-0414-4000-9370-0A334B052701}"/>
                </a:ext>
              </a:extLst>
            </p:cNvPr>
            <p:cNvSpPr>
              <a:spLocks noChangeArrowheads="1"/>
            </p:cNvSpPr>
            <p:nvPr/>
          </p:nvSpPr>
          <p:spPr bwMode="auto">
            <a:xfrm rot="16200000">
              <a:off x="1602859" y="6364878"/>
              <a:ext cx="179972" cy="180000"/>
            </a:xfrm>
            <a:prstGeom prst="ellipse">
              <a:avLst/>
            </a:prstGeom>
            <a:grpFill/>
            <a:ln w="9525">
              <a:solidFill>
                <a:srgbClr val="003366"/>
              </a:solidFill>
              <a:round/>
              <a:headEnd/>
              <a:tailEnd/>
            </a:ln>
            <a:effectLst/>
          </p:spPr>
          <p:txBody>
            <a:bodyPr wrap="none" lIns="86405" tIns="43203" rIns="86405" bIns="4320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de-DE" altLang="de-DE" sz="2539"/>
            </a:p>
          </p:txBody>
        </p:sp>
      </p:grpSp>
      <p:grpSp>
        <p:nvGrpSpPr>
          <p:cNvPr id="85" name="Group 84">
            <a:extLst>
              <a:ext uri="{FF2B5EF4-FFF2-40B4-BE49-F238E27FC236}">
                <a16:creationId xmlns:a16="http://schemas.microsoft.com/office/drawing/2014/main" id="{D8ECD27D-B1A4-4F47-AEEB-34BE4A574598}"/>
              </a:ext>
            </a:extLst>
          </p:cNvPr>
          <p:cNvGrpSpPr/>
          <p:nvPr/>
        </p:nvGrpSpPr>
        <p:grpSpPr>
          <a:xfrm>
            <a:off x="3714470" y="6043105"/>
            <a:ext cx="828000" cy="251962"/>
            <a:chOff x="992627" y="6328897"/>
            <a:chExt cx="828000" cy="251962"/>
          </a:xfrm>
          <a:noFill/>
        </p:grpSpPr>
        <p:sp>
          <p:nvSpPr>
            <p:cNvPr id="86" name="Oval 31">
              <a:extLst>
                <a:ext uri="{FF2B5EF4-FFF2-40B4-BE49-F238E27FC236}">
                  <a16:creationId xmlns:a16="http://schemas.microsoft.com/office/drawing/2014/main" id="{54930401-4823-416C-B331-4A02396F08FC}"/>
                </a:ext>
              </a:extLst>
            </p:cNvPr>
            <p:cNvSpPr>
              <a:spLocks noChangeArrowheads="1"/>
            </p:cNvSpPr>
            <p:nvPr/>
          </p:nvSpPr>
          <p:spPr bwMode="auto">
            <a:xfrm rot="16200000">
              <a:off x="1309003" y="6364878"/>
              <a:ext cx="179972" cy="180000"/>
            </a:xfrm>
            <a:prstGeom prst="ellipse">
              <a:avLst/>
            </a:prstGeom>
            <a:grpFill/>
            <a:ln w="9525">
              <a:solidFill>
                <a:srgbClr val="003366"/>
              </a:solidFill>
              <a:round/>
              <a:headEnd/>
              <a:tailEnd/>
            </a:ln>
            <a:effectLst/>
          </p:spPr>
          <p:txBody>
            <a:bodyPr wrap="none" lIns="86405" tIns="43203" rIns="86405" bIns="4320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de-DE" altLang="de-DE" sz="2539"/>
            </a:p>
          </p:txBody>
        </p:sp>
        <p:sp>
          <p:nvSpPr>
            <p:cNvPr id="87" name="Rectangle 29">
              <a:extLst>
                <a:ext uri="{FF2B5EF4-FFF2-40B4-BE49-F238E27FC236}">
                  <a16:creationId xmlns:a16="http://schemas.microsoft.com/office/drawing/2014/main" id="{9539F07C-A656-4B87-8CEF-28EC53AFA2A9}"/>
                </a:ext>
              </a:extLst>
            </p:cNvPr>
            <p:cNvSpPr>
              <a:spLocks noChangeArrowheads="1"/>
            </p:cNvSpPr>
            <p:nvPr/>
          </p:nvSpPr>
          <p:spPr bwMode="auto">
            <a:xfrm>
              <a:off x="992627" y="6328897"/>
              <a:ext cx="828000" cy="251962"/>
            </a:xfrm>
            <a:prstGeom prst="rect">
              <a:avLst/>
            </a:prstGeom>
            <a:grpFill/>
            <a:ln w="9525">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5" tIns="43203" rIns="86405" bIns="4320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de-DE" altLang="de-DE" sz="952">
                <a:latin typeface="+mj-lt"/>
              </a:endParaRPr>
            </a:p>
          </p:txBody>
        </p:sp>
        <p:sp>
          <p:nvSpPr>
            <p:cNvPr id="88" name="Oval 30">
              <a:extLst>
                <a:ext uri="{FF2B5EF4-FFF2-40B4-BE49-F238E27FC236}">
                  <a16:creationId xmlns:a16="http://schemas.microsoft.com/office/drawing/2014/main" id="{1150AF2F-A864-4BC0-8D99-1BDFCEA49F48}"/>
                </a:ext>
              </a:extLst>
            </p:cNvPr>
            <p:cNvSpPr>
              <a:spLocks noChangeArrowheads="1"/>
            </p:cNvSpPr>
            <p:nvPr/>
          </p:nvSpPr>
          <p:spPr bwMode="auto">
            <a:xfrm rot="16200000">
              <a:off x="1036705" y="6364878"/>
              <a:ext cx="179972" cy="180000"/>
            </a:xfrm>
            <a:prstGeom prst="ellipse">
              <a:avLst/>
            </a:prstGeom>
            <a:grpFill/>
            <a:ln w="9525">
              <a:solidFill>
                <a:srgbClr val="003366"/>
              </a:solidFill>
              <a:round/>
              <a:headEnd/>
              <a:tailEnd/>
            </a:ln>
            <a:effectLst/>
          </p:spPr>
          <p:txBody>
            <a:bodyPr wrap="none" lIns="86405" tIns="43203" rIns="86405" bIns="4320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de-DE" altLang="de-DE" sz="2539"/>
            </a:p>
          </p:txBody>
        </p:sp>
        <p:sp>
          <p:nvSpPr>
            <p:cNvPr id="89" name="Oval 32">
              <a:extLst>
                <a:ext uri="{FF2B5EF4-FFF2-40B4-BE49-F238E27FC236}">
                  <a16:creationId xmlns:a16="http://schemas.microsoft.com/office/drawing/2014/main" id="{60089A23-8CC0-4985-9992-5B99B2222A08}"/>
                </a:ext>
              </a:extLst>
            </p:cNvPr>
            <p:cNvSpPr>
              <a:spLocks noChangeArrowheads="1"/>
            </p:cNvSpPr>
            <p:nvPr/>
          </p:nvSpPr>
          <p:spPr bwMode="auto">
            <a:xfrm rot="16200000">
              <a:off x="1602859" y="6364878"/>
              <a:ext cx="179972" cy="180000"/>
            </a:xfrm>
            <a:prstGeom prst="ellipse">
              <a:avLst/>
            </a:prstGeom>
            <a:grpFill/>
            <a:ln w="9525">
              <a:solidFill>
                <a:srgbClr val="003366"/>
              </a:solidFill>
              <a:round/>
              <a:headEnd/>
              <a:tailEnd/>
            </a:ln>
            <a:effectLst/>
          </p:spPr>
          <p:txBody>
            <a:bodyPr wrap="none" lIns="86405" tIns="43203" rIns="86405" bIns="4320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de-DE" altLang="de-DE" sz="2539"/>
            </a:p>
          </p:txBody>
        </p:sp>
      </p:grpSp>
      <p:grpSp>
        <p:nvGrpSpPr>
          <p:cNvPr id="90" name="Group 89">
            <a:extLst>
              <a:ext uri="{FF2B5EF4-FFF2-40B4-BE49-F238E27FC236}">
                <a16:creationId xmlns:a16="http://schemas.microsoft.com/office/drawing/2014/main" id="{481DF9C0-6BB2-4A4A-B1B4-D7F8A84AF3E9}"/>
              </a:ext>
            </a:extLst>
          </p:cNvPr>
          <p:cNvGrpSpPr/>
          <p:nvPr/>
        </p:nvGrpSpPr>
        <p:grpSpPr>
          <a:xfrm>
            <a:off x="4648115" y="6043105"/>
            <a:ext cx="828000" cy="251962"/>
            <a:chOff x="992627" y="6328897"/>
            <a:chExt cx="828000" cy="251962"/>
          </a:xfrm>
          <a:noFill/>
        </p:grpSpPr>
        <p:sp>
          <p:nvSpPr>
            <p:cNvPr id="91" name="Oval 31">
              <a:extLst>
                <a:ext uri="{FF2B5EF4-FFF2-40B4-BE49-F238E27FC236}">
                  <a16:creationId xmlns:a16="http://schemas.microsoft.com/office/drawing/2014/main" id="{A1D16B58-97B3-4FDC-BE73-E6565C04441D}"/>
                </a:ext>
              </a:extLst>
            </p:cNvPr>
            <p:cNvSpPr>
              <a:spLocks noChangeArrowheads="1"/>
            </p:cNvSpPr>
            <p:nvPr/>
          </p:nvSpPr>
          <p:spPr bwMode="auto">
            <a:xfrm rot="16200000">
              <a:off x="1309003" y="6364878"/>
              <a:ext cx="179972" cy="180000"/>
            </a:xfrm>
            <a:prstGeom prst="ellipse">
              <a:avLst/>
            </a:prstGeom>
            <a:grpFill/>
            <a:ln w="9525">
              <a:solidFill>
                <a:srgbClr val="003366"/>
              </a:solidFill>
              <a:round/>
              <a:headEnd/>
              <a:tailEnd/>
            </a:ln>
            <a:effectLst/>
          </p:spPr>
          <p:txBody>
            <a:bodyPr wrap="none" lIns="86405" tIns="43203" rIns="86405" bIns="4320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de-DE" altLang="de-DE" sz="2539"/>
            </a:p>
          </p:txBody>
        </p:sp>
        <p:sp>
          <p:nvSpPr>
            <p:cNvPr id="92" name="Rectangle 29">
              <a:extLst>
                <a:ext uri="{FF2B5EF4-FFF2-40B4-BE49-F238E27FC236}">
                  <a16:creationId xmlns:a16="http://schemas.microsoft.com/office/drawing/2014/main" id="{0D7E8BB4-AA00-40DC-BD60-BF1054548150}"/>
                </a:ext>
              </a:extLst>
            </p:cNvPr>
            <p:cNvSpPr>
              <a:spLocks noChangeArrowheads="1"/>
            </p:cNvSpPr>
            <p:nvPr/>
          </p:nvSpPr>
          <p:spPr bwMode="auto">
            <a:xfrm>
              <a:off x="992627" y="6328897"/>
              <a:ext cx="828000" cy="251962"/>
            </a:xfrm>
            <a:prstGeom prst="rect">
              <a:avLst/>
            </a:prstGeom>
            <a:grpFill/>
            <a:ln w="9525">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5" tIns="43203" rIns="86405" bIns="4320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de-DE" altLang="de-DE" sz="952">
                <a:latin typeface="+mj-lt"/>
              </a:endParaRPr>
            </a:p>
          </p:txBody>
        </p:sp>
        <p:sp>
          <p:nvSpPr>
            <p:cNvPr id="93" name="Oval 30">
              <a:extLst>
                <a:ext uri="{FF2B5EF4-FFF2-40B4-BE49-F238E27FC236}">
                  <a16:creationId xmlns:a16="http://schemas.microsoft.com/office/drawing/2014/main" id="{DF750931-5BD0-4E88-9B71-6EF81647FDCE}"/>
                </a:ext>
              </a:extLst>
            </p:cNvPr>
            <p:cNvSpPr>
              <a:spLocks noChangeArrowheads="1"/>
            </p:cNvSpPr>
            <p:nvPr/>
          </p:nvSpPr>
          <p:spPr bwMode="auto">
            <a:xfrm rot="16200000">
              <a:off x="1036705" y="6364878"/>
              <a:ext cx="179972" cy="180000"/>
            </a:xfrm>
            <a:prstGeom prst="ellipse">
              <a:avLst/>
            </a:prstGeom>
            <a:grpFill/>
            <a:ln w="9525">
              <a:solidFill>
                <a:srgbClr val="003366"/>
              </a:solidFill>
              <a:round/>
              <a:headEnd/>
              <a:tailEnd/>
            </a:ln>
            <a:effectLst/>
          </p:spPr>
          <p:txBody>
            <a:bodyPr wrap="none" lIns="86405" tIns="43203" rIns="86405" bIns="4320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de-DE" altLang="de-DE" sz="2539"/>
            </a:p>
          </p:txBody>
        </p:sp>
        <p:sp>
          <p:nvSpPr>
            <p:cNvPr id="94" name="Oval 32">
              <a:extLst>
                <a:ext uri="{FF2B5EF4-FFF2-40B4-BE49-F238E27FC236}">
                  <a16:creationId xmlns:a16="http://schemas.microsoft.com/office/drawing/2014/main" id="{D0E4C740-318F-4ECB-BD0E-618D29E0819D}"/>
                </a:ext>
              </a:extLst>
            </p:cNvPr>
            <p:cNvSpPr>
              <a:spLocks noChangeArrowheads="1"/>
            </p:cNvSpPr>
            <p:nvPr/>
          </p:nvSpPr>
          <p:spPr bwMode="auto">
            <a:xfrm rot="16200000">
              <a:off x="1602859" y="6364878"/>
              <a:ext cx="179972" cy="180000"/>
            </a:xfrm>
            <a:prstGeom prst="ellipse">
              <a:avLst/>
            </a:prstGeom>
            <a:grpFill/>
            <a:ln w="9525">
              <a:solidFill>
                <a:srgbClr val="003366"/>
              </a:solidFill>
              <a:round/>
              <a:headEnd/>
              <a:tailEnd/>
            </a:ln>
            <a:effectLst/>
          </p:spPr>
          <p:txBody>
            <a:bodyPr wrap="none" lIns="86405" tIns="43203" rIns="86405" bIns="4320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de-DE" altLang="de-DE" sz="2539"/>
            </a:p>
          </p:txBody>
        </p:sp>
      </p:grpSp>
      <p:grpSp>
        <p:nvGrpSpPr>
          <p:cNvPr id="95" name="Group 94">
            <a:extLst>
              <a:ext uri="{FF2B5EF4-FFF2-40B4-BE49-F238E27FC236}">
                <a16:creationId xmlns:a16="http://schemas.microsoft.com/office/drawing/2014/main" id="{0BFC957B-5E34-4F11-A4C6-722E2E86DA32}"/>
              </a:ext>
            </a:extLst>
          </p:cNvPr>
          <p:cNvGrpSpPr/>
          <p:nvPr/>
        </p:nvGrpSpPr>
        <p:grpSpPr>
          <a:xfrm>
            <a:off x="5581760" y="6043105"/>
            <a:ext cx="828000" cy="251962"/>
            <a:chOff x="992627" y="6328897"/>
            <a:chExt cx="828000" cy="251962"/>
          </a:xfrm>
          <a:noFill/>
        </p:grpSpPr>
        <p:sp>
          <p:nvSpPr>
            <p:cNvPr id="96" name="Oval 31">
              <a:extLst>
                <a:ext uri="{FF2B5EF4-FFF2-40B4-BE49-F238E27FC236}">
                  <a16:creationId xmlns:a16="http://schemas.microsoft.com/office/drawing/2014/main" id="{85B6A211-FD49-462A-9429-B4979340F486}"/>
                </a:ext>
              </a:extLst>
            </p:cNvPr>
            <p:cNvSpPr>
              <a:spLocks noChangeArrowheads="1"/>
            </p:cNvSpPr>
            <p:nvPr/>
          </p:nvSpPr>
          <p:spPr bwMode="auto">
            <a:xfrm rot="16200000">
              <a:off x="1309003" y="6364878"/>
              <a:ext cx="179972" cy="180000"/>
            </a:xfrm>
            <a:prstGeom prst="ellipse">
              <a:avLst/>
            </a:prstGeom>
            <a:grpFill/>
            <a:ln w="9525">
              <a:solidFill>
                <a:srgbClr val="003366"/>
              </a:solidFill>
              <a:round/>
              <a:headEnd/>
              <a:tailEnd/>
            </a:ln>
            <a:effectLst/>
          </p:spPr>
          <p:txBody>
            <a:bodyPr wrap="none" lIns="86405" tIns="43203" rIns="86405" bIns="4320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de-DE" altLang="de-DE" sz="2539"/>
            </a:p>
          </p:txBody>
        </p:sp>
        <p:sp>
          <p:nvSpPr>
            <p:cNvPr id="97" name="Rectangle 29">
              <a:extLst>
                <a:ext uri="{FF2B5EF4-FFF2-40B4-BE49-F238E27FC236}">
                  <a16:creationId xmlns:a16="http://schemas.microsoft.com/office/drawing/2014/main" id="{9231DB47-55CE-4FD8-9A3A-7E20B161F99C}"/>
                </a:ext>
              </a:extLst>
            </p:cNvPr>
            <p:cNvSpPr>
              <a:spLocks noChangeArrowheads="1"/>
            </p:cNvSpPr>
            <p:nvPr/>
          </p:nvSpPr>
          <p:spPr bwMode="auto">
            <a:xfrm>
              <a:off x="992627" y="6328897"/>
              <a:ext cx="828000" cy="251962"/>
            </a:xfrm>
            <a:prstGeom prst="rect">
              <a:avLst/>
            </a:prstGeom>
            <a:grpFill/>
            <a:ln w="9525">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5" tIns="43203" rIns="86405" bIns="4320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de-DE" altLang="de-DE" sz="952">
                <a:latin typeface="+mj-lt"/>
              </a:endParaRPr>
            </a:p>
          </p:txBody>
        </p:sp>
        <p:sp>
          <p:nvSpPr>
            <p:cNvPr id="98" name="Oval 30">
              <a:extLst>
                <a:ext uri="{FF2B5EF4-FFF2-40B4-BE49-F238E27FC236}">
                  <a16:creationId xmlns:a16="http://schemas.microsoft.com/office/drawing/2014/main" id="{4B307D03-6476-4064-A697-5FDC5E52C34F}"/>
                </a:ext>
              </a:extLst>
            </p:cNvPr>
            <p:cNvSpPr>
              <a:spLocks noChangeArrowheads="1"/>
            </p:cNvSpPr>
            <p:nvPr/>
          </p:nvSpPr>
          <p:spPr bwMode="auto">
            <a:xfrm rot="16200000">
              <a:off x="1036705" y="6364878"/>
              <a:ext cx="179972" cy="180000"/>
            </a:xfrm>
            <a:prstGeom prst="ellipse">
              <a:avLst/>
            </a:prstGeom>
            <a:grpFill/>
            <a:ln w="9525">
              <a:solidFill>
                <a:srgbClr val="003366"/>
              </a:solidFill>
              <a:round/>
              <a:headEnd/>
              <a:tailEnd/>
            </a:ln>
            <a:effectLst/>
          </p:spPr>
          <p:txBody>
            <a:bodyPr wrap="none" lIns="86405" tIns="43203" rIns="86405" bIns="4320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de-DE" altLang="de-DE" sz="2539"/>
            </a:p>
          </p:txBody>
        </p:sp>
        <p:sp>
          <p:nvSpPr>
            <p:cNvPr id="99" name="Oval 32">
              <a:extLst>
                <a:ext uri="{FF2B5EF4-FFF2-40B4-BE49-F238E27FC236}">
                  <a16:creationId xmlns:a16="http://schemas.microsoft.com/office/drawing/2014/main" id="{9B84EBE2-BB7B-452C-99CA-4CC55E997BF2}"/>
                </a:ext>
              </a:extLst>
            </p:cNvPr>
            <p:cNvSpPr>
              <a:spLocks noChangeArrowheads="1"/>
            </p:cNvSpPr>
            <p:nvPr/>
          </p:nvSpPr>
          <p:spPr bwMode="auto">
            <a:xfrm rot="16200000">
              <a:off x="1602859" y="6364878"/>
              <a:ext cx="179972" cy="180000"/>
            </a:xfrm>
            <a:prstGeom prst="ellipse">
              <a:avLst/>
            </a:prstGeom>
            <a:grpFill/>
            <a:ln w="9525">
              <a:solidFill>
                <a:srgbClr val="003366"/>
              </a:solidFill>
              <a:round/>
              <a:headEnd/>
              <a:tailEnd/>
            </a:ln>
            <a:effectLst/>
          </p:spPr>
          <p:txBody>
            <a:bodyPr wrap="none" lIns="86405" tIns="43203" rIns="86405" bIns="4320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de-DE" altLang="de-DE" sz="2539"/>
            </a:p>
          </p:txBody>
        </p:sp>
      </p:grpSp>
      <p:grpSp>
        <p:nvGrpSpPr>
          <p:cNvPr id="100" name="Group 99">
            <a:extLst>
              <a:ext uri="{FF2B5EF4-FFF2-40B4-BE49-F238E27FC236}">
                <a16:creationId xmlns:a16="http://schemas.microsoft.com/office/drawing/2014/main" id="{6434766F-2BD5-48C0-97CE-F9BDBC2C2A6D}"/>
              </a:ext>
            </a:extLst>
          </p:cNvPr>
          <p:cNvGrpSpPr/>
          <p:nvPr/>
        </p:nvGrpSpPr>
        <p:grpSpPr>
          <a:xfrm>
            <a:off x="6515405" y="6043105"/>
            <a:ext cx="828000" cy="251962"/>
            <a:chOff x="992627" y="6328897"/>
            <a:chExt cx="828000" cy="251962"/>
          </a:xfrm>
          <a:noFill/>
        </p:grpSpPr>
        <p:sp>
          <p:nvSpPr>
            <p:cNvPr id="101" name="Oval 31">
              <a:extLst>
                <a:ext uri="{FF2B5EF4-FFF2-40B4-BE49-F238E27FC236}">
                  <a16:creationId xmlns:a16="http://schemas.microsoft.com/office/drawing/2014/main" id="{D2E94514-4B33-4CEE-B233-836B6122DD7C}"/>
                </a:ext>
              </a:extLst>
            </p:cNvPr>
            <p:cNvSpPr>
              <a:spLocks noChangeArrowheads="1"/>
            </p:cNvSpPr>
            <p:nvPr/>
          </p:nvSpPr>
          <p:spPr bwMode="auto">
            <a:xfrm rot="16200000">
              <a:off x="1309003" y="6364878"/>
              <a:ext cx="179972" cy="180000"/>
            </a:xfrm>
            <a:prstGeom prst="ellipse">
              <a:avLst/>
            </a:prstGeom>
            <a:grpFill/>
            <a:ln w="9525">
              <a:solidFill>
                <a:srgbClr val="003366"/>
              </a:solidFill>
              <a:round/>
              <a:headEnd/>
              <a:tailEnd/>
            </a:ln>
            <a:effectLst/>
          </p:spPr>
          <p:txBody>
            <a:bodyPr wrap="none" lIns="86405" tIns="43203" rIns="86405" bIns="4320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de-DE" altLang="de-DE" sz="2539"/>
            </a:p>
          </p:txBody>
        </p:sp>
        <p:sp>
          <p:nvSpPr>
            <p:cNvPr id="102" name="Rectangle 29">
              <a:extLst>
                <a:ext uri="{FF2B5EF4-FFF2-40B4-BE49-F238E27FC236}">
                  <a16:creationId xmlns:a16="http://schemas.microsoft.com/office/drawing/2014/main" id="{C1282A11-D2FF-4FD5-9E2A-87D136B27E4B}"/>
                </a:ext>
              </a:extLst>
            </p:cNvPr>
            <p:cNvSpPr>
              <a:spLocks noChangeArrowheads="1"/>
            </p:cNvSpPr>
            <p:nvPr/>
          </p:nvSpPr>
          <p:spPr bwMode="auto">
            <a:xfrm>
              <a:off x="992627" y="6328897"/>
              <a:ext cx="828000" cy="251962"/>
            </a:xfrm>
            <a:prstGeom prst="rect">
              <a:avLst/>
            </a:prstGeom>
            <a:grpFill/>
            <a:ln w="9525">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5" tIns="43203" rIns="86405" bIns="4320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de-DE" altLang="de-DE" sz="952">
                <a:latin typeface="+mj-lt"/>
              </a:endParaRPr>
            </a:p>
          </p:txBody>
        </p:sp>
        <p:sp>
          <p:nvSpPr>
            <p:cNvPr id="103" name="Oval 30">
              <a:extLst>
                <a:ext uri="{FF2B5EF4-FFF2-40B4-BE49-F238E27FC236}">
                  <a16:creationId xmlns:a16="http://schemas.microsoft.com/office/drawing/2014/main" id="{2906D3D5-9E2F-4773-9FB5-9D6F275DE97D}"/>
                </a:ext>
              </a:extLst>
            </p:cNvPr>
            <p:cNvSpPr>
              <a:spLocks noChangeArrowheads="1"/>
            </p:cNvSpPr>
            <p:nvPr/>
          </p:nvSpPr>
          <p:spPr bwMode="auto">
            <a:xfrm rot="16200000">
              <a:off x="1036705" y="6364878"/>
              <a:ext cx="179972" cy="180000"/>
            </a:xfrm>
            <a:prstGeom prst="ellipse">
              <a:avLst/>
            </a:prstGeom>
            <a:grpFill/>
            <a:ln w="9525">
              <a:solidFill>
                <a:srgbClr val="003366"/>
              </a:solidFill>
              <a:round/>
              <a:headEnd/>
              <a:tailEnd/>
            </a:ln>
            <a:effectLst/>
          </p:spPr>
          <p:txBody>
            <a:bodyPr wrap="none" lIns="86405" tIns="43203" rIns="86405" bIns="4320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de-DE" altLang="de-DE" sz="2539"/>
            </a:p>
          </p:txBody>
        </p:sp>
        <p:sp>
          <p:nvSpPr>
            <p:cNvPr id="104" name="Oval 32">
              <a:extLst>
                <a:ext uri="{FF2B5EF4-FFF2-40B4-BE49-F238E27FC236}">
                  <a16:creationId xmlns:a16="http://schemas.microsoft.com/office/drawing/2014/main" id="{74C4C1C2-5ED4-4856-987A-B9BC6A608D23}"/>
                </a:ext>
              </a:extLst>
            </p:cNvPr>
            <p:cNvSpPr>
              <a:spLocks noChangeArrowheads="1"/>
            </p:cNvSpPr>
            <p:nvPr/>
          </p:nvSpPr>
          <p:spPr bwMode="auto">
            <a:xfrm rot="16200000">
              <a:off x="1602859" y="6364878"/>
              <a:ext cx="179972" cy="180000"/>
            </a:xfrm>
            <a:prstGeom prst="ellipse">
              <a:avLst/>
            </a:prstGeom>
            <a:grpFill/>
            <a:ln w="9525">
              <a:solidFill>
                <a:srgbClr val="003366"/>
              </a:solidFill>
              <a:round/>
              <a:headEnd/>
              <a:tailEnd/>
            </a:ln>
            <a:effectLst/>
          </p:spPr>
          <p:txBody>
            <a:bodyPr wrap="none" lIns="86405" tIns="43203" rIns="86405" bIns="4320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de-DE" altLang="de-DE" sz="2539"/>
            </a:p>
          </p:txBody>
        </p:sp>
      </p:grpSp>
      <p:grpSp>
        <p:nvGrpSpPr>
          <p:cNvPr id="105" name="Group 104">
            <a:extLst>
              <a:ext uri="{FF2B5EF4-FFF2-40B4-BE49-F238E27FC236}">
                <a16:creationId xmlns:a16="http://schemas.microsoft.com/office/drawing/2014/main" id="{E014C5A3-6647-4E2B-9898-9253D1B5AB59}"/>
              </a:ext>
            </a:extLst>
          </p:cNvPr>
          <p:cNvGrpSpPr/>
          <p:nvPr/>
        </p:nvGrpSpPr>
        <p:grpSpPr>
          <a:xfrm>
            <a:off x="7449052" y="6043105"/>
            <a:ext cx="828000" cy="251962"/>
            <a:chOff x="992627" y="6328897"/>
            <a:chExt cx="828000" cy="251962"/>
          </a:xfrm>
          <a:noFill/>
        </p:grpSpPr>
        <p:sp>
          <p:nvSpPr>
            <p:cNvPr id="106" name="Oval 31">
              <a:extLst>
                <a:ext uri="{FF2B5EF4-FFF2-40B4-BE49-F238E27FC236}">
                  <a16:creationId xmlns:a16="http://schemas.microsoft.com/office/drawing/2014/main" id="{4056AC65-C4A3-48BA-86A0-750250358601}"/>
                </a:ext>
              </a:extLst>
            </p:cNvPr>
            <p:cNvSpPr>
              <a:spLocks noChangeArrowheads="1"/>
            </p:cNvSpPr>
            <p:nvPr/>
          </p:nvSpPr>
          <p:spPr bwMode="auto">
            <a:xfrm rot="16200000">
              <a:off x="1309003" y="6364878"/>
              <a:ext cx="179972" cy="180000"/>
            </a:xfrm>
            <a:prstGeom prst="ellipse">
              <a:avLst/>
            </a:prstGeom>
            <a:grpFill/>
            <a:ln w="9525">
              <a:solidFill>
                <a:srgbClr val="003366"/>
              </a:solidFill>
              <a:round/>
              <a:headEnd/>
              <a:tailEnd/>
            </a:ln>
            <a:effectLst/>
          </p:spPr>
          <p:txBody>
            <a:bodyPr wrap="none" lIns="86405" tIns="43203" rIns="86405" bIns="4320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de-DE" altLang="de-DE" sz="2539"/>
            </a:p>
          </p:txBody>
        </p:sp>
        <p:sp>
          <p:nvSpPr>
            <p:cNvPr id="107" name="Rectangle 29">
              <a:extLst>
                <a:ext uri="{FF2B5EF4-FFF2-40B4-BE49-F238E27FC236}">
                  <a16:creationId xmlns:a16="http://schemas.microsoft.com/office/drawing/2014/main" id="{992F4C28-6A08-49A9-B851-65512A616A59}"/>
                </a:ext>
              </a:extLst>
            </p:cNvPr>
            <p:cNvSpPr>
              <a:spLocks noChangeArrowheads="1"/>
            </p:cNvSpPr>
            <p:nvPr/>
          </p:nvSpPr>
          <p:spPr bwMode="auto">
            <a:xfrm>
              <a:off x="992627" y="6328897"/>
              <a:ext cx="828000" cy="251962"/>
            </a:xfrm>
            <a:prstGeom prst="rect">
              <a:avLst/>
            </a:prstGeom>
            <a:grpFill/>
            <a:ln w="9525">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5" tIns="43203" rIns="86405" bIns="4320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de-DE" altLang="de-DE" sz="952">
                <a:latin typeface="+mj-lt"/>
              </a:endParaRPr>
            </a:p>
          </p:txBody>
        </p:sp>
        <p:sp>
          <p:nvSpPr>
            <p:cNvPr id="108" name="Oval 30">
              <a:extLst>
                <a:ext uri="{FF2B5EF4-FFF2-40B4-BE49-F238E27FC236}">
                  <a16:creationId xmlns:a16="http://schemas.microsoft.com/office/drawing/2014/main" id="{FCFF9598-DF4E-48D5-9705-F26207489D4B}"/>
                </a:ext>
              </a:extLst>
            </p:cNvPr>
            <p:cNvSpPr>
              <a:spLocks noChangeArrowheads="1"/>
            </p:cNvSpPr>
            <p:nvPr/>
          </p:nvSpPr>
          <p:spPr bwMode="auto">
            <a:xfrm rot="16200000">
              <a:off x="1036705" y="6364878"/>
              <a:ext cx="179972" cy="180000"/>
            </a:xfrm>
            <a:prstGeom prst="ellipse">
              <a:avLst/>
            </a:prstGeom>
            <a:grpFill/>
            <a:ln w="9525">
              <a:solidFill>
                <a:srgbClr val="003366"/>
              </a:solidFill>
              <a:round/>
              <a:headEnd/>
              <a:tailEnd/>
            </a:ln>
            <a:effectLst/>
          </p:spPr>
          <p:txBody>
            <a:bodyPr wrap="none" lIns="86405" tIns="43203" rIns="86405" bIns="4320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de-DE" altLang="de-DE" sz="2539"/>
            </a:p>
          </p:txBody>
        </p:sp>
        <p:sp>
          <p:nvSpPr>
            <p:cNvPr id="109" name="Oval 32">
              <a:extLst>
                <a:ext uri="{FF2B5EF4-FFF2-40B4-BE49-F238E27FC236}">
                  <a16:creationId xmlns:a16="http://schemas.microsoft.com/office/drawing/2014/main" id="{D13D9354-0658-4E46-8723-9FE365DB945E}"/>
                </a:ext>
              </a:extLst>
            </p:cNvPr>
            <p:cNvSpPr>
              <a:spLocks noChangeArrowheads="1"/>
            </p:cNvSpPr>
            <p:nvPr/>
          </p:nvSpPr>
          <p:spPr bwMode="auto">
            <a:xfrm rot="16200000">
              <a:off x="1602859" y="6364878"/>
              <a:ext cx="179972" cy="180000"/>
            </a:xfrm>
            <a:prstGeom prst="ellipse">
              <a:avLst/>
            </a:prstGeom>
            <a:grpFill/>
            <a:ln w="9525">
              <a:solidFill>
                <a:srgbClr val="003366"/>
              </a:solidFill>
              <a:round/>
              <a:headEnd/>
              <a:tailEnd/>
            </a:ln>
            <a:effectLst/>
          </p:spPr>
          <p:txBody>
            <a:bodyPr wrap="none" lIns="86405" tIns="43203" rIns="86405" bIns="4320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de-DE" altLang="de-DE" sz="2539"/>
            </a:p>
          </p:txBody>
        </p:sp>
      </p:grpSp>
      <p:sp>
        <p:nvSpPr>
          <p:cNvPr id="110" name="Textfeld 29">
            <a:extLst>
              <a:ext uri="{FF2B5EF4-FFF2-40B4-BE49-F238E27FC236}">
                <a16:creationId xmlns:a16="http://schemas.microsoft.com/office/drawing/2014/main" id="{DA89FBB4-0868-4D6A-8575-B498F762A9C1}"/>
              </a:ext>
            </a:extLst>
          </p:cNvPr>
          <p:cNvSpPr txBox="1"/>
          <p:nvPr/>
        </p:nvSpPr>
        <p:spPr bwMode="gray">
          <a:xfrm>
            <a:off x="1800560" y="6319578"/>
            <a:ext cx="893045" cy="176908"/>
          </a:xfrm>
          <a:prstGeom prst="rect">
            <a:avLst/>
          </a:prstGeom>
          <a:solidFill>
            <a:schemeClr val="bg1"/>
          </a:solidFill>
        </p:spPr>
        <p:txBody>
          <a:bodyPr wrap="square" lIns="0" tIns="0" rIns="0" bIns="0" rtlCol="0" anchor="t">
            <a:spAutoFit/>
          </a:bodyPr>
          <a:lstStyle/>
          <a:p>
            <a:pPr algn="ctr">
              <a:lnSpc>
                <a:spcPct val="110000"/>
              </a:lnSpc>
              <a:buClr>
                <a:schemeClr val="accent1"/>
              </a:buClr>
              <a:buSzPct val="80000"/>
            </a:pPr>
            <a:r>
              <a:rPr lang="de-DE" sz="1100"/>
              <a:t>xxx 0%</a:t>
            </a:r>
          </a:p>
        </p:txBody>
      </p:sp>
      <p:sp>
        <p:nvSpPr>
          <p:cNvPr id="111" name="Textfeld 29">
            <a:extLst>
              <a:ext uri="{FF2B5EF4-FFF2-40B4-BE49-F238E27FC236}">
                <a16:creationId xmlns:a16="http://schemas.microsoft.com/office/drawing/2014/main" id="{D3698935-029C-4ED5-8CAE-51CAC6307F7F}"/>
              </a:ext>
            </a:extLst>
          </p:cNvPr>
          <p:cNvSpPr txBox="1"/>
          <p:nvPr/>
        </p:nvSpPr>
        <p:spPr bwMode="gray">
          <a:xfrm>
            <a:off x="2748302" y="6324284"/>
            <a:ext cx="893045" cy="176908"/>
          </a:xfrm>
          <a:prstGeom prst="rect">
            <a:avLst/>
          </a:prstGeom>
          <a:solidFill>
            <a:schemeClr val="bg1"/>
          </a:solidFill>
        </p:spPr>
        <p:txBody>
          <a:bodyPr wrap="square" lIns="0" tIns="0" rIns="0" bIns="0" rtlCol="0" anchor="t">
            <a:spAutoFit/>
          </a:bodyPr>
          <a:lstStyle/>
          <a:p>
            <a:pPr algn="ctr">
              <a:lnSpc>
                <a:spcPct val="110000"/>
              </a:lnSpc>
              <a:buClr>
                <a:schemeClr val="accent1"/>
              </a:buClr>
              <a:buSzPct val="80000"/>
            </a:pPr>
            <a:r>
              <a:rPr lang="de-DE" sz="1100"/>
              <a:t>xxx 0%</a:t>
            </a:r>
          </a:p>
        </p:txBody>
      </p:sp>
      <p:sp>
        <p:nvSpPr>
          <p:cNvPr id="112" name="Textfeld 29">
            <a:extLst>
              <a:ext uri="{FF2B5EF4-FFF2-40B4-BE49-F238E27FC236}">
                <a16:creationId xmlns:a16="http://schemas.microsoft.com/office/drawing/2014/main" id="{D666EF05-B726-4E3C-87B8-BD58CD6D03E8}"/>
              </a:ext>
            </a:extLst>
          </p:cNvPr>
          <p:cNvSpPr txBox="1"/>
          <p:nvPr/>
        </p:nvSpPr>
        <p:spPr bwMode="gray">
          <a:xfrm>
            <a:off x="3681947" y="6332379"/>
            <a:ext cx="893045" cy="176908"/>
          </a:xfrm>
          <a:prstGeom prst="rect">
            <a:avLst/>
          </a:prstGeom>
          <a:solidFill>
            <a:schemeClr val="bg1"/>
          </a:solidFill>
        </p:spPr>
        <p:txBody>
          <a:bodyPr wrap="square" lIns="0" tIns="0" rIns="0" bIns="0" rtlCol="0" anchor="t">
            <a:spAutoFit/>
          </a:bodyPr>
          <a:lstStyle/>
          <a:p>
            <a:pPr algn="ctr">
              <a:lnSpc>
                <a:spcPct val="110000"/>
              </a:lnSpc>
              <a:buClr>
                <a:schemeClr val="accent1"/>
              </a:buClr>
              <a:buSzPct val="80000"/>
            </a:pPr>
            <a:r>
              <a:rPr lang="de-DE" sz="1100"/>
              <a:t>xxx 0%</a:t>
            </a:r>
          </a:p>
        </p:txBody>
      </p:sp>
      <p:sp>
        <p:nvSpPr>
          <p:cNvPr id="113" name="Textfeld 29">
            <a:extLst>
              <a:ext uri="{FF2B5EF4-FFF2-40B4-BE49-F238E27FC236}">
                <a16:creationId xmlns:a16="http://schemas.microsoft.com/office/drawing/2014/main" id="{5600E43C-C8F0-4064-B95A-240AF6C772C1}"/>
              </a:ext>
            </a:extLst>
          </p:cNvPr>
          <p:cNvSpPr txBox="1"/>
          <p:nvPr/>
        </p:nvSpPr>
        <p:spPr bwMode="gray">
          <a:xfrm>
            <a:off x="4583069" y="6338565"/>
            <a:ext cx="893045" cy="176908"/>
          </a:xfrm>
          <a:prstGeom prst="rect">
            <a:avLst/>
          </a:prstGeom>
          <a:solidFill>
            <a:schemeClr val="bg1"/>
          </a:solidFill>
        </p:spPr>
        <p:txBody>
          <a:bodyPr wrap="square" lIns="0" tIns="0" rIns="0" bIns="0" rtlCol="0" anchor="t">
            <a:spAutoFit/>
          </a:bodyPr>
          <a:lstStyle/>
          <a:p>
            <a:pPr algn="ctr">
              <a:lnSpc>
                <a:spcPct val="110000"/>
              </a:lnSpc>
              <a:buClr>
                <a:schemeClr val="accent1"/>
              </a:buClr>
              <a:buSzPct val="80000"/>
            </a:pPr>
            <a:r>
              <a:rPr lang="de-DE" sz="1100"/>
              <a:t>xxx 0%</a:t>
            </a:r>
          </a:p>
        </p:txBody>
      </p:sp>
      <p:sp>
        <p:nvSpPr>
          <p:cNvPr id="114" name="Textfeld 29">
            <a:extLst>
              <a:ext uri="{FF2B5EF4-FFF2-40B4-BE49-F238E27FC236}">
                <a16:creationId xmlns:a16="http://schemas.microsoft.com/office/drawing/2014/main" id="{76143073-0ECA-48A1-A27D-B04795453DBA}"/>
              </a:ext>
            </a:extLst>
          </p:cNvPr>
          <p:cNvSpPr txBox="1"/>
          <p:nvPr/>
        </p:nvSpPr>
        <p:spPr bwMode="gray">
          <a:xfrm>
            <a:off x="5614023" y="6319578"/>
            <a:ext cx="893045" cy="176908"/>
          </a:xfrm>
          <a:prstGeom prst="rect">
            <a:avLst/>
          </a:prstGeom>
          <a:solidFill>
            <a:schemeClr val="bg1"/>
          </a:solidFill>
        </p:spPr>
        <p:txBody>
          <a:bodyPr wrap="square" lIns="0" tIns="0" rIns="0" bIns="0" rtlCol="0" anchor="t">
            <a:spAutoFit/>
          </a:bodyPr>
          <a:lstStyle/>
          <a:p>
            <a:pPr algn="ctr">
              <a:lnSpc>
                <a:spcPct val="110000"/>
              </a:lnSpc>
              <a:buClr>
                <a:schemeClr val="accent1"/>
              </a:buClr>
              <a:buSzPct val="80000"/>
            </a:pPr>
            <a:r>
              <a:rPr lang="de-DE" sz="1100"/>
              <a:t>xxx 0%</a:t>
            </a:r>
          </a:p>
        </p:txBody>
      </p:sp>
      <p:sp>
        <p:nvSpPr>
          <p:cNvPr id="151" name="Textfeld 29">
            <a:extLst>
              <a:ext uri="{FF2B5EF4-FFF2-40B4-BE49-F238E27FC236}">
                <a16:creationId xmlns:a16="http://schemas.microsoft.com/office/drawing/2014/main" id="{33DC7A28-0A62-43F0-8E2A-D73210342B02}"/>
              </a:ext>
            </a:extLst>
          </p:cNvPr>
          <p:cNvSpPr txBox="1"/>
          <p:nvPr/>
        </p:nvSpPr>
        <p:spPr bwMode="gray">
          <a:xfrm>
            <a:off x="6480306" y="6324284"/>
            <a:ext cx="893045" cy="176908"/>
          </a:xfrm>
          <a:prstGeom prst="rect">
            <a:avLst/>
          </a:prstGeom>
          <a:solidFill>
            <a:schemeClr val="bg1"/>
          </a:solidFill>
        </p:spPr>
        <p:txBody>
          <a:bodyPr wrap="square" lIns="0" tIns="0" rIns="0" bIns="0" rtlCol="0" anchor="t">
            <a:spAutoFit/>
          </a:bodyPr>
          <a:lstStyle/>
          <a:p>
            <a:pPr algn="ctr">
              <a:lnSpc>
                <a:spcPct val="110000"/>
              </a:lnSpc>
              <a:buClr>
                <a:schemeClr val="accent1"/>
              </a:buClr>
              <a:buSzPct val="80000"/>
            </a:pPr>
            <a:r>
              <a:rPr lang="de-DE" sz="1100"/>
              <a:t>xxx 0%</a:t>
            </a:r>
          </a:p>
        </p:txBody>
      </p:sp>
      <p:sp>
        <p:nvSpPr>
          <p:cNvPr id="152" name="Textfeld 29">
            <a:extLst>
              <a:ext uri="{FF2B5EF4-FFF2-40B4-BE49-F238E27FC236}">
                <a16:creationId xmlns:a16="http://schemas.microsoft.com/office/drawing/2014/main" id="{4168FC95-1450-47C1-B867-6884697F60D9}"/>
              </a:ext>
            </a:extLst>
          </p:cNvPr>
          <p:cNvSpPr txBox="1"/>
          <p:nvPr/>
        </p:nvSpPr>
        <p:spPr bwMode="gray">
          <a:xfrm>
            <a:off x="7384007" y="6324284"/>
            <a:ext cx="893045" cy="176908"/>
          </a:xfrm>
          <a:prstGeom prst="rect">
            <a:avLst/>
          </a:prstGeom>
          <a:solidFill>
            <a:schemeClr val="bg1"/>
          </a:solidFill>
        </p:spPr>
        <p:txBody>
          <a:bodyPr wrap="square" lIns="0" tIns="0" rIns="0" bIns="0" rtlCol="0" anchor="t">
            <a:spAutoFit/>
          </a:bodyPr>
          <a:lstStyle/>
          <a:p>
            <a:pPr algn="ctr">
              <a:lnSpc>
                <a:spcPct val="110000"/>
              </a:lnSpc>
              <a:buClr>
                <a:schemeClr val="accent1"/>
              </a:buClr>
              <a:buSzPct val="80000"/>
            </a:pPr>
            <a:r>
              <a:rPr lang="de-DE" sz="1100"/>
              <a:t>xxx 0%</a:t>
            </a:r>
          </a:p>
        </p:txBody>
      </p:sp>
      <p:sp>
        <p:nvSpPr>
          <p:cNvPr id="153" name="Rectangle 22">
            <a:extLst>
              <a:ext uri="{FF2B5EF4-FFF2-40B4-BE49-F238E27FC236}">
                <a16:creationId xmlns:a16="http://schemas.microsoft.com/office/drawing/2014/main" id="{5AEA90E4-A8FD-4A26-96CF-A54E43F69197}"/>
              </a:ext>
            </a:extLst>
          </p:cNvPr>
          <p:cNvSpPr>
            <a:spLocks noChangeArrowheads="1"/>
          </p:cNvSpPr>
          <p:nvPr/>
        </p:nvSpPr>
        <p:spPr bwMode="auto">
          <a:xfrm>
            <a:off x="5986932" y="2049207"/>
            <a:ext cx="4915001" cy="1832042"/>
          </a:xfrm>
          <a:prstGeom prst="rect">
            <a:avLst/>
          </a:prstGeom>
          <a:solidFill>
            <a:srgbClr val="FFFFFF"/>
          </a:solidFill>
          <a:ln w="9525" algn="ctr">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4279" tIns="114279" rIns="114279" bIns="114279" numCol="1" anchor="t"/>
          <a:lstStyle>
            <a:lvl1pPr marL="101600" indent="-101600">
              <a:defRPr sz="2400">
                <a:solidFill>
                  <a:schemeClr val="tx1"/>
                </a:solidFill>
                <a:latin typeface="Times New Roman" panose="02020603050405020304" pitchFamily="18" charset="0"/>
              </a:defRPr>
            </a:lvl1pPr>
            <a:lvl2pPr marL="571500" indent="-114300">
              <a:defRPr sz="2400">
                <a:solidFill>
                  <a:schemeClr val="tx1"/>
                </a:solidFill>
                <a:latin typeface="Times New Roman" panose="02020603050405020304" pitchFamily="18" charset="0"/>
              </a:defRPr>
            </a:lvl2pPr>
            <a:lvl3pPr marL="1054100" indent="-1397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171450" indent="-171450" defTabSz="914312">
              <a:spcBef>
                <a:spcPct val="10000"/>
              </a:spcBef>
              <a:buClr>
                <a:srgbClr val="000000"/>
              </a:buClr>
              <a:buFont typeface="Arial" panose="020B0604020202020204" pitchFamily="34" charset="0"/>
              <a:buChar char="•"/>
            </a:pPr>
            <a:r>
              <a:rPr lang="en-US" altLang="de-DE" sz="1100" dirty="0">
                <a:latin typeface="Arial"/>
                <a:cs typeface="Arial"/>
              </a:rPr>
              <a:t>Lacking viable test plan to meet project schedule deadlines, especially considering projected changes required for ASN </a:t>
            </a:r>
            <a:endParaRPr lang="en-US" dirty="0"/>
          </a:p>
          <a:p>
            <a:pPr marL="171450" indent="-171450" defTabSz="914312">
              <a:spcBef>
                <a:spcPct val="10000"/>
              </a:spcBef>
              <a:buClr>
                <a:srgbClr val="000000"/>
              </a:buClr>
              <a:buFont typeface="Arial" panose="020B0604020202020204" pitchFamily="34" charset="0"/>
              <a:buChar char="•"/>
            </a:pPr>
            <a:r>
              <a:rPr lang="en-US" altLang="de-DE" sz="1100" dirty="0">
                <a:latin typeface="Arial"/>
                <a:cs typeface="Arial"/>
              </a:rPr>
              <a:t>Data availability for technical testing to continue</a:t>
            </a:r>
            <a:endParaRPr lang="en-US" dirty="0"/>
          </a:p>
          <a:p>
            <a:pPr marL="171450" indent="-171450" defTabSz="914312">
              <a:spcBef>
                <a:spcPct val="10000"/>
              </a:spcBef>
              <a:buClr>
                <a:srgbClr val="000000"/>
              </a:buClr>
              <a:buFont typeface="Arial" panose="020B0604020202020204" pitchFamily="34" charset="0"/>
              <a:buChar char="•"/>
            </a:pPr>
            <a:r>
              <a:rPr lang="en-US" altLang="de-DE" sz="1100" dirty="0">
                <a:latin typeface="Arial"/>
                <a:cs typeface="Arial"/>
              </a:rPr>
              <a:t>Pending test combinations for technical testing to continue</a:t>
            </a:r>
          </a:p>
          <a:p>
            <a:pPr marL="171450" indent="-171450" defTabSz="914312">
              <a:spcBef>
                <a:spcPct val="10000"/>
              </a:spcBef>
              <a:buClr>
                <a:srgbClr val="000000"/>
              </a:buClr>
              <a:buFont typeface="Arial" panose="020B0604020202020204" pitchFamily="34" charset="0"/>
              <a:buChar char="•"/>
            </a:pPr>
            <a:endParaRPr lang="en-US" sz="1100" dirty="0">
              <a:latin typeface="Arial"/>
              <a:cs typeface="Arial"/>
            </a:endParaRPr>
          </a:p>
          <a:p>
            <a:pPr marL="171450" indent="-171450" defTabSz="914312">
              <a:spcBef>
                <a:spcPct val="10000"/>
              </a:spcBef>
              <a:buClr>
                <a:srgbClr val="000000"/>
              </a:buClr>
              <a:buFont typeface="Arial" panose="020B0604020202020204" pitchFamily="34" charset="0"/>
              <a:buChar char="•"/>
            </a:pPr>
            <a:endParaRPr lang="en-US" altLang="de-DE" sz="1100" dirty="0">
              <a:latin typeface="Arial"/>
              <a:cs typeface="Arial"/>
            </a:endParaRPr>
          </a:p>
        </p:txBody>
      </p:sp>
      <p:sp>
        <p:nvSpPr>
          <p:cNvPr id="2" name="Rectangle: Rounded Corners 1">
            <a:extLst>
              <a:ext uri="{FF2B5EF4-FFF2-40B4-BE49-F238E27FC236}">
                <a16:creationId xmlns:a16="http://schemas.microsoft.com/office/drawing/2014/main" id="{00FC0599-DCA0-4B33-B5D1-6AB7DF139791}"/>
              </a:ext>
            </a:extLst>
          </p:cNvPr>
          <p:cNvSpPr/>
          <p:nvPr/>
        </p:nvSpPr>
        <p:spPr>
          <a:xfrm>
            <a:off x="4426945" y="3182957"/>
            <a:ext cx="3268337" cy="91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cs typeface="Calibri"/>
              </a:rPr>
              <a:t>Oudated</a:t>
            </a:r>
          </a:p>
        </p:txBody>
      </p:sp>
    </p:spTree>
    <p:extLst>
      <p:ext uri="{BB962C8B-B14F-4D97-AF65-F5344CB8AC3E}">
        <p14:creationId xmlns:p14="http://schemas.microsoft.com/office/powerpoint/2010/main" val="359366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el 1">
            <a:extLst>
              <a:ext uri="{FF2B5EF4-FFF2-40B4-BE49-F238E27FC236}">
                <a16:creationId xmlns:a16="http://schemas.microsoft.com/office/drawing/2014/main" id="{47769AA9-CF1F-4C96-AE92-80E3D6B18A8B}"/>
              </a:ext>
            </a:extLst>
          </p:cNvPr>
          <p:cNvSpPr txBox="1">
            <a:spLocks/>
          </p:cNvSpPr>
          <p:nvPr/>
        </p:nvSpPr>
        <p:spPr bwMode="gray">
          <a:xfrm>
            <a:off x="851134" y="215281"/>
            <a:ext cx="8497889" cy="43200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50" b="1"/>
              <a:t>EDI Data Readiness for MX - </a:t>
            </a:r>
            <a:r>
              <a:rPr lang="en-US" sz="2650" b="1" u="sng"/>
              <a:t>Customers</a:t>
            </a:r>
            <a:endParaRPr lang="de-DE" sz="2650" b="1" u="sng"/>
          </a:p>
        </p:txBody>
      </p:sp>
      <p:graphicFrame>
        <p:nvGraphicFramePr>
          <p:cNvPr id="4" name="Table 4">
            <a:extLst>
              <a:ext uri="{FF2B5EF4-FFF2-40B4-BE49-F238E27FC236}">
                <a16:creationId xmlns:a16="http://schemas.microsoft.com/office/drawing/2014/main" id="{107C0BEA-52A4-445D-B5EE-056446756B47}"/>
              </a:ext>
            </a:extLst>
          </p:cNvPr>
          <p:cNvGraphicFramePr>
            <a:graphicFrameLocks noGrp="1"/>
          </p:cNvGraphicFramePr>
          <p:nvPr>
            <p:extLst>
              <p:ext uri="{D42A27DB-BD31-4B8C-83A1-F6EECF244321}">
                <p14:modId xmlns:p14="http://schemas.microsoft.com/office/powerpoint/2010/main" val="2207776288"/>
              </p:ext>
            </p:extLst>
          </p:nvPr>
        </p:nvGraphicFramePr>
        <p:xfrm>
          <a:off x="978163" y="1195342"/>
          <a:ext cx="10768180" cy="2225038"/>
        </p:xfrm>
        <a:graphic>
          <a:graphicData uri="http://schemas.openxmlformats.org/drawingml/2006/table">
            <a:tbl>
              <a:tblPr firstRow="1" bandRow="1">
                <a:tableStyleId>{5C22544A-7EE6-4342-B048-85BDC9FD1C3A}</a:tableStyleId>
              </a:tblPr>
              <a:tblGrid>
                <a:gridCol w="3562119">
                  <a:extLst>
                    <a:ext uri="{9D8B030D-6E8A-4147-A177-3AD203B41FA5}">
                      <a16:colId xmlns:a16="http://schemas.microsoft.com/office/drawing/2014/main" val="4244645032"/>
                    </a:ext>
                  </a:extLst>
                </a:gridCol>
                <a:gridCol w="835445">
                  <a:extLst>
                    <a:ext uri="{9D8B030D-6E8A-4147-A177-3AD203B41FA5}">
                      <a16:colId xmlns:a16="http://schemas.microsoft.com/office/drawing/2014/main" val="1182873358"/>
                    </a:ext>
                  </a:extLst>
                </a:gridCol>
                <a:gridCol w="963975">
                  <a:extLst>
                    <a:ext uri="{9D8B030D-6E8A-4147-A177-3AD203B41FA5}">
                      <a16:colId xmlns:a16="http://schemas.microsoft.com/office/drawing/2014/main" val="942018784"/>
                    </a:ext>
                  </a:extLst>
                </a:gridCol>
                <a:gridCol w="1083325">
                  <a:extLst>
                    <a:ext uri="{9D8B030D-6E8A-4147-A177-3AD203B41FA5}">
                      <a16:colId xmlns:a16="http://schemas.microsoft.com/office/drawing/2014/main" val="3155898994"/>
                    </a:ext>
                  </a:extLst>
                </a:gridCol>
                <a:gridCol w="4323316">
                  <a:extLst>
                    <a:ext uri="{9D8B030D-6E8A-4147-A177-3AD203B41FA5}">
                      <a16:colId xmlns:a16="http://schemas.microsoft.com/office/drawing/2014/main" val="3467759862"/>
                    </a:ext>
                  </a:extLst>
                </a:gridCol>
              </a:tblGrid>
              <a:tr h="370840">
                <a:tc>
                  <a:txBody>
                    <a:bodyPr/>
                    <a:lstStyle/>
                    <a:p>
                      <a:r>
                        <a:rPr lang="en-US" dirty="0"/>
                        <a:t>Object</a:t>
                      </a:r>
                    </a:p>
                  </a:txBody>
                  <a:tcPr/>
                </a:tc>
                <a:tc>
                  <a:txBody>
                    <a:bodyPr/>
                    <a:lstStyle/>
                    <a:p>
                      <a:r>
                        <a:rPr lang="en-US" dirty="0"/>
                        <a:t>Total</a:t>
                      </a:r>
                    </a:p>
                  </a:txBody>
                  <a:tcPr/>
                </a:tc>
                <a:tc>
                  <a:txBody>
                    <a:bodyPr/>
                    <a:lstStyle/>
                    <a:p>
                      <a:pPr lvl="0">
                        <a:buNone/>
                      </a:pPr>
                      <a:r>
                        <a:rPr lang="en-US" dirty="0"/>
                        <a:t>Loaded</a:t>
                      </a:r>
                    </a:p>
                  </a:txBody>
                  <a:tcPr/>
                </a:tc>
                <a:tc>
                  <a:txBody>
                    <a:bodyPr/>
                    <a:lstStyle/>
                    <a:p>
                      <a:pPr lvl="0">
                        <a:buNone/>
                      </a:pPr>
                      <a:r>
                        <a:rPr lang="en-US" dirty="0"/>
                        <a:t>%</a:t>
                      </a:r>
                    </a:p>
                  </a:txBody>
                  <a:tcPr/>
                </a:tc>
                <a:tc>
                  <a:txBody>
                    <a:bodyPr/>
                    <a:lstStyle/>
                    <a:p>
                      <a:r>
                        <a:rPr lang="en-US" dirty="0"/>
                        <a:t>Comments</a:t>
                      </a:r>
                    </a:p>
                  </a:txBody>
                  <a:tcPr/>
                </a:tc>
                <a:extLst>
                  <a:ext uri="{0D108BD9-81ED-4DB2-BD59-A6C34878D82A}">
                    <a16:rowId xmlns:a16="http://schemas.microsoft.com/office/drawing/2014/main" val="3075639144"/>
                  </a:ext>
                </a:extLst>
              </a:tr>
              <a:tr h="370840">
                <a:tc>
                  <a:txBody>
                    <a:bodyPr/>
                    <a:lstStyle/>
                    <a:p>
                      <a:r>
                        <a:rPr lang="en-US" dirty="0"/>
                        <a:t>Scheduling agreement </a:t>
                      </a:r>
                      <a:r>
                        <a:rPr lang="en-US" sz="1800" b="0" i="0" u="none" strike="noStrike" noProof="0" dirty="0">
                          <a:latin typeface="Calibri"/>
                        </a:rPr>
                        <a:t>(SD-03)</a:t>
                      </a:r>
                      <a:endParaRPr lang="en-US" dirty="0"/>
                    </a:p>
                  </a:txBody>
                  <a:tcPr/>
                </a:tc>
                <a:tc>
                  <a:txBody>
                    <a:bodyPr/>
                    <a:lstStyle/>
                    <a:p>
                      <a:r>
                        <a:rPr lang="en-US" dirty="0"/>
                        <a:t>983</a:t>
                      </a:r>
                    </a:p>
                  </a:txBody>
                  <a:tcPr/>
                </a:tc>
                <a:tc>
                  <a:txBody>
                    <a:bodyPr/>
                    <a:lstStyle/>
                    <a:p>
                      <a:pPr lvl="0">
                        <a:buNone/>
                      </a:pPr>
                      <a:r>
                        <a:rPr lang="en-US" dirty="0"/>
                        <a:t>65</a:t>
                      </a:r>
                    </a:p>
                  </a:txBody>
                  <a:tcPr/>
                </a:tc>
                <a:tc>
                  <a:txBody>
                    <a:bodyPr/>
                    <a:lstStyle/>
                    <a:p>
                      <a:pPr lvl="0">
                        <a:buNone/>
                      </a:pPr>
                      <a:r>
                        <a:rPr lang="en-US" dirty="0"/>
                        <a:t>6.6%</a:t>
                      </a:r>
                    </a:p>
                  </a:txBody>
                  <a:tcPr/>
                </a:tc>
                <a:tc>
                  <a:txBody>
                    <a:bodyPr/>
                    <a:lstStyle/>
                    <a:p>
                      <a:r>
                        <a:rPr lang="en-US" sz="1500" dirty="0"/>
                        <a:t>Only initial sample loaded for 5 customers</a:t>
                      </a:r>
                    </a:p>
                  </a:txBody>
                  <a:tcPr/>
                </a:tc>
                <a:extLst>
                  <a:ext uri="{0D108BD9-81ED-4DB2-BD59-A6C34878D82A}">
                    <a16:rowId xmlns:a16="http://schemas.microsoft.com/office/drawing/2014/main" val="2656857142"/>
                  </a:ext>
                </a:extLst>
              </a:tr>
              <a:tr h="370839">
                <a:tc>
                  <a:txBody>
                    <a:bodyPr/>
                    <a:lstStyle/>
                    <a:p>
                      <a:pPr lvl="0">
                        <a:buNone/>
                      </a:pPr>
                      <a:r>
                        <a:rPr lang="en-US" sz="1800" b="0" i="0" u="none" strike="noStrike" noProof="0" dirty="0">
                          <a:latin typeface="Calibri"/>
                        </a:rPr>
                        <a:t>BP </a:t>
                      </a:r>
                      <a:r>
                        <a:rPr lang="en-US" sz="1800" b="0" i="0" u="none" strike="noStrike" noProof="0" dirty="0" err="1">
                          <a:latin typeface="Calibri"/>
                        </a:rPr>
                        <a:t>SoldTo</a:t>
                      </a:r>
                      <a:r>
                        <a:rPr lang="en-US" sz="1800" b="0" i="0" u="none" strike="noStrike" noProof="0" dirty="0">
                          <a:latin typeface="Calibri"/>
                        </a:rPr>
                        <a:t> (FI-02)</a:t>
                      </a:r>
                      <a:endParaRPr lang="en-US" sz="1800" b="0" i="0" u="none" strike="noStrike" noProof="0" dirty="0" err="1">
                        <a:latin typeface="Calibri"/>
                      </a:endParaRPr>
                    </a:p>
                  </a:txBody>
                  <a:tcPr/>
                </a:tc>
                <a:tc>
                  <a:txBody>
                    <a:bodyPr/>
                    <a:lstStyle/>
                    <a:p>
                      <a:pPr lvl="0">
                        <a:buNone/>
                      </a:pPr>
                      <a:r>
                        <a:rPr lang="en-US" dirty="0"/>
                        <a:t>77</a:t>
                      </a:r>
                    </a:p>
                  </a:txBody>
                  <a:tcPr/>
                </a:tc>
                <a:tc>
                  <a:txBody>
                    <a:bodyPr/>
                    <a:lstStyle/>
                    <a:p>
                      <a:pPr lvl="0">
                        <a:buNone/>
                      </a:pPr>
                      <a:r>
                        <a:rPr lang="en-US" dirty="0"/>
                        <a:t>65</a:t>
                      </a:r>
                    </a:p>
                  </a:txBody>
                  <a:tcPr/>
                </a:tc>
                <a:tc>
                  <a:txBody>
                    <a:bodyPr/>
                    <a:lstStyle/>
                    <a:p>
                      <a:pPr lvl="0">
                        <a:buNone/>
                      </a:pPr>
                      <a:r>
                        <a:rPr lang="en-US" dirty="0"/>
                        <a:t>84.4%</a:t>
                      </a:r>
                    </a:p>
                  </a:txBody>
                  <a:tcPr/>
                </a:tc>
                <a:tc>
                  <a:txBody>
                    <a:bodyPr/>
                    <a:lstStyle/>
                    <a:p>
                      <a:pPr lvl="0">
                        <a:buNone/>
                      </a:pPr>
                      <a:endParaRPr lang="en-US" sz="1500"/>
                    </a:p>
                  </a:txBody>
                  <a:tcPr/>
                </a:tc>
                <a:extLst>
                  <a:ext uri="{0D108BD9-81ED-4DB2-BD59-A6C34878D82A}">
                    <a16:rowId xmlns:a16="http://schemas.microsoft.com/office/drawing/2014/main" val="2161287610"/>
                  </a:ext>
                </a:extLst>
              </a:tr>
              <a:tr h="370840">
                <a:tc>
                  <a:txBody>
                    <a:bodyPr/>
                    <a:lstStyle/>
                    <a:p>
                      <a:r>
                        <a:rPr lang="en-US" dirty="0"/>
                        <a:t>BP ShipTo </a:t>
                      </a:r>
                      <a:r>
                        <a:rPr lang="en-US" sz="1800" b="0" i="0" u="none" strike="noStrike" noProof="0" dirty="0">
                          <a:latin typeface="Calibri"/>
                        </a:rPr>
                        <a:t>(FI-02)</a:t>
                      </a:r>
                      <a:endParaRPr lang="en-US" dirty="0"/>
                    </a:p>
                  </a:txBody>
                  <a:tcPr/>
                </a:tc>
                <a:tc>
                  <a:txBody>
                    <a:bodyPr/>
                    <a:lstStyle/>
                    <a:p>
                      <a:r>
                        <a:rPr lang="en-US" dirty="0"/>
                        <a:t>115</a:t>
                      </a:r>
                    </a:p>
                  </a:txBody>
                  <a:tcPr/>
                </a:tc>
                <a:tc>
                  <a:txBody>
                    <a:bodyPr/>
                    <a:lstStyle/>
                    <a:p>
                      <a:pPr lvl="0">
                        <a:buNone/>
                      </a:pPr>
                      <a:r>
                        <a:rPr lang="en-US" dirty="0"/>
                        <a:t>108</a:t>
                      </a:r>
                    </a:p>
                  </a:txBody>
                  <a:tcPr/>
                </a:tc>
                <a:tc>
                  <a:txBody>
                    <a:bodyPr/>
                    <a:lstStyle/>
                    <a:p>
                      <a:pPr lvl="0">
                        <a:buNone/>
                      </a:pPr>
                      <a:r>
                        <a:rPr lang="en-US" dirty="0"/>
                        <a:t>93.9%</a:t>
                      </a:r>
                    </a:p>
                  </a:txBody>
                  <a:tcPr/>
                </a:tc>
                <a:tc>
                  <a:txBody>
                    <a:bodyPr/>
                    <a:lstStyle/>
                    <a:p>
                      <a:endParaRPr lang="en-US" sz="1500"/>
                    </a:p>
                  </a:txBody>
                  <a:tcPr/>
                </a:tc>
                <a:extLst>
                  <a:ext uri="{0D108BD9-81ED-4DB2-BD59-A6C34878D82A}">
                    <a16:rowId xmlns:a16="http://schemas.microsoft.com/office/drawing/2014/main" val="1888441763"/>
                  </a:ext>
                </a:extLst>
              </a:tr>
              <a:tr h="370840">
                <a:tc>
                  <a:txBody>
                    <a:bodyPr/>
                    <a:lstStyle/>
                    <a:p>
                      <a:r>
                        <a:rPr lang="en-US" dirty="0"/>
                        <a:t>Info record (SD-01)</a:t>
                      </a:r>
                    </a:p>
                  </a:txBody>
                  <a:tcPr/>
                </a:tc>
                <a:tc>
                  <a:txBody>
                    <a:bodyPr/>
                    <a:lstStyle/>
                    <a:p>
                      <a:r>
                        <a:rPr lang="en-US" dirty="0"/>
                        <a:t>840</a:t>
                      </a:r>
                    </a:p>
                  </a:txBody>
                  <a:tcPr/>
                </a:tc>
                <a:tc>
                  <a:txBody>
                    <a:bodyPr/>
                    <a:lstStyle/>
                    <a:p>
                      <a:pPr lvl="0">
                        <a:buNone/>
                      </a:pPr>
                      <a:r>
                        <a:rPr lang="en-US" dirty="0"/>
                        <a:t>840</a:t>
                      </a:r>
                    </a:p>
                  </a:txBody>
                  <a:tcPr/>
                </a:tc>
                <a:tc>
                  <a:txBody>
                    <a:bodyPr/>
                    <a:lstStyle/>
                    <a:p>
                      <a:pPr lvl="0">
                        <a:buNone/>
                      </a:pPr>
                      <a:r>
                        <a:rPr lang="en-US" dirty="0"/>
                        <a:t>100%</a:t>
                      </a:r>
                    </a:p>
                  </a:txBody>
                  <a:tcPr/>
                </a:tc>
                <a:tc>
                  <a:txBody>
                    <a:bodyPr/>
                    <a:lstStyle/>
                    <a:p>
                      <a:endParaRPr lang="en-US" sz="1500"/>
                    </a:p>
                  </a:txBody>
                  <a:tcPr/>
                </a:tc>
                <a:extLst>
                  <a:ext uri="{0D108BD9-81ED-4DB2-BD59-A6C34878D82A}">
                    <a16:rowId xmlns:a16="http://schemas.microsoft.com/office/drawing/2014/main" val="1871444111"/>
                  </a:ext>
                </a:extLst>
              </a:tr>
              <a:tr h="370839">
                <a:tc>
                  <a:txBody>
                    <a:bodyPr/>
                    <a:lstStyle/>
                    <a:p>
                      <a:pPr lvl="0">
                        <a:buNone/>
                      </a:pPr>
                      <a:r>
                        <a:rPr lang="en-US" dirty="0"/>
                        <a:t>Pricing Conditions </a:t>
                      </a:r>
                      <a:r>
                        <a:rPr lang="en-US" sz="1800" b="0" i="0" u="none" strike="noStrike" noProof="0" dirty="0">
                          <a:latin typeface="Calibri"/>
                        </a:rPr>
                        <a:t>(SD-02)</a:t>
                      </a:r>
                      <a:endParaRPr lang="en-US" dirty="0"/>
                    </a:p>
                  </a:txBody>
                  <a:tcPr/>
                </a:tc>
                <a:tc>
                  <a:txBody>
                    <a:bodyPr/>
                    <a:lstStyle/>
                    <a:p>
                      <a:pPr lvl="0" algn="l">
                        <a:lnSpc>
                          <a:spcPct val="100000"/>
                        </a:lnSpc>
                        <a:spcBef>
                          <a:spcPts val="0"/>
                        </a:spcBef>
                        <a:spcAft>
                          <a:spcPts val="0"/>
                        </a:spcAft>
                        <a:buNone/>
                      </a:pPr>
                      <a:r>
                        <a:rPr lang="en-US" sz="1800" b="0" i="0" u="none" strike="noStrike" noProof="0" dirty="0">
                          <a:latin typeface="Calibri"/>
                        </a:rPr>
                        <a:t>1084 </a:t>
                      </a:r>
                      <a:endParaRPr lang="en-US"/>
                    </a:p>
                  </a:txBody>
                  <a:tcPr/>
                </a:tc>
                <a:tc>
                  <a:txBody>
                    <a:bodyPr/>
                    <a:lstStyle/>
                    <a:p>
                      <a:pPr lvl="0">
                        <a:buNone/>
                      </a:pPr>
                      <a:r>
                        <a:rPr lang="en-US" dirty="0"/>
                        <a:t>930</a:t>
                      </a:r>
                    </a:p>
                  </a:txBody>
                  <a:tcPr/>
                </a:tc>
                <a:tc>
                  <a:txBody>
                    <a:bodyPr/>
                    <a:lstStyle/>
                    <a:p>
                      <a:pPr lvl="0">
                        <a:buNone/>
                      </a:pPr>
                      <a:r>
                        <a:rPr lang="en-US" dirty="0"/>
                        <a:t>85%</a:t>
                      </a:r>
                    </a:p>
                  </a:txBody>
                  <a:tcPr/>
                </a:tc>
                <a:tc>
                  <a:txBody>
                    <a:bodyPr/>
                    <a:lstStyle/>
                    <a:p>
                      <a:pPr lvl="0">
                        <a:buNone/>
                      </a:pPr>
                      <a:r>
                        <a:rPr lang="en-US" sz="1500" dirty="0"/>
                        <a:t>154 Duplicates (impact on loading SD-03?)</a:t>
                      </a:r>
                    </a:p>
                  </a:txBody>
                  <a:tcPr/>
                </a:tc>
                <a:extLst>
                  <a:ext uri="{0D108BD9-81ED-4DB2-BD59-A6C34878D82A}">
                    <a16:rowId xmlns:a16="http://schemas.microsoft.com/office/drawing/2014/main" val="12911804"/>
                  </a:ext>
                </a:extLst>
              </a:tr>
            </a:tbl>
          </a:graphicData>
        </a:graphic>
      </p:graphicFrame>
      <p:sp>
        <p:nvSpPr>
          <p:cNvPr id="118" name="Titel 1">
            <a:extLst>
              <a:ext uri="{FF2B5EF4-FFF2-40B4-BE49-F238E27FC236}">
                <a16:creationId xmlns:a16="http://schemas.microsoft.com/office/drawing/2014/main" id="{3344E909-2B69-4F7F-9803-81B62013DEC4}"/>
              </a:ext>
            </a:extLst>
          </p:cNvPr>
          <p:cNvSpPr txBox="1">
            <a:spLocks/>
          </p:cNvSpPr>
          <p:nvPr/>
        </p:nvSpPr>
        <p:spPr bwMode="gray">
          <a:xfrm>
            <a:off x="921202" y="775832"/>
            <a:ext cx="8497889" cy="432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a:t>Inbound/Outbound</a:t>
            </a:r>
            <a:endParaRPr lang="en-US" sz="3600"/>
          </a:p>
        </p:txBody>
      </p:sp>
      <p:sp>
        <p:nvSpPr>
          <p:cNvPr id="119" name="Titel 1">
            <a:extLst>
              <a:ext uri="{FF2B5EF4-FFF2-40B4-BE49-F238E27FC236}">
                <a16:creationId xmlns:a16="http://schemas.microsoft.com/office/drawing/2014/main" id="{36C587D8-EC9F-4E5F-ACB9-E0584915DD39}"/>
              </a:ext>
            </a:extLst>
          </p:cNvPr>
          <p:cNvSpPr txBox="1">
            <a:spLocks/>
          </p:cNvSpPr>
          <p:nvPr/>
        </p:nvSpPr>
        <p:spPr bwMode="gray">
          <a:xfrm>
            <a:off x="921202" y="3736246"/>
            <a:ext cx="8497889" cy="432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a:t>Outbound</a:t>
            </a:r>
            <a:endParaRPr lang="en-US" sz="3600"/>
          </a:p>
        </p:txBody>
      </p:sp>
      <p:graphicFrame>
        <p:nvGraphicFramePr>
          <p:cNvPr id="120" name="Table 4">
            <a:extLst>
              <a:ext uri="{FF2B5EF4-FFF2-40B4-BE49-F238E27FC236}">
                <a16:creationId xmlns:a16="http://schemas.microsoft.com/office/drawing/2014/main" id="{0EC1A234-EA1D-4692-BF8E-73993BB6149F}"/>
              </a:ext>
            </a:extLst>
          </p:cNvPr>
          <p:cNvGraphicFramePr>
            <a:graphicFrameLocks noGrp="1"/>
          </p:cNvGraphicFramePr>
          <p:nvPr>
            <p:extLst>
              <p:ext uri="{D42A27DB-BD31-4B8C-83A1-F6EECF244321}">
                <p14:modId xmlns:p14="http://schemas.microsoft.com/office/powerpoint/2010/main" val="1852297288"/>
              </p:ext>
            </p:extLst>
          </p:nvPr>
        </p:nvGraphicFramePr>
        <p:xfrm>
          <a:off x="1014886" y="4179076"/>
          <a:ext cx="10768177" cy="1112519"/>
        </p:xfrm>
        <a:graphic>
          <a:graphicData uri="http://schemas.openxmlformats.org/drawingml/2006/table">
            <a:tbl>
              <a:tblPr firstRow="1" bandRow="1">
                <a:tableStyleId>{5C22544A-7EE6-4342-B048-85BDC9FD1C3A}</a:tableStyleId>
              </a:tblPr>
              <a:tblGrid>
                <a:gridCol w="3571300">
                  <a:extLst>
                    <a:ext uri="{9D8B030D-6E8A-4147-A177-3AD203B41FA5}">
                      <a16:colId xmlns:a16="http://schemas.microsoft.com/office/drawing/2014/main" val="4244645032"/>
                    </a:ext>
                  </a:extLst>
                </a:gridCol>
                <a:gridCol w="798722">
                  <a:extLst>
                    <a:ext uri="{9D8B030D-6E8A-4147-A177-3AD203B41FA5}">
                      <a16:colId xmlns:a16="http://schemas.microsoft.com/office/drawing/2014/main" val="1182873358"/>
                    </a:ext>
                  </a:extLst>
                </a:gridCol>
                <a:gridCol w="1009878">
                  <a:extLst>
                    <a:ext uri="{9D8B030D-6E8A-4147-A177-3AD203B41FA5}">
                      <a16:colId xmlns:a16="http://schemas.microsoft.com/office/drawing/2014/main" val="942018784"/>
                    </a:ext>
                  </a:extLst>
                </a:gridCol>
                <a:gridCol w="1019059">
                  <a:extLst>
                    <a:ext uri="{9D8B030D-6E8A-4147-A177-3AD203B41FA5}">
                      <a16:colId xmlns:a16="http://schemas.microsoft.com/office/drawing/2014/main" val="3155898994"/>
                    </a:ext>
                  </a:extLst>
                </a:gridCol>
                <a:gridCol w="4369218">
                  <a:extLst>
                    <a:ext uri="{9D8B030D-6E8A-4147-A177-3AD203B41FA5}">
                      <a16:colId xmlns:a16="http://schemas.microsoft.com/office/drawing/2014/main" val="3467759862"/>
                    </a:ext>
                  </a:extLst>
                </a:gridCol>
              </a:tblGrid>
              <a:tr h="370840">
                <a:tc>
                  <a:txBody>
                    <a:bodyPr/>
                    <a:lstStyle/>
                    <a:p>
                      <a:r>
                        <a:rPr lang="en-US" dirty="0"/>
                        <a:t>Object</a:t>
                      </a:r>
                    </a:p>
                  </a:txBody>
                  <a:tcPr/>
                </a:tc>
                <a:tc>
                  <a:txBody>
                    <a:bodyPr/>
                    <a:lstStyle/>
                    <a:p>
                      <a:r>
                        <a:rPr lang="en-US" dirty="0"/>
                        <a:t>Total</a:t>
                      </a:r>
                    </a:p>
                  </a:txBody>
                  <a:tcPr/>
                </a:tc>
                <a:tc>
                  <a:txBody>
                    <a:bodyPr/>
                    <a:lstStyle/>
                    <a:p>
                      <a:pPr lvl="0">
                        <a:buNone/>
                      </a:pPr>
                      <a:r>
                        <a:rPr lang="en-US" dirty="0"/>
                        <a:t>Loaded</a:t>
                      </a:r>
                    </a:p>
                  </a:txBody>
                  <a:tcPr/>
                </a:tc>
                <a:tc>
                  <a:txBody>
                    <a:bodyPr/>
                    <a:lstStyle/>
                    <a:p>
                      <a:pPr lvl="0">
                        <a:buNone/>
                      </a:pPr>
                      <a:r>
                        <a:rPr lang="en-US" dirty="0"/>
                        <a:t>%</a:t>
                      </a:r>
                    </a:p>
                  </a:txBody>
                  <a:tcPr/>
                </a:tc>
                <a:tc>
                  <a:txBody>
                    <a:bodyPr/>
                    <a:lstStyle/>
                    <a:p>
                      <a:r>
                        <a:rPr lang="en-US" dirty="0"/>
                        <a:t>Comments</a:t>
                      </a:r>
                    </a:p>
                  </a:txBody>
                  <a:tcPr/>
                </a:tc>
                <a:extLst>
                  <a:ext uri="{0D108BD9-81ED-4DB2-BD59-A6C34878D82A}">
                    <a16:rowId xmlns:a16="http://schemas.microsoft.com/office/drawing/2014/main" val="3075639144"/>
                  </a:ext>
                </a:extLst>
              </a:tr>
              <a:tr h="370840">
                <a:tc>
                  <a:txBody>
                    <a:bodyPr/>
                    <a:lstStyle/>
                    <a:p>
                      <a:r>
                        <a:rPr lang="en-US" dirty="0"/>
                        <a:t>Stock (EWM-02)</a:t>
                      </a:r>
                    </a:p>
                  </a:txBody>
                  <a:tcPr/>
                </a:tc>
                <a:tc>
                  <a:txBody>
                    <a:bodyPr/>
                    <a:lstStyle/>
                    <a:p>
                      <a:endParaRPr lang="en-US"/>
                    </a:p>
                  </a:txBody>
                  <a:tcPr/>
                </a:tc>
                <a:tc>
                  <a:txBody>
                    <a:bodyPr/>
                    <a:lstStyle/>
                    <a:p>
                      <a:pPr lvl="0">
                        <a:buNone/>
                      </a:pPr>
                      <a:r>
                        <a:rPr lang="en-US" dirty="0"/>
                        <a:t>0</a:t>
                      </a:r>
                    </a:p>
                  </a:txBody>
                  <a:tcPr/>
                </a:tc>
                <a:tc>
                  <a:txBody>
                    <a:bodyPr/>
                    <a:lstStyle/>
                    <a:p>
                      <a:pPr lvl="0">
                        <a:buNone/>
                      </a:pPr>
                      <a:r>
                        <a:rPr lang="en-US" dirty="0"/>
                        <a:t>0%</a:t>
                      </a:r>
                    </a:p>
                  </a:txBody>
                  <a:tcPr/>
                </a:tc>
                <a:tc>
                  <a:txBody>
                    <a:bodyPr/>
                    <a:lstStyle/>
                    <a:p>
                      <a:r>
                        <a:rPr lang="en-US" sz="1500" dirty="0"/>
                        <a:t>Not ready yet</a:t>
                      </a:r>
                    </a:p>
                  </a:txBody>
                  <a:tcPr/>
                </a:tc>
                <a:extLst>
                  <a:ext uri="{0D108BD9-81ED-4DB2-BD59-A6C34878D82A}">
                    <a16:rowId xmlns:a16="http://schemas.microsoft.com/office/drawing/2014/main" val="2656857142"/>
                  </a:ext>
                </a:extLst>
              </a:tr>
              <a:tr h="370839">
                <a:tc>
                  <a:txBody>
                    <a:bodyPr/>
                    <a:lstStyle/>
                    <a:p>
                      <a:pPr lvl="0">
                        <a:buNone/>
                      </a:pPr>
                      <a:r>
                        <a:rPr lang="en-US" sz="1800" b="0" i="0" u="none" strike="noStrike" noProof="0" dirty="0">
                          <a:latin typeface="Calibri"/>
                        </a:rPr>
                        <a:t>Packaging (EWM-PS)</a:t>
                      </a:r>
                      <a:endParaRPr lang="en-US" sz="1800" b="0" i="0" u="none" strike="noStrike" noProof="0" dirty="0" err="1">
                        <a:latin typeface="Calibri"/>
                      </a:endParaRPr>
                    </a:p>
                  </a:txBody>
                  <a:tcPr/>
                </a:tc>
                <a:tc>
                  <a:txBody>
                    <a:bodyPr/>
                    <a:lstStyle/>
                    <a:p>
                      <a:pPr lvl="0">
                        <a:buNone/>
                      </a:pPr>
                      <a:endParaRPr lang="en-US"/>
                    </a:p>
                  </a:txBody>
                  <a:tcPr/>
                </a:tc>
                <a:tc>
                  <a:txBody>
                    <a:bodyPr/>
                    <a:lstStyle/>
                    <a:p>
                      <a:pPr lvl="0">
                        <a:buNone/>
                      </a:pPr>
                      <a:r>
                        <a:rPr lang="en-US" dirty="0"/>
                        <a:t>0</a:t>
                      </a:r>
                    </a:p>
                  </a:txBody>
                  <a:tcPr/>
                </a:tc>
                <a:tc>
                  <a:txBody>
                    <a:bodyPr/>
                    <a:lstStyle/>
                    <a:p>
                      <a:pPr lvl="0">
                        <a:buNone/>
                      </a:pPr>
                      <a:r>
                        <a:rPr lang="en-US" dirty="0"/>
                        <a:t>0%</a:t>
                      </a:r>
                    </a:p>
                  </a:txBody>
                  <a:tcPr/>
                </a:tc>
                <a:tc>
                  <a:txBody>
                    <a:bodyPr/>
                    <a:lstStyle/>
                    <a:p>
                      <a:pPr lvl="0">
                        <a:buNone/>
                      </a:pPr>
                      <a:r>
                        <a:rPr lang="en-US" sz="1500" dirty="0"/>
                        <a:t>Note ready yet</a:t>
                      </a:r>
                    </a:p>
                  </a:txBody>
                  <a:tcPr/>
                </a:tc>
                <a:extLst>
                  <a:ext uri="{0D108BD9-81ED-4DB2-BD59-A6C34878D82A}">
                    <a16:rowId xmlns:a16="http://schemas.microsoft.com/office/drawing/2014/main" val="2161287610"/>
                  </a:ext>
                </a:extLst>
              </a:tr>
            </a:tbl>
          </a:graphicData>
        </a:graphic>
      </p:graphicFrame>
      <p:sp>
        <p:nvSpPr>
          <p:cNvPr id="2" name="Rectangle: Rounded Corners 1">
            <a:extLst>
              <a:ext uri="{FF2B5EF4-FFF2-40B4-BE49-F238E27FC236}">
                <a16:creationId xmlns:a16="http://schemas.microsoft.com/office/drawing/2014/main" id="{025CB084-2298-4D52-8770-3150C960C4E3}"/>
              </a:ext>
            </a:extLst>
          </p:cNvPr>
          <p:cNvSpPr/>
          <p:nvPr/>
        </p:nvSpPr>
        <p:spPr>
          <a:xfrm>
            <a:off x="10155715" y="245126"/>
            <a:ext cx="1569904" cy="5692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10.01.2022</a:t>
            </a:r>
          </a:p>
        </p:txBody>
      </p:sp>
    </p:spTree>
    <p:extLst>
      <p:ext uri="{BB962C8B-B14F-4D97-AF65-F5344CB8AC3E}">
        <p14:creationId xmlns:p14="http://schemas.microsoft.com/office/powerpoint/2010/main" val="2230450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el 1">
            <a:extLst>
              <a:ext uri="{FF2B5EF4-FFF2-40B4-BE49-F238E27FC236}">
                <a16:creationId xmlns:a16="http://schemas.microsoft.com/office/drawing/2014/main" id="{47769AA9-CF1F-4C96-AE92-80E3D6B18A8B}"/>
              </a:ext>
            </a:extLst>
          </p:cNvPr>
          <p:cNvSpPr txBox="1">
            <a:spLocks/>
          </p:cNvSpPr>
          <p:nvPr/>
        </p:nvSpPr>
        <p:spPr bwMode="gray">
          <a:xfrm>
            <a:off x="851134" y="215281"/>
            <a:ext cx="8497889" cy="43200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50" b="1">
                <a:ea typeface="+mj-lt"/>
                <a:cs typeface="+mj-lt"/>
              </a:rPr>
              <a:t>EDI Data Readiness for </a:t>
            </a:r>
            <a:r>
              <a:rPr lang="en-US" sz="2650" b="1"/>
              <a:t>MX - </a:t>
            </a:r>
            <a:r>
              <a:rPr lang="en-US" sz="2650" b="1" u="sng"/>
              <a:t>Vendors</a:t>
            </a:r>
            <a:endParaRPr lang="de-DE" sz="2650" b="1" u="sng">
              <a:cs typeface="Calibri Light"/>
            </a:endParaRPr>
          </a:p>
        </p:txBody>
      </p:sp>
      <p:graphicFrame>
        <p:nvGraphicFramePr>
          <p:cNvPr id="4" name="Table 4">
            <a:extLst>
              <a:ext uri="{FF2B5EF4-FFF2-40B4-BE49-F238E27FC236}">
                <a16:creationId xmlns:a16="http://schemas.microsoft.com/office/drawing/2014/main" id="{107C0BEA-52A4-445D-B5EE-056446756B47}"/>
              </a:ext>
            </a:extLst>
          </p:cNvPr>
          <p:cNvGraphicFramePr>
            <a:graphicFrameLocks noGrp="1"/>
          </p:cNvGraphicFramePr>
          <p:nvPr>
            <p:extLst>
              <p:ext uri="{D42A27DB-BD31-4B8C-83A1-F6EECF244321}">
                <p14:modId xmlns:p14="http://schemas.microsoft.com/office/powerpoint/2010/main" val="839924609"/>
              </p:ext>
            </p:extLst>
          </p:nvPr>
        </p:nvGraphicFramePr>
        <p:xfrm>
          <a:off x="978163" y="1195342"/>
          <a:ext cx="10768180" cy="2031999"/>
        </p:xfrm>
        <a:graphic>
          <a:graphicData uri="http://schemas.openxmlformats.org/drawingml/2006/table">
            <a:tbl>
              <a:tblPr firstRow="1" bandRow="1">
                <a:tableStyleId>{5C22544A-7EE6-4342-B048-85BDC9FD1C3A}</a:tableStyleId>
              </a:tblPr>
              <a:tblGrid>
                <a:gridCol w="3795005">
                  <a:extLst>
                    <a:ext uri="{9D8B030D-6E8A-4147-A177-3AD203B41FA5}">
                      <a16:colId xmlns:a16="http://schemas.microsoft.com/office/drawing/2014/main" val="4244645032"/>
                    </a:ext>
                  </a:extLst>
                </a:gridCol>
                <a:gridCol w="914400">
                  <a:extLst>
                    <a:ext uri="{9D8B030D-6E8A-4147-A177-3AD203B41FA5}">
                      <a16:colId xmlns:a16="http://schemas.microsoft.com/office/drawing/2014/main" val="1182873358"/>
                    </a:ext>
                  </a:extLst>
                </a:gridCol>
                <a:gridCol w="978408">
                  <a:extLst>
                    <a:ext uri="{9D8B030D-6E8A-4147-A177-3AD203B41FA5}">
                      <a16:colId xmlns:a16="http://schemas.microsoft.com/office/drawing/2014/main" val="942018784"/>
                    </a:ext>
                  </a:extLst>
                </a:gridCol>
                <a:gridCol w="1005840">
                  <a:extLst>
                    <a:ext uri="{9D8B030D-6E8A-4147-A177-3AD203B41FA5}">
                      <a16:colId xmlns:a16="http://schemas.microsoft.com/office/drawing/2014/main" val="3155898994"/>
                    </a:ext>
                  </a:extLst>
                </a:gridCol>
                <a:gridCol w="4074527">
                  <a:extLst>
                    <a:ext uri="{9D8B030D-6E8A-4147-A177-3AD203B41FA5}">
                      <a16:colId xmlns:a16="http://schemas.microsoft.com/office/drawing/2014/main" val="3467759862"/>
                    </a:ext>
                  </a:extLst>
                </a:gridCol>
              </a:tblGrid>
              <a:tr h="370840">
                <a:tc>
                  <a:txBody>
                    <a:bodyPr/>
                    <a:lstStyle/>
                    <a:p>
                      <a:r>
                        <a:rPr lang="en-US" dirty="0"/>
                        <a:t>Object</a:t>
                      </a:r>
                    </a:p>
                  </a:txBody>
                  <a:tcPr/>
                </a:tc>
                <a:tc>
                  <a:txBody>
                    <a:bodyPr/>
                    <a:lstStyle/>
                    <a:p>
                      <a:r>
                        <a:rPr lang="en-US" dirty="0"/>
                        <a:t>Total</a:t>
                      </a:r>
                    </a:p>
                  </a:txBody>
                  <a:tcPr/>
                </a:tc>
                <a:tc>
                  <a:txBody>
                    <a:bodyPr/>
                    <a:lstStyle/>
                    <a:p>
                      <a:pPr lvl="0">
                        <a:buNone/>
                      </a:pPr>
                      <a:r>
                        <a:rPr lang="en-US" dirty="0"/>
                        <a:t>Loaded</a:t>
                      </a:r>
                    </a:p>
                  </a:txBody>
                  <a:tcPr/>
                </a:tc>
                <a:tc>
                  <a:txBody>
                    <a:bodyPr/>
                    <a:lstStyle/>
                    <a:p>
                      <a:pPr lvl="0">
                        <a:buNone/>
                      </a:pPr>
                      <a:r>
                        <a:rPr lang="en-US" dirty="0"/>
                        <a:t>%</a:t>
                      </a:r>
                    </a:p>
                  </a:txBody>
                  <a:tcPr/>
                </a:tc>
                <a:tc>
                  <a:txBody>
                    <a:bodyPr/>
                    <a:lstStyle/>
                    <a:p>
                      <a:r>
                        <a:rPr lang="en-US" dirty="0"/>
                        <a:t>Comments</a:t>
                      </a:r>
                    </a:p>
                  </a:txBody>
                  <a:tcPr/>
                </a:tc>
                <a:extLst>
                  <a:ext uri="{0D108BD9-81ED-4DB2-BD59-A6C34878D82A}">
                    <a16:rowId xmlns:a16="http://schemas.microsoft.com/office/drawing/2014/main" val="3075639144"/>
                  </a:ext>
                </a:extLst>
              </a:tr>
              <a:tr h="370840">
                <a:tc>
                  <a:txBody>
                    <a:bodyPr/>
                    <a:lstStyle/>
                    <a:p>
                      <a:r>
                        <a:rPr lang="en-US" dirty="0"/>
                        <a:t>Scheduling agreement Purch (MM-04)</a:t>
                      </a:r>
                      <a:endParaRPr lang="en-US" sz="1800" b="0" i="0" u="none" strike="noStrike" noProof="0" dirty="0">
                        <a:latin typeface="Calibri"/>
                      </a:endParaRPr>
                    </a:p>
                  </a:txBody>
                  <a:tcPr/>
                </a:tc>
                <a:tc>
                  <a:txBody>
                    <a:bodyPr/>
                    <a:lstStyle/>
                    <a:p>
                      <a:r>
                        <a:rPr lang="en-GB" dirty="0"/>
                        <a:t>1164</a:t>
                      </a:r>
                      <a:endParaRPr lang="en-US" dirty="0"/>
                    </a:p>
                  </a:txBody>
                  <a:tcPr/>
                </a:tc>
                <a:tc>
                  <a:txBody>
                    <a:bodyPr/>
                    <a:lstStyle/>
                    <a:p>
                      <a:pPr lvl="0">
                        <a:buNone/>
                      </a:pPr>
                      <a:r>
                        <a:rPr lang="en-GB" dirty="0"/>
                        <a:t>1086</a:t>
                      </a:r>
                      <a:endParaRPr lang="en-US" dirty="0"/>
                    </a:p>
                  </a:txBody>
                  <a:tcPr/>
                </a:tc>
                <a:tc>
                  <a:txBody>
                    <a:bodyPr/>
                    <a:lstStyle/>
                    <a:p>
                      <a:pPr lvl="0">
                        <a:buNone/>
                      </a:pPr>
                      <a:r>
                        <a:rPr lang="en-GB" dirty="0"/>
                        <a:t>93%</a:t>
                      </a:r>
                    </a:p>
                  </a:txBody>
                  <a:tcPr/>
                </a:tc>
                <a:tc>
                  <a:txBody>
                    <a:bodyPr/>
                    <a:lstStyle/>
                    <a:p>
                      <a:endParaRPr lang="en-US" sz="1500"/>
                    </a:p>
                  </a:txBody>
                  <a:tcPr/>
                </a:tc>
                <a:extLst>
                  <a:ext uri="{0D108BD9-81ED-4DB2-BD59-A6C34878D82A}">
                    <a16:rowId xmlns:a16="http://schemas.microsoft.com/office/drawing/2014/main" val="2656857142"/>
                  </a:ext>
                </a:extLst>
              </a:tr>
              <a:tr h="370839">
                <a:tc>
                  <a:txBody>
                    <a:bodyPr/>
                    <a:lstStyle/>
                    <a:p>
                      <a:pPr lvl="0">
                        <a:buNone/>
                      </a:pPr>
                      <a:r>
                        <a:rPr lang="en-US" sz="1800" b="0" i="0" u="none" strike="noStrike" noProof="0" dirty="0">
                          <a:latin typeface="Calibri"/>
                        </a:rPr>
                        <a:t>BP Vendor (FI03)</a:t>
                      </a:r>
                    </a:p>
                  </a:txBody>
                  <a:tcPr/>
                </a:tc>
                <a:tc>
                  <a:txBody>
                    <a:bodyPr/>
                    <a:lstStyle/>
                    <a:p>
                      <a:pPr lvl="0">
                        <a:buNone/>
                      </a:pPr>
                      <a:r>
                        <a:rPr lang="en-GB" dirty="0"/>
                        <a:t>886</a:t>
                      </a:r>
                      <a:endParaRPr lang="en-US" dirty="0"/>
                    </a:p>
                  </a:txBody>
                  <a:tcPr/>
                </a:tc>
                <a:tc>
                  <a:txBody>
                    <a:bodyPr/>
                    <a:lstStyle/>
                    <a:p>
                      <a:pPr lvl="0">
                        <a:buNone/>
                      </a:pPr>
                      <a:r>
                        <a:rPr lang="en-GB" dirty="0"/>
                        <a:t>886</a:t>
                      </a:r>
                      <a:endParaRPr lang="en-US" dirty="0"/>
                    </a:p>
                  </a:txBody>
                  <a:tcPr/>
                </a:tc>
                <a:tc>
                  <a:txBody>
                    <a:bodyPr/>
                    <a:lstStyle/>
                    <a:p>
                      <a:pPr lvl="0">
                        <a:buNone/>
                      </a:pPr>
                      <a:r>
                        <a:rPr lang="en-GB" dirty="0"/>
                        <a:t>100%</a:t>
                      </a:r>
                      <a:endParaRPr lang="en-US" dirty="0"/>
                    </a:p>
                  </a:txBody>
                  <a:tcPr/>
                </a:tc>
                <a:tc>
                  <a:txBody>
                    <a:bodyPr/>
                    <a:lstStyle/>
                    <a:p>
                      <a:pPr lvl="0">
                        <a:buNone/>
                      </a:pPr>
                      <a:endParaRPr lang="en-US" sz="1500"/>
                    </a:p>
                  </a:txBody>
                  <a:tcPr/>
                </a:tc>
                <a:extLst>
                  <a:ext uri="{0D108BD9-81ED-4DB2-BD59-A6C34878D82A}">
                    <a16:rowId xmlns:a16="http://schemas.microsoft.com/office/drawing/2014/main" val="2161287610"/>
                  </a:ext>
                </a:extLst>
              </a:tr>
              <a:tr h="370840">
                <a:tc>
                  <a:txBody>
                    <a:bodyPr/>
                    <a:lstStyle/>
                    <a:p>
                      <a:r>
                        <a:rPr lang="en-US" dirty="0"/>
                        <a:t>Info record (MM-03)</a:t>
                      </a:r>
                    </a:p>
                  </a:txBody>
                  <a:tcPr/>
                </a:tc>
                <a:tc>
                  <a:txBody>
                    <a:bodyPr/>
                    <a:lstStyle/>
                    <a:p>
                      <a:r>
                        <a:rPr lang="en-GB" dirty="0"/>
                        <a:t>1175</a:t>
                      </a:r>
                      <a:endParaRPr lang="en-US" dirty="0"/>
                    </a:p>
                  </a:txBody>
                  <a:tcPr/>
                </a:tc>
                <a:tc>
                  <a:txBody>
                    <a:bodyPr/>
                    <a:lstStyle/>
                    <a:p>
                      <a:pPr lvl="0">
                        <a:buNone/>
                      </a:pPr>
                      <a:r>
                        <a:rPr lang="en-GB" dirty="0"/>
                        <a:t>1035</a:t>
                      </a:r>
                      <a:endParaRPr lang="en-US" dirty="0"/>
                    </a:p>
                  </a:txBody>
                  <a:tcPr/>
                </a:tc>
                <a:tc>
                  <a:txBody>
                    <a:bodyPr/>
                    <a:lstStyle/>
                    <a:p>
                      <a:pPr lvl="0">
                        <a:buNone/>
                      </a:pPr>
                      <a:r>
                        <a:rPr lang="en-GB" dirty="0"/>
                        <a:t>88%</a:t>
                      </a:r>
                      <a:endParaRPr lang="en-US" dirty="0"/>
                    </a:p>
                  </a:txBody>
                  <a:tcPr/>
                </a:tc>
                <a:tc>
                  <a:txBody>
                    <a:bodyPr/>
                    <a:lstStyle/>
                    <a:p>
                      <a:endParaRPr lang="en-US" sz="1500"/>
                    </a:p>
                  </a:txBody>
                  <a:tcPr/>
                </a:tc>
                <a:extLst>
                  <a:ext uri="{0D108BD9-81ED-4DB2-BD59-A6C34878D82A}">
                    <a16:rowId xmlns:a16="http://schemas.microsoft.com/office/drawing/2014/main" val="1871444111"/>
                  </a:ext>
                </a:extLst>
              </a:tr>
              <a:tr h="370839">
                <a:tc>
                  <a:txBody>
                    <a:bodyPr/>
                    <a:lstStyle/>
                    <a:p>
                      <a:pPr lvl="0">
                        <a:buNone/>
                      </a:pPr>
                      <a:r>
                        <a:rPr lang="en-US" dirty="0"/>
                        <a:t>Source List</a:t>
                      </a:r>
                    </a:p>
                  </a:txBody>
                  <a:tcPr/>
                </a:tc>
                <a:tc>
                  <a:txBody>
                    <a:bodyPr/>
                    <a:lstStyle/>
                    <a:p>
                      <a:pPr lvl="0">
                        <a:buNone/>
                      </a:pPr>
                      <a:r>
                        <a:rPr lang="en-GB" dirty="0"/>
                        <a:t>????</a:t>
                      </a:r>
                      <a:endParaRPr lang="en-US" dirty="0"/>
                    </a:p>
                  </a:txBody>
                  <a:tcPr/>
                </a:tc>
                <a:tc>
                  <a:txBody>
                    <a:bodyPr/>
                    <a:lstStyle/>
                    <a:p>
                      <a:pPr lvl="0">
                        <a:buNone/>
                      </a:pPr>
                      <a:r>
                        <a:rPr lang="en-GB" dirty="0"/>
                        <a:t>1035</a:t>
                      </a:r>
                      <a:endParaRPr lang="en-US" dirty="0"/>
                    </a:p>
                  </a:txBody>
                  <a:tcPr/>
                </a:tc>
                <a:tc>
                  <a:txBody>
                    <a:bodyPr/>
                    <a:lstStyle/>
                    <a:p>
                      <a:pPr lvl="0">
                        <a:buNone/>
                      </a:pPr>
                      <a:r>
                        <a:rPr lang="en-GB" dirty="0"/>
                        <a:t>88%</a:t>
                      </a:r>
                      <a:endParaRPr lang="en-US" dirty="0"/>
                    </a:p>
                  </a:txBody>
                  <a:tcPr/>
                </a:tc>
                <a:tc>
                  <a:txBody>
                    <a:bodyPr/>
                    <a:lstStyle/>
                    <a:p>
                      <a:pPr lvl="0">
                        <a:buNone/>
                      </a:pPr>
                      <a:r>
                        <a:rPr lang="en-US" sz="1500" b="0" i="0" u="none" strike="noStrike" noProof="0" dirty="0">
                          <a:latin typeface="Calibri"/>
                        </a:rPr>
                        <a:t>Not a data object depends on MM-03-04, to be generated</a:t>
                      </a:r>
                      <a:endParaRPr lang="en-US" dirty="0"/>
                    </a:p>
                  </a:txBody>
                  <a:tcPr/>
                </a:tc>
                <a:extLst>
                  <a:ext uri="{0D108BD9-81ED-4DB2-BD59-A6C34878D82A}">
                    <a16:rowId xmlns:a16="http://schemas.microsoft.com/office/drawing/2014/main" val="12911804"/>
                  </a:ext>
                </a:extLst>
              </a:tr>
            </a:tbl>
          </a:graphicData>
        </a:graphic>
      </p:graphicFrame>
      <p:sp>
        <p:nvSpPr>
          <p:cNvPr id="118" name="Titel 1">
            <a:extLst>
              <a:ext uri="{FF2B5EF4-FFF2-40B4-BE49-F238E27FC236}">
                <a16:creationId xmlns:a16="http://schemas.microsoft.com/office/drawing/2014/main" id="{3344E909-2B69-4F7F-9803-81B62013DEC4}"/>
              </a:ext>
            </a:extLst>
          </p:cNvPr>
          <p:cNvSpPr txBox="1">
            <a:spLocks/>
          </p:cNvSpPr>
          <p:nvPr/>
        </p:nvSpPr>
        <p:spPr bwMode="gray">
          <a:xfrm>
            <a:off x="921202" y="775832"/>
            <a:ext cx="8497889" cy="432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a:t>Outbound</a:t>
            </a:r>
            <a:endParaRPr lang="en-US" sz="3600"/>
          </a:p>
        </p:txBody>
      </p:sp>
      <p:sp>
        <p:nvSpPr>
          <p:cNvPr id="119" name="Titel 1">
            <a:extLst>
              <a:ext uri="{FF2B5EF4-FFF2-40B4-BE49-F238E27FC236}">
                <a16:creationId xmlns:a16="http://schemas.microsoft.com/office/drawing/2014/main" id="{36C587D8-EC9F-4E5F-ACB9-E0584915DD39}"/>
              </a:ext>
            </a:extLst>
          </p:cNvPr>
          <p:cNvSpPr txBox="1">
            <a:spLocks/>
          </p:cNvSpPr>
          <p:nvPr/>
        </p:nvSpPr>
        <p:spPr bwMode="gray">
          <a:xfrm>
            <a:off x="921202" y="3736246"/>
            <a:ext cx="8497889" cy="432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a:t>Inbound</a:t>
            </a:r>
            <a:endParaRPr lang="en-US" sz="3600"/>
          </a:p>
        </p:txBody>
      </p:sp>
      <p:graphicFrame>
        <p:nvGraphicFramePr>
          <p:cNvPr id="120" name="Table 4">
            <a:extLst>
              <a:ext uri="{FF2B5EF4-FFF2-40B4-BE49-F238E27FC236}">
                <a16:creationId xmlns:a16="http://schemas.microsoft.com/office/drawing/2014/main" id="{0EC1A234-EA1D-4692-BF8E-73993BB6149F}"/>
              </a:ext>
            </a:extLst>
          </p:cNvPr>
          <p:cNvGraphicFramePr>
            <a:graphicFrameLocks noGrp="1"/>
          </p:cNvGraphicFramePr>
          <p:nvPr>
            <p:extLst>
              <p:ext uri="{D42A27DB-BD31-4B8C-83A1-F6EECF244321}">
                <p14:modId xmlns:p14="http://schemas.microsoft.com/office/powerpoint/2010/main" val="362147476"/>
              </p:ext>
            </p:extLst>
          </p:nvPr>
        </p:nvGraphicFramePr>
        <p:xfrm>
          <a:off x="1014886" y="4179076"/>
          <a:ext cx="10768178" cy="1112519"/>
        </p:xfrm>
        <a:graphic>
          <a:graphicData uri="http://schemas.openxmlformats.org/drawingml/2006/table">
            <a:tbl>
              <a:tblPr firstRow="1" bandRow="1">
                <a:tableStyleId>{5C22544A-7EE6-4342-B048-85BDC9FD1C3A}</a:tableStyleId>
              </a:tblPr>
              <a:tblGrid>
                <a:gridCol w="3773276">
                  <a:extLst>
                    <a:ext uri="{9D8B030D-6E8A-4147-A177-3AD203B41FA5}">
                      <a16:colId xmlns:a16="http://schemas.microsoft.com/office/drawing/2014/main" val="4244645032"/>
                    </a:ext>
                  </a:extLst>
                </a:gridCol>
                <a:gridCol w="936433">
                  <a:extLst>
                    <a:ext uri="{9D8B030D-6E8A-4147-A177-3AD203B41FA5}">
                      <a16:colId xmlns:a16="http://schemas.microsoft.com/office/drawing/2014/main" val="1182873358"/>
                    </a:ext>
                  </a:extLst>
                </a:gridCol>
                <a:gridCol w="890524">
                  <a:extLst>
                    <a:ext uri="{9D8B030D-6E8A-4147-A177-3AD203B41FA5}">
                      <a16:colId xmlns:a16="http://schemas.microsoft.com/office/drawing/2014/main" val="942018784"/>
                    </a:ext>
                  </a:extLst>
                </a:gridCol>
                <a:gridCol w="1055783">
                  <a:extLst>
                    <a:ext uri="{9D8B030D-6E8A-4147-A177-3AD203B41FA5}">
                      <a16:colId xmlns:a16="http://schemas.microsoft.com/office/drawing/2014/main" val="3155898994"/>
                    </a:ext>
                  </a:extLst>
                </a:gridCol>
                <a:gridCol w="4112162">
                  <a:extLst>
                    <a:ext uri="{9D8B030D-6E8A-4147-A177-3AD203B41FA5}">
                      <a16:colId xmlns:a16="http://schemas.microsoft.com/office/drawing/2014/main" val="3467759862"/>
                    </a:ext>
                  </a:extLst>
                </a:gridCol>
              </a:tblGrid>
              <a:tr h="370840">
                <a:tc>
                  <a:txBody>
                    <a:bodyPr/>
                    <a:lstStyle/>
                    <a:p>
                      <a:r>
                        <a:rPr lang="en-US" dirty="0"/>
                        <a:t>Object</a:t>
                      </a:r>
                    </a:p>
                  </a:txBody>
                  <a:tcPr/>
                </a:tc>
                <a:tc>
                  <a:txBody>
                    <a:bodyPr/>
                    <a:lstStyle/>
                    <a:p>
                      <a:r>
                        <a:rPr lang="en-US" dirty="0"/>
                        <a:t>Total</a:t>
                      </a:r>
                    </a:p>
                  </a:txBody>
                  <a:tcPr/>
                </a:tc>
                <a:tc>
                  <a:txBody>
                    <a:bodyPr/>
                    <a:lstStyle/>
                    <a:p>
                      <a:pPr lvl="0">
                        <a:buNone/>
                      </a:pPr>
                      <a:r>
                        <a:rPr lang="en-US" dirty="0"/>
                        <a:t>Loaded</a:t>
                      </a:r>
                    </a:p>
                  </a:txBody>
                  <a:tcPr/>
                </a:tc>
                <a:tc>
                  <a:txBody>
                    <a:bodyPr/>
                    <a:lstStyle/>
                    <a:p>
                      <a:pPr lvl="0">
                        <a:buNone/>
                      </a:pPr>
                      <a:r>
                        <a:rPr lang="en-US" dirty="0"/>
                        <a:t>%</a:t>
                      </a:r>
                    </a:p>
                  </a:txBody>
                  <a:tcPr/>
                </a:tc>
                <a:tc>
                  <a:txBody>
                    <a:bodyPr/>
                    <a:lstStyle/>
                    <a:p>
                      <a:r>
                        <a:rPr lang="en-US" dirty="0"/>
                        <a:t>Comments</a:t>
                      </a:r>
                    </a:p>
                  </a:txBody>
                  <a:tcPr/>
                </a:tc>
                <a:extLst>
                  <a:ext uri="{0D108BD9-81ED-4DB2-BD59-A6C34878D82A}">
                    <a16:rowId xmlns:a16="http://schemas.microsoft.com/office/drawing/2014/main" val="3075639144"/>
                  </a:ext>
                </a:extLst>
              </a:tr>
              <a:tr h="370840">
                <a:tc>
                  <a:txBody>
                    <a:bodyPr/>
                    <a:lstStyle/>
                    <a:p>
                      <a:pPr lvl="0">
                        <a:buNone/>
                      </a:pPr>
                      <a:r>
                        <a:rPr lang="en-US" dirty="0"/>
                        <a:t>Stock (EWM-02)</a:t>
                      </a:r>
                    </a:p>
                  </a:txBody>
                  <a:tcPr/>
                </a:tc>
                <a:tc>
                  <a:txBody>
                    <a:bodyPr/>
                    <a:lstStyle/>
                    <a:p>
                      <a:pPr lvl="0">
                        <a:buNone/>
                      </a:pPr>
                      <a:endParaRPr lang="en-US" dirty="0"/>
                    </a:p>
                  </a:txBody>
                  <a:tcPr/>
                </a:tc>
                <a:tc>
                  <a:txBody>
                    <a:bodyPr/>
                    <a:lstStyle/>
                    <a:p>
                      <a:pPr lvl="0">
                        <a:buNone/>
                      </a:pPr>
                      <a:r>
                        <a:rPr lang="en-US" dirty="0"/>
                        <a:t>0</a:t>
                      </a:r>
                    </a:p>
                  </a:txBody>
                  <a:tcPr/>
                </a:tc>
                <a:tc>
                  <a:txBody>
                    <a:bodyPr/>
                    <a:lstStyle/>
                    <a:p>
                      <a:pPr lvl="0">
                        <a:buNone/>
                      </a:pPr>
                      <a:r>
                        <a:rPr lang="en-US" dirty="0"/>
                        <a:t>0%</a:t>
                      </a:r>
                    </a:p>
                  </a:txBody>
                  <a:tcPr/>
                </a:tc>
                <a:tc>
                  <a:txBody>
                    <a:bodyPr/>
                    <a:lstStyle/>
                    <a:p>
                      <a:pPr lvl="0">
                        <a:buNone/>
                      </a:pPr>
                      <a:r>
                        <a:rPr lang="en-US" sz="1500" dirty="0"/>
                        <a:t>Not ready yet</a:t>
                      </a:r>
                      <a:endParaRPr lang="en-US" dirty="0"/>
                    </a:p>
                  </a:txBody>
                  <a:tcPr/>
                </a:tc>
                <a:extLst>
                  <a:ext uri="{0D108BD9-81ED-4DB2-BD59-A6C34878D82A}">
                    <a16:rowId xmlns:a16="http://schemas.microsoft.com/office/drawing/2014/main" val="2656857142"/>
                  </a:ext>
                </a:extLst>
              </a:tr>
              <a:tr h="370839">
                <a:tc>
                  <a:txBody>
                    <a:bodyPr/>
                    <a:lstStyle/>
                    <a:p>
                      <a:pPr lvl="0">
                        <a:buNone/>
                      </a:pPr>
                      <a:r>
                        <a:rPr lang="en-US" sz="1800" b="0" i="0" u="none" strike="noStrike" noProof="0" dirty="0">
                          <a:latin typeface="Calibri"/>
                        </a:rPr>
                        <a:t>Packaging (EWM-PS)</a:t>
                      </a:r>
                    </a:p>
                  </a:txBody>
                  <a:tcPr/>
                </a:tc>
                <a:tc>
                  <a:txBody>
                    <a:bodyPr/>
                    <a:lstStyle/>
                    <a:p>
                      <a:pPr lvl="0">
                        <a:buNone/>
                      </a:pPr>
                      <a:endParaRPr lang="en-US" dirty="0"/>
                    </a:p>
                  </a:txBody>
                  <a:tcPr/>
                </a:tc>
                <a:tc>
                  <a:txBody>
                    <a:bodyPr/>
                    <a:lstStyle/>
                    <a:p>
                      <a:pPr lvl="0">
                        <a:buNone/>
                      </a:pPr>
                      <a:r>
                        <a:rPr lang="en-US" dirty="0"/>
                        <a:t>0</a:t>
                      </a:r>
                    </a:p>
                  </a:txBody>
                  <a:tcPr/>
                </a:tc>
                <a:tc>
                  <a:txBody>
                    <a:bodyPr/>
                    <a:lstStyle/>
                    <a:p>
                      <a:pPr lvl="0">
                        <a:buNone/>
                      </a:pPr>
                      <a:r>
                        <a:rPr lang="en-US" dirty="0"/>
                        <a:t>0%</a:t>
                      </a:r>
                    </a:p>
                  </a:txBody>
                  <a:tcPr/>
                </a:tc>
                <a:tc>
                  <a:txBody>
                    <a:bodyPr/>
                    <a:lstStyle/>
                    <a:p>
                      <a:pPr lvl="0">
                        <a:buNone/>
                      </a:pPr>
                      <a:r>
                        <a:rPr lang="en-US" sz="1500" dirty="0"/>
                        <a:t>Note ready yet</a:t>
                      </a:r>
                      <a:endParaRPr lang="en-US" dirty="0"/>
                    </a:p>
                  </a:txBody>
                  <a:tcPr/>
                </a:tc>
                <a:extLst>
                  <a:ext uri="{0D108BD9-81ED-4DB2-BD59-A6C34878D82A}">
                    <a16:rowId xmlns:a16="http://schemas.microsoft.com/office/drawing/2014/main" val="2161287610"/>
                  </a:ext>
                </a:extLst>
              </a:tr>
            </a:tbl>
          </a:graphicData>
        </a:graphic>
      </p:graphicFrame>
      <p:sp>
        <p:nvSpPr>
          <p:cNvPr id="2" name="Rectangle: Rounded Corners 1">
            <a:extLst>
              <a:ext uri="{FF2B5EF4-FFF2-40B4-BE49-F238E27FC236}">
                <a16:creationId xmlns:a16="http://schemas.microsoft.com/office/drawing/2014/main" id="{7C2C5217-D9A7-4755-9EC4-D61C99C9D1CA}"/>
              </a:ext>
            </a:extLst>
          </p:cNvPr>
          <p:cNvSpPr/>
          <p:nvPr/>
        </p:nvSpPr>
        <p:spPr>
          <a:xfrm>
            <a:off x="10155715" y="245126"/>
            <a:ext cx="1569904" cy="5692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10.01.2022</a:t>
            </a:r>
          </a:p>
        </p:txBody>
      </p:sp>
    </p:spTree>
    <p:extLst>
      <p:ext uri="{BB962C8B-B14F-4D97-AF65-F5344CB8AC3E}">
        <p14:creationId xmlns:p14="http://schemas.microsoft.com/office/powerpoint/2010/main" val="3263830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083FD04-4C17-400E-A8EF-AE7A79311E0B}"/>
              </a:ext>
            </a:extLst>
          </p:cNvPr>
          <p:cNvSpPr/>
          <p:nvPr/>
        </p:nvSpPr>
        <p:spPr>
          <a:xfrm>
            <a:off x="537478" y="2377977"/>
            <a:ext cx="2623523" cy="4369764"/>
          </a:xfrm>
          <a:prstGeom prst="roundRect">
            <a:avLst>
              <a:gd name="adj" fmla="val 5724"/>
            </a:avLst>
          </a:prstGeom>
          <a:solidFill>
            <a:schemeClr val="tx1">
              <a:lumMod val="10000"/>
              <a:lumOff val="9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5" name="Titel 4">
            <a:extLst>
              <a:ext uri="{FF2B5EF4-FFF2-40B4-BE49-F238E27FC236}">
                <a16:creationId xmlns:a16="http://schemas.microsoft.com/office/drawing/2014/main" id="{AAF93538-AEBF-4BC3-B44B-7002BA27F202}"/>
              </a:ext>
            </a:extLst>
          </p:cNvPr>
          <p:cNvSpPr>
            <a:spLocks noGrp="1"/>
          </p:cNvSpPr>
          <p:nvPr>
            <p:ph type="title"/>
          </p:nvPr>
        </p:nvSpPr>
        <p:spPr>
          <a:xfrm>
            <a:off x="177422" y="110259"/>
            <a:ext cx="6382602" cy="788028"/>
          </a:xfrm>
        </p:spPr>
        <p:txBody>
          <a:bodyPr/>
          <a:lstStyle/>
          <a:p>
            <a:r>
              <a:rPr lang="en-US">
                <a:latin typeface="Calibri" panose="020F0502020204030204" pitchFamily="34" charset="0"/>
                <a:cs typeface="Calibri" panose="020F0502020204030204" pitchFamily="34" charset="0"/>
              </a:rPr>
              <a:t>EDI MX Project Readiness Steps Overview</a:t>
            </a:r>
          </a:p>
        </p:txBody>
      </p:sp>
      <p:sp>
        <p:nvSpPr>
          <p:cNvPr id="29" name="Arrow: Pentagon 28">
            <a:extLst>
              <a:ext uri="{FF2B5EF4-FFF2-40B4-BE49-F238E27FC236}">
                <a16:creationId xmlns:a16="http://schemas.microsoft.com/office/drawing/2014/main" id="{B9D9AA5E-766C-432E-AF0B-2DCE3D4978EA}"/>
              </a:ext>
            </a:extLst>
          </p:cNvPr>
          <p:cNvSpPr/>
          <p:nvPr/>
        </p:nvSpPr>
        <p:spPr>
          <a:xfrm>
            <a:off x="537478" y="1629680"/>
            <a:ext cx="713232" cy="620919"/>
          </a:xfrm>
          <a:prstGeom prst="homePlate">
            <a:avLst>
              <a:gd name="adj" fmla="val 161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latin typeface="Calibri" panose="020F0502020204030204" pitchFamily="34" charset="0"/>
                <a:cs typeface="Calibri" panose="020F0502020204030204" pitchFamily="34" charset="0"/>
              </a:rPr>
              <a:t>No started</a:t>
            </a:r>
          </a:p>
        </p:txBody>
      </p:sp>
      <p:sp>
        <p:nvSpPr>
          <p:cNvPr id="30" name="Arrow: Pentagon 29">
            <a:extLst>
              <a:ext uri="{FF2B5EF4-FFF2-40B4-BE49-F238E27FC236}">
                <a16:creationId xmlns:a16="http://schemas.microsoft.com/office/drawing/2014/main" id="{FA77790D-5090-4B8D-8BBE-82CECB477E2E}"/>
              </a:ext>
            </a:extLst>
          </p:cNvPr>
          <p:cNvSpPr/>
          <p:nvPr/>
        </p:nvSpPr>
        <p:spPr>
          <a:xfrm>
            <a:off x="6026670" y="1640184"/>
            <a:ext cx="1754884" cy="620919"/>
          </a:xfrm>
          <a:prstGeom prst="homePlate">
            <a:avLst>
              <a:gd name="adj" fmla="val 16129"/>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b="1">
                <a:solidFill>
                  <a:schemeClr val="tx1"/>
                </a:solidFill>
                <a:latin typeface="Calibri"/>
                <a:cs typeface="Calibri"/>
              </a:rPr>
              <a:t>Functional Content Test</a:t>
            </a:r>
            <a:endParaRPr lang="en-US" sz="1100" b="1">
              <a:solidFill>
                <a:schemeClr val="tx1"/>
              </a:solidFill>
              <a:latin typeface="Calibri" panose="020F0502020204030204" pitchFamily="34" charset="0"/>
              <a:cs typeface="Calibri" panose="020F0502020204030204" pitchFamily="34" charset="0"/>
            </a:endParaRPr>
          </a:p>
        </p:txBody>
      </p:sp>
      <p:sp>
        <p:nvSpPr>
          <p:cNvPr id="31" name="Arrow: Pentagon 30">
            <a:extLst>
              <a:ext uri="{FF2B5EF4-FFF2-40B4-BE49-F238E27FC236}">
                <a16:creationId xmlns:a16="http://schemas.microsoft.com/office/drawing/2014/main" id="{0812CE0E-A713-40B4-9389-6C8378761147}"/>
              </a:ext>
            </a:extLst>
          </p:cNvPr>
          <p:cNvSpPr/>
          <p:nvPr/>
        </p:nvSpPr>
        <p:spPr>
          <a:xfrm>
            <a:off x="606809" y="3146844"/>
            <a:ext cx="1860307" cy="369908"/>
          </a:xfrm>
          <a:prstGeom prst="homePlate">
            <a:avLst>
              <a:gd name="adj" fmla="val 161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latin typeface="Calibri" panose="020F0502020204030204" pitchFamily="34" charset="0"/>
                <a:cs typeface="Calibri" panose="020F0502020204030204" pitchFamily="34" charset="0"/>
              </a:rPr>
              <a:t>INBOUND/OUTBOUND</a:t>
            </a:r>
          </a:p>
          <a:p>
            <a:pPr algn="ctr"/>
            <a:r>
              <a:rPr lang="en-US" sz="1100">
                <a:latin typeface="Calibri" panose="020F0502020204030204" pitchFamily="34" charset="0"/>
                <a:cs typeface="Calibri" panose="020F0502020204030204" pitchFamily="34" charset="0"/>
              </a:rPr>
              <a:t>Data availability in SAP</a:t>
            </a:r>
          </a:p>
        </p:txBody>
      </p:sp>
      <p:sp>
        <p:nvSpPr>
          <p:cNvPr id="32" name="Arrow: Pentagon 31">
            <a:extLst>
              <a:ext uri="{FF2B5EF4-FFF2-40B4-BE49-F238E27FC236}">
                <a16:creationId xmlns:a16="http://schemas.microsoft.com/office/drawing/2014/main" id="{63852583-8B95-49C6-84A5-33F114864795}"/>
              </a:ext>
            </a:extLst>
          </p:cNvPr>
          <p:cNvSpPr/>
          <p:nvPr/>
        </p:nvSpPr>
        <p:spPr>
          <a:xfrm>
            <a:off x="1504705" y="1640184"/>
            <a:ext cx="1429512" cy="620919"/>
          </a:xfrm>
          <a:prstGeom prst="homePlate">
            <a:avLst>
              <a:gd name="adj" fmla="val 16129"/>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latin typeface="Calibri" panose="020F0502020204030204" pitchFamily="34" charset="0"/>
                <a:cs typeface="Calibri" panose="020F0502020204030204" pitchFamily="34" charset="0"/>
              </a:rPr>
              <a:t>Seeburger / SNP Message Translation</a:t>
            </a:r>
          </a:p>
        </p:txBody>
      </p:sp>
      <p:sp>
        <p:nvSpPr>
          <p:cNvPr id="33" name="Arrow: Pentagon 32">
            <a:extLst>
              <a:ext uri="{FF2B5EF4-FFF2-40B4-BE49-F238E27FC236}">
                <a16:creationId xmlns:a16="http://schemas.microsoft.com/office/drawing/2014/main" id="{E556BDD0-A823-4AA3-AD60-82ED33DAD723}"/>
              </a:ext>
            </a:extLst>
          </p:cNvPr>
          <p:cNvSpPr/>
          <p:nvPr/>
        </p:nvSpPr>
        <p:spPr>
          <a:xfrm>
            <a:off x="3032781" y="1627166"/>
            <a:ext cx="1019503" cy="620919"/>
          </a:xfrm>
          <a:prstGeom prst="homePlate">
            <a:avLst>
              <a:gd name="adj" fmla="val 16129"/>
            </a:avLst>
          </a:prstGeom>
          <a:solidFill>
            <a:srgbClr val="FA8405"/>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b="1">
                <a:latin typeface="Calibri"/>
                <a:cs typeface="Calibri"/>
              </a:rPr>
              <a:t>SAP Message Entry SETUP</a:t>
            </a:r>
          </a:p>
        </p:txBody>
      </p:sp>
      <p:sp>
        <p:nvSpPr>
          <p:cNvPr id="35" name="Arrow: Pentagon 34">
            <a:extLst>
              <a:ext uri="{FF2B5EF4-FFF2-40B4-BE49-F238E27FC236}">
                <a16:creationId xmlns:a16="http://schemas.microsoft.com/office/drawing/2014/main" id="{155DBF96-52BD-4100-9F53-B4F46303B634}"/>
              </a:ext>
            </a:extLst>
          </p:cNvPr>
          <p:cNvSpPr/>
          <p:nvPr/>
        </p:nvSpPr>
        <p:spPr>
          <a:xfrm>
            <a:off x="7870155" y="1627166"/>
            <a:ext cx="842790" cy="620919"/>
          </a:xfrm>
          <a:prstGeom prst="homePlate">
            <a:avLst>
              <a:gd name="adj" fmla="val 16129"/>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b="1">
                <a:latin typeface="Calibri"/>
                <a:cs typeface="Calibri"/>
              </a:rPr>
              <a:t>Individual Msg OK</a:t>
            </a:r>
            <a:endParaRPr lang="en-US" sz="1100" b="1">
              <a:latin typeface="Calibri" panose="020F0502020204030204" pitchFamily="34" charset="0"/>
              <a:cs typeface="Calibri" panose="020F0502020204030204" pitchFamily="34" charset="0"/>
            </a:endParaRPr>
          </a:p>
        </p:txBody>
      </p:sp>
      <p:sp>
        <p:nvSpPr>
          <p:cNvPr id="36" name="TextBox 35">
            <a:extLst>
              <a:ext uri="{FF2B5EF4-FFF2-40B4-BE49-F238E27FC236}">
                <a16:creationId xmlns:a16="http://schemas.microsoft.com/office/drawing/2014/main" id="{0DA79B32-F57A-46A7-B14B-166833F7B62A}"/>
              </a:ext>
            </a:extLst>
          </p:cNvPr>
          <p:cNvSpPr txBox="1"/>
          <p:nvPr/>
        </p:nvSpPr>
        <p:spPr>
          <a:xfrm>
            <a:off x="5391449" y="1822245"/>
            <a:ext cx="482631" cy="276999"/>
          </a:xfrm>
          <a:prstGeom prst="rect">
            <a:avLst/>
          </a:prstGeom>
          <a:noFill/>
        </p:spPr>
        <p:txBody>
          <a:bodyPr wrap="square">
            <a:spAutoFit/>
          </a:bodyPr>
          <a:lstStyle/>
          <a:p>
            <a:r>
              <a:rPr lang="en-US" sz="1200" b="1" noProof="0">
                <a:latin typeface="Calibri" panose="020F0502020204030204" pitchFamily="34" charset="0"/>
                <a:cs typeface="Calibri" panose="020F0502020204030204" pitchFamily="34" charset="0"/>
              </a:rPr>
              <a:t>OK!</a:t>
            </a:r>
            <a:endParaRPr lang="en-US" sz="1200" b="1">
              <a:latin typeface="Calibri" panose="020F0502020204030204" pitchFamily="34" charset="0"/>
              <a:cs typeface="Calibri" panose="020F0502020204030204" pitchFamily="34" charset="0"/>
            </a:endParaRPr>
          </a:p>
        </p:txBody>
      </p:sp>
      <p:sp>
        <p:nvSpPr>
          <p:cNvPr id="37" name="Arrow: Pentagon 36">
            <a:extLst>
              <a:ext uri="{FF2B5EF4-FFF2-40B4-BE49-F238E27FC236}">
                <a16:creationId xmlns:a16="http://schemas.microsoft.com/office/drawing/2014/main" id="{676BA731-A920-41AA-B201-E3C4DF45AE46}"/>
              </a:ext>
            </a:extLst>
          </p:cNvPr>
          <p:cNvSpPr/>
          <p:nvPr/>
        </p:nvSpPr>
        <p:spPr>
          <a:xfrm>
            <a:off x="4155655" y="1651838"/>
            <a:ext cx="1178696" cy="620919"/>
          </a:xfrm>
          <a:prstGeom prst="homePlate">
            <a:avLst>
              <a:gd name="adj" fmla="val 1612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solidFill>
                  <a:schemeClr val="tx1"/>
                </a:solidFill>
                <a:latin typeface="Calibri" panose="020F0502020204030204" pitchFamily="34" charset="0"/>
                <a:cs typeface="Calibri" panose="020F0502020204030204" pitchFamily="34" charset="0"/>
              </a:rPr>
              <a:t>Tech. Test</a:t>
            </a:r>
          </a:p>
        </p:txBody>
      </p:sp>
      <p:sp>
        <p:nvSpPr>
          <p:cNvPr id="38" name="TextBox 37">
            <a:extLst>
              <a:ext uri="{FF2B5EF4-FFF2-40B4-BE49-F238E27FC236}">
                <a16:creationId xmlns:a16="http://schemas.microsoft.com/office/drawing/2014/main" id="{DAADDB63-9A61-4897-8EC9-11DE93898B5D}"/>
              </a:ext>
            </a:extLst>
          </p:cNvPr>
          <p:cNvSpPr txBox="1"/>
          <p:nvPr/>
        </p:nvSpPr>
        <p:spPr>
          <a:xfrm>
            <a:off x="271840" y="1025375"/>
            <a:ext cx="2889161" cy="430887"/>
          </a:xfrm>
          <a:prstGeom prst="rect">
            <a:avLst/>
          </a:prstGeom>
          <a:noFill/>
        </p:spPr>
        <p:txBody>
          <a:bodyPr wrap="square">
            <a:spAutoFit/>
          </a:bodyPr>
          <a:lstStyle/>
          <a:p>
            <a:pPr marL="171450" indent="-171450">
              <a:buFont typeface="Arial" panose="020B0604020202020204" pitchFamily="34" charset="0"/>
              <a:buChar char="•"/>
            </a:pPr>
            <a:r>
              <a:rPr lang="en-US" sz="1100" b="1" noProof="0">
                <a:latin typeface="Calibri" panose="020F0502020204030204" pitchFamily="34" charset="0"/>
                <a:cs typeface="Calibri" panose="020F0502020204030204" pitchFamily="34" charset="0"/>
              </a:rPr>
              <a:t>Lead</a:t>
            </a:r>
            <a:r>
              <a:rPr lang="en-US" sz="1100" noProof="0">
                <a:latin typeface="Calibri" panose="020F0502020204030204" pitchFamily="34" charset="0"/>
                <a:cs typeface="Calibri" panose="020F0502020204030204" pitchFamily="34" charset="0"/>
              </a:rPr>
              <a:t> </a:t>
            </a:r>
            <a:r>
              <a:rPr lang="en-US" sz="1100" b="1" noProof="0">
                <a:latin typeface="Calibri" panose="020F0502020204030204" pitchFamily="34" charset="0"/>
                <a:cs typeface="Calibri" panose="020F0502020204030204" pitchFamily="34" charset="0"/>
              </a:rPr>
              <a:t>Seeburger</a:t>
            </a:r>
            <a:r>
              <a:rPr lang="en-US" sz="1100" noProof="0">
                <a:latin typeface="Calibri" panose="020F0502020204030204" pitchFamily="34" charset="0"/>
                <a:cs typeface="Calibri" panose="020F0502020204030204" pitchFamily="34" charset="0"/>
              </a:rPr>
              <a:t> = Bertram</a:t>
            </a:r>
          </a:p>
          <a:p>
            <a:pPr marL="171450" indent="-171450">
              <a:buFont typeface="Arial" panose="020B0604020202020204" pitchFamily="34" charset="0"/>
              <a:buChar char="•"/>
            </a:pPr>
            <a:r>
              <a:rPr lang="en-US" sz="1100">
                <a:latin typeface="Calibri" panose="020F0502020204030204" pitchFamily="34" charset="0"/>
                <a:cs typeface="Calibri" panose="020F0502020204030204" pitchFamily="34" charset="0"/>
              </a:rPr>
              <a:t>Participation </a:t>
            </a:r>
            <a:r>
              <a:rPr lang="en-US" sz="1100" b="1">
                <a:latin typeface="Calibri" panose="020F0502020204030204" pitchFamily="34" charset="0"/>
                <a:cs typeface="Calibri" panose="020F0502020204030204" pitchFamily="34" charset="0"/>
              </a:rPr>
              <a:t>SNP</a:t>
            </a:r>
            <a:r>
              <a:rPr lang="en-US" sz="1100">
                <a:latin typeface="Calibri" panose="020F0502020204030204" pitchFamily="34" charset="0"/>
                <a:cs typeface="Calibri" panose="020F0502020204030204" pitchFamily="34" charset="0"/>
              </a:rPr>
              <a:t> = Corinna/Mateusz</a:t>
            </a:r>
          </a:p>
        </p:txBody>
      </p:sp>
      <p:sp>
        <p:nvSpPr>
          <p:cNvPr id="39" name="TextBox 38">
            <a:extLst>
              <a:ext uri="{FF2B5EF4-FFF2-40B4-BE49-F238E27FC236}">
                <a16:creationId xmlns:a16="http://schemas.microsoft.com/office/drawing/2014/main" id="{100EA9DD-6C76-4D87-A986-7CDD8568F001}"/>
              </a:ext>
            </a:extLst>
          </p:cNvPr>
          <p:cNvSpPr txBox="1"/>
          <p:nvPr/>
        </p:nvSpPr>
        <p:spPr>
          <a:xfrm>
            <a:off x="605599" y="3566498"/>
            <a:ext cx="2555402" cy="1384995"/>
          </a:xfrm>
          <a:prstGeom prst="rect">
            <a:avLst/>
          </a:prstGeom>
          <a:noFill/>
        </p:spPr>
        <p:txBody>
          <a:bodyPr wrap="square" lIns="91440" tIns="45720" rIns="91440" bIns="45720" anchor="t">
            <a:spAutoFit/>
          </a:bodyPr>
          <a:lstStyle/>
          <a:p>
            <a:r>
              <a:rPr lang="en-US" sz="1050" noProof="0">
                <a:latin typeface="Calibri"/>
                <a:cs typeface="Calibri"/>
              </a:rPr>
              <a:t>Must be loaded in SAP</a:t>
            </a:r>
          </a:p>
          <a:p>
            <a:pPr marL="171450" indent="-171450">
              <a:buFont typeface="Arial" panose="020B0604020202020204" pitchFamily="34" charset="0"/>
              <a:buChar char="•"/>
            </a:pPr>
            <a:r>
              <a:rPr lang="en-US" sz="1050" noProof="0">
                <a:latin typeface="Calibri"/>
                <a:cs typeface="Calibri"/>
              </a:rPr>
              <a:t>Scheduling agreement</a:t>
            </a:r>
          </a:p>
          <a:p>
            <a:pPr marL="171450" indent="-171450">
              <a:buFont typeface="Arial" panose="020B0604020202020204" pitchFamily="34" charset="0"/>
              <a:buChar char="•"/>
            </a:pPr>
            <a:r>
              <a:rPr lang="en-US" sz="1050">
                <a:latin typeface="Calibri"/>
                <a:cs typeface="Calibri"/>
              </a:rPr>
              <a:t>BP (sold to and ship to)</a:t>
            </a:r>
          </a:p>
          <a:p>
            <a:pPr marL="171450" indent="-171450">
              <a:buFont typeface="Arial" panose="020B0604020202020204" pitchFamily="34" charset="0"/>
              <a:buChar char="•"/>
            </a:pPr>
            <a:r>
              <a:rPr lang="en-US" sz="1050">
                <a:latin typeface="Calibri"/>
                <a:cs typeface="Calibri"/>
              </a:rPr>
              <a:t>Info record</a:t>
            </a:r>
          </a:p>
          <a:p>
            <a:pPr marL="171450" indent="-171450">
              <a:buFont typeface="Arial" panose="020B0604020202020204" pitchFamily="34" charset="0"/>
              <a:buChar char="•"/>
            </a:pPr>
            <a:r>
              <a:rPr lang="en-US" sz="1050">
                <a:latin typeface="Calibri"/>
                <a:cs typeface="Calibri"/>
              </a:rPr>
              <a:t>Pricing Conditions</a:t>
            </a:r>
          </a:p>
          <a:p>
            <a:r>
              <a:rPr lang="en-US" sz="1050">
                <a:latin typeface="Calibri"/>
                <a:cs typeface="Calibri"/>
              </a:rPr>
              <a:t>INBOUND: Test Messages matching to the provided master data</a:t>
            </a:r>
          </a:p>
          <a:p>
            <a:endParaRPr lang="en-US" sz="1050">
              <a:latin typeface="Calibri" panose="020F050202020403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DDAAE863-9DC3-4456-9376-CA238F76E5EB}"/>
              </a:ext>
            </a:extLst>
          </p:cNvPr>
          <p:cNvSpPr txBox="1"/>
          <p:nvPr/>
        </p:nvSpPr>
        <p:spPr>
          <a:xfrm>
            <a:off x="5975132" y="2636475"/>
            <a:ext cx="2464332" cy="1015663"/>
          </a:xfrm>
          <a:prstGeom prst="rect">
            <a:avLst/>
          </a:prstGeom>
          <a:noFill/>
        </p:spPr>
        <p:txBody>
          <a:bodyPr wrap="square" lIns="91440" tIns="45720" rIns="91440" bIns="45720" anchor="t">
            <a:spAutoFit/>
          </a:bodyPr>
          <a:lstStyle/>
          <a:p>
            <a:r>
              <a:rPr lang="en-US" sz="1200" b="1" noProof="0">
                <a:latin typeface="Calibri"/>
                <a:cs typeface="Calibri"/>
              </a:rPr>
              <a:t>Functional </a:t>
            </a:r>
            <a:r>
              <a:rPr lang="en-US" sz="1200" b="1">
                <a:latin typeface="Calibri"/>
                <a:cs typeface="Calibri"/>
              </a:rPr>
              <a:t>Content Test</a:t>
            </a:r>
            <a:endParaRPr lang="en-US" sz="1200" b="1" noProof="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200">
                <a:latin typeface="Calibri"/>
                <a:cs typeface="Calibri"/>
              </a:rPr>
              <a:t>Data available and consistent in SAP</a:t>
            </a:r>
          </a:p>
          <a:p>
            <a:pPr marL="171450" indent="-171450">
              <a:buFont typeface="Arial" panose="020B0604020202020204" pitchFamily="34" charset="0"/>
              <a:buChar char="•"/>
            </a:pPr>
            <a:r>
              <a:rPr lang="en-US" sz="1200">
                <a:latin typeface="Calibri"/>
                <a:cs typeface="Calibri"/>
              </a:rPr>
              <a:t>HUF Verification of message correctness (</a:t>
            </a:r>
            <a:r>
              <a:rPr lang="en-US" sz="1200" err="1">
                <a:latin typeface="Calibri"/>
                <a:cs typeface="Calibri"/>
              </a:rPr>
              <a:t>Planio</a:t>
            </a:r>
            <a:r>
              <a:rPr lang="en-US" sz="1200">
                <a:latin typeface="Calibri"/>
                <a:cs typeface="Calibri"/>
              </a:rPr>
              <a:t>)</a:t>
            </a:r>
            <a:endParaRPr lang="en-US" sz="1200">
              <a:latin typeface="Calibri" panose="020F0502020204030204" pitchFamily="34" charset="0"/>
              <a:cs typeface="Calibri" panose="020F0502020204030204" pitchFamily="34" charset="0"/>
            </a:endParaRPr>
          </a:p>
        </p:txBody>
      </p:sp>
      <p:sp>
        <p:nvSpPr>
          <p:cNvPr id="42" name="Arrow: Curved Down 41">
            <a:extLst>
              <a:ext uri="{FF2B5EF4-FFF2-40B4-BE49-F238E27FC236}">
                <a16:creationId xmlns:a16="http://schemas.microsoft.com/office/drawing/2014/main" id="{DFB97700-44E5-4F9C-A5FE-F633AB3AAF6A}"/>
              </a:ext>
            </a:extLst>
          </p:cNvPr>
          <p:cNvSpPr/>
          <p:nvPr/>
        </p:nvSpPr>
        <p:spPr>
          <a:xfrm rot="10800000">
            <a:off x="4155655" y="2377977"/>
            <a:ext cx="1869252" cy="31153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cs typeface="Calibri" panose="020F0502020204030204" pitchFamily="34" charset="0"/>
            </a:endParaRPr>
          </a:p>
        </p:txBody>
      </p:sp>
      <p:sp>
        <p:nvSpPr>
          <p:cNvPr id="43" name="Arrow: Curved Down 42">
            <a:extLst>
              <a:ext uri="{FF2B5EF4-FFF2-40B4-BE49-F238E27FC236}">
                <a16:creationId xmlns:a16="http://schemas.microsoft.com/office/drawing/2014/main" id="{87562E3E-BCF2-42FE-99A4-BA7B86D3E0E2}"/>
              </a:ext>
            </a:extLst>
          </p:cNvPr>
          <p:cNvSpPr/>
          <p:nvPr/>
        </p:nvSpPr>
        <p:spPr>
          <a:xfrm>
            <a:off x="5334351" y="1264997"/>
            <a:ext cx="703734" cy="31153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cs typeface="Calibri" panose="020F0502020204030204" pitchFamily="34" charset="0"/>
            </a:endParaRPr>
          </a:p>
        </p:txBody>
      </p:sp>
      <p:sp>
        <p:nvSpPr>
          <p:cNvPr id="46" name="Arrow: Pentagon 45">
            <a:extLst>
              <a:ext uri="{FF2B5EF4-FFF2-40B4-BE49-F238E27FC236}">
                <a16:creationId xmlns:a16="http://schemas.microsoft.com/office/drawing/2014/main" id="{BF606644-B245-407A-B73B-B75C124C61B1}"/>
              </a:ext>
            </a:extLst>
          </p:cNvPr>
          <p:cNvSpPr/>
          <p:nvPr/>
        </p:nvSpPr>
        <p:spPr>
          <a:xfrm>
            <a:off x="663675" y="4776680"/>
            <a:ext cx="1851343" cy="343014"/>
          </a:xfrm>
          <a:prstGeom prst="homePlate">
            <a:avLst>
              <a:gd name="adj" fmla="val 161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latin typeface="Calibri" panose="020F0502020204030204" pitchFamily="34" charset="0"/>
                <a:cs typeface="Calibri" panose="020F0502020204030204" pitchFamily="34" charset="0"/>
              </a:rPr>
              <a:t>OUTBOUND</a:t>
            </a:r>
          </a:p>
          <a:p>
            <a:pPr algn="ctr"/>
            <a:r>
              <a:rPr lang="en-US" sz="1100">
                <a:latin typeface="Calibri" panose="020F0502020204030204" pitchFamily="34" charset="0"/>
                <a:cs typeface="Calibri" panose="020F0502020204030204" pitchFamily="34" charset="0"/>
              </a:rPr>
              <a:t>Data availability in SAP</a:t>
            </a:r>
          </a:p>
        </p:txBody>
      </p:sp>
      <p:sp>
        <p:nvSpPr>
          <p:cNvPr id="47" name="TextBox 46">
            <a:extLst>
              <a:ext uri="{FF2B5EF4-FFF2-40B4-BE49-F238E27FC236}">
                <a16:creationId xmlns:a16="http://schemas.microsoft.com/office/drawing/2014/main" id="{D3B0527E-397A-44A9-AC98-9098309B413D}"/>
              </a:ext>
            </a:extLst>
          </p:cNvPr>
          <p:cNvSpPr txBox="1"/>
          <p:nvPr/>
        </p:nvSpPr>
        <p:spPr>
          <a:xfrm>
            <a:off x="605815" y="5231921"/>
            <a:ext cx="2555186" cy="1546577"/>
          </a:xfrm>
          <a:prstGeom prst="rect">
            <a:avLst/>
          </a:prstGeom>
          <a:noFill/>
        </p:spPr>
        <p:txBody>
          <a:bodyPr wrap="square" lIns="91440" tIns="45720" rIns="91440" bIns="45720" anchor="t">
            <a:spAutoFit/>
          </a:bodyPr>
          <a:lstStyle/>
          <a:p>
            <a:r>
              <a:rPr lang="en-US" sz="1050" noProof="0">
                <a:latin typeface="Calibri"/>
                <a:cs typeface="Calibri"/>
              </a:rPr>
              <a:t>Must be loaded in SAP</a:t>
            </a:r>
          </a:p>
          <a:p>
            <a:r>
              <a:rPr lang="en-US" sz="1050">
                <a:latin typeface="Calibri"/>
                <a:cs typeface="Calibri"/>
              </a:rPr>
              <a:t>Complete </a:t>
            </a:r>
            <a:r>
              <a:rPr lang="en-US" sz="1050" b="1">
                <a:latin typeface="Calibri"/>
                <a:cs typeface="Calibri"/>
              </a:rPr>
              <a:t>EWM </a:t>
            </a:r>
            <a:r>
              <a:rPr lang="en-US" sz="1050">
                <a:latin typeface="Calibri"/>
                <a:cs typeface="Calibri"/>
              </a:rPr>
              <a:t>process</a:t>
            </a:r>
            <a:endParaRPr lang="en-US" sz="1050" noProof="0">
              <a:latin typeface="Calibri"/>
              <a:cs typeface="Calibri"/>
            </a:endParaRPr>
          </a:p>
          <a:p>
            <a:pPr marL="171450" indent="-171450">
              <a:buFont typeface="Arial" panose="020B0604020202020204" pitchFamily="34" charset="0"/>
              <a:buChar char="•"/>
            </a:pPr>
            <a:r>
              <a:rPr lang="en-US" sz="1050" noProof="0">
                <a:latin typeface="Calibri"/>
                <a:cs typeface="Calibri"/>
              </a:rPr>
              <a:t>Stock</a:t>
            </a:r>
          </a:p>
          <a:p>
            <a:pPr marL="171450" indent="-171450">
              <a:buFont typeface="Arial" panose="020B0604020202020204" pitchFamily="34" charset="0"/>
              <a:buChar char="•"/>
            </a:pPr>
            <a:r>
              <a:rPr lang="en-US" sz="1050">
                <a:latin typeface="Calibri"/>
                <a:cs typeface="Calibri"/>
              </a:rPr>
              <a:t>Packaging</a:t>
            </a:r>
          </a:p>
          <a:p>
            <a:pPr marL="171450" indent="-171450">
              <a:buFont typeface="Arial" panose="020B0604020202020204" pitchFamily="34" charset="0"/>
              <a:buChar char="•"/>
            </a:pPr>
            <a:r>
              <a:rPr lang="en-US" sz="1050">
                <a:latin typeface="Calibri"/>
                <a:cs typeface="Calibri"/>
              </a:rPr>
              <a:t>Etc.</a:t>
            </a:r>
          </a:p>
          <a:p>
            <a:r>
              <a:rPr lang="en-US" sz="1050">
                <a:latin typeface="Calibri"/>
                <a:cs typeface="Calibri"/>
              </a:rPr>
              <a:t>OUTBOUND:  </a:t>
            </a:r>
            <a:r>
              <a:rPr lang="en-US" sz="1050" err="1">
                <a:latin typeface="Calibri"/>
                <a:cs typeface="Calibri"/>
              </a:rPr>
              <a:t>HuF</a:t>
            </a:r>
            <a:r>
              <a:rPr lang="en-US" sz="1050">
                <a:latin typeface="Calibri"/>
                <a:cs typeface="Calibri"/>
              </a:rPr>
              <a:t> needs to create outbound messages based on the inbound massages just processed.</a:t>
            </a:r>
          </a:p>
          <a:p>
            <a:r>
              <a:rPr lang="en-US" sz="1050">
                <a:latin typeface="Calibri"/>
                <a:cs typeface="Calibri"/>
              </a:rPr>
              <a:t>SAP will send to Seeburger</a:t>
            </a:r>
            <a:endParaRPr lang="en-US" sz="1050">
              <a:latin typeface="Calibri" panose="020F0502020204030204" pitchFamily="34" charset="0"/>
              <a:cs typeface="Calibri" panose="020F0502020204030204" pitchFamily="34" charset="0"/>
            </a:endParaRPr>
          </a:p>
        </p:txBody>
      </p:sp>
      <p:sp>
        <p:nvSpPr>
          <p:cNvPr id="49" name="Arrow: Pentagon 48">
            <a:extLst>
              <a:ext uri="{FF2B5EF4-FFF2-40B4-BE49-F238E27FC236}">
                <a16:creationId xmlns:a16="http://schemas.microsoft.com/office/drawing/2014/main" id="{35BCF0BE-6EA9-497C-806D-3D6B2096C99B}"/>
              </a:ext>
            </a:extLst>
          </p:cNvPr>
          <p:cNvSpPr/>
          <p:nvPr/>
        </p:nvSpPr>
        <p:spPr>
          <a:xfrm>
            <a:off x="10614580" y="1578874"/>
            <a:ext cx="1178696" cy="620919"/>
          </a:xfrm>
          <a:prstGeom prst="homePlate">
            <a:avLst>
              <a:gd name="adj" fmla="val 1612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solidFill>
                  <a:schemeClr val="tx1"/>
                </a:solidFill>
                <a:latin typeface="Calibri" panose="020F0502020204030204" pitchFamily="34" charset="0"/>
                <a:cs typeface="Calibri" panose="020F0502020204030204" pitchFamily="34" charset="0"/>
              </a:rPr>
              <a:t>Rollout Connectivity Test</a:t>
            </a:r>
          </a:p>
        </p:txBody>
      </p:sp>
      <p:sp>
        <p:nvSpPr>
          <p:cNvPr id="6" name="Right Brace 5">
            <a:extLst>
              <a:ext uri="{FF2B5EF4-FFF2-40B4-BE49-F238E27FC236}">
                <a16:creationId xmlns:a16="http://schemas.microsoft.com/office/drawing/2014/main" id="{B69AF778-E0DC-4697-8C21-F119C68F5A13}"/>
              </a:ext>
            </a:extLst>
          </p:cNvPr>
          <p:cNvSpPr/>
          <p:nvPr/>
        </p:nvSpPr>
        <p:spPr>
          <a:xfrm rot="16200000">
            <a:off x="4000374" y="297408"/>
            <a:ext cx="264236" cy="219941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cxnSp>
        <p:nvCxnSpPr>
          <p:cNvPr id="50" name="Connector: Elbow 49">
            <a:extLst>
              <a:ext uri="{FF2B5EF4-FFF2-40B4-BE49-F238E27FC236}">
                <a16:creationId xmlns:a16="http://schemas.microsoft.com/office/drawing/2014/main" id="{07E0ED67-A84C-4237-BF2E-771FD7322500}"/>
              </a:ext>
            </a:extLst>
          </p:cNvPr>
          <p:cNvCxnSpPr>
            <a:cxnSpLocks/>
          </p:cNvCxnSpPr>
          <p:nvPr/>
        </p:nvCxnSpPr>
        <p:spPr>
          <a:xfrm flipV="1">
            <a:off x="2996034" y="2248085"/>
            <a:ext cx="450521" cy="1191290"/>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47A0A436-1A4F-406B-A589-A4C214EE1819}"/>
              </a:ext>
            </a:extLst>
          </p:cNvPr>
          <p:cNvCxnSpPr>
            <a:cxnSpLocks/>
          </p:cNvCxnSpPr>
          <p:nvPr/>
        </p:nvCxnSpPr>
        <p:spPr>
          <a:xfrm flipV="1">
            <a:off x="2996034" y="2248085"/>
            <a:ext cx="450521" cy="2703827"/>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6D16C6EB-AAF0-4AD9-8A67-3179560486DF}"/>
              </a:ext>
            </a:extLst>
          </p:cNvPr>
          <p:cNvSpPr txBox="1"/>
          <p:nvPr/>
        </p:nvSpPr>
        <p:spPr>
          <a:xfrm>
            <a:off x="3257022" y="709303"/>
            <a:ext cx="2199416" cy="600164"/>
          </a:xfrm>
          <a:prstGeom prst="rect">
            <a:avLst/>
          </a:prstGeom>
          <a:noFill/>
        </p:spPr>
        <p:txBody>
          <a:bodyPr wrap="square">
            <a:spAutoFit/>
          </a:bodyPr>
          <a:lstStyle/>
          <a:p>
            <a:r>
              <a:rPr lang="en-US" sz="1100" b="1" noProof="0">
                <a:latin typeface="Calibri" panose="020F0502020204030204" pitchFamily="34" charset="0"/>
                <a:cs typeface="Calibri" panose="020F0502020204030204" pitchFamily="34" charset="0"/>
              </a:rPr>
              <a:t>SNP</a:t>
            </a:r>
          </a:p>
          <a:p>
            <a:pPr marL="171450" indent="-171450">
              <a:buFont typeface="Arial" panose="020B0604020202020204" pitchFamily="34" charset="0"/>
              <a:buChar char="•"/>
            </a:pPr>
            <a:r>
              <a:rPr lang="en-US" sz="1100" noProof="0">
                <a:latin typeface="Calibri" panose="020F0502020204030204" pitchFamily="34" charset="0"/>
                <a:cs typeface="Calibri" panose="020F0502020204030204" pitchFamily="34" charset="0"/>
              </a:rPr>
              <a:t>Customer = Corinna</a:t>
            </a:r>
          </a:p>
          <a:p>
            <a:pPr marL="171450" indent="-171450">
              <a:buFont typeface="Arial" panose="020B0604020202020204" pitchFamily="34" charset="0"/>
              <a:buChar char="•"/>
            </a:pPr>
            <a:r>
              <a:rPr lang="en-US" sz="1100">
                <a:latin typeface="Calibri" panose="020F0502020204030204" pitchFamily="34" charset="0"/>
                <a:cs typeface="Calibri" panose="020F0502020204030204" pitchFamily="34" charset="0"/>
              </a:rPr>
              <a:t>Supplier = Mateusz</a:t>
            </a:r>
          </a:p>
        </p:txBody>
      </p:sp>
      <p:sp>
        <p:nvSpPr>
          <p:cNvPr id="55" name="TextBox 54">
            <a:extLst>
              <a:ext uri="{FF2B5EF4-FFF2-40B4-BE49-F238E27FC236}">
                <a16:creationId xmlns:a16="http://schemas.microsoft.com/office/drawing/2014/main" id="{A09F84F7-D03C-43F3-981B-C6DA4E748587}"/>
              </a:ext>
            </a:extLst>
          </p:cNvPr>
          <p:cNvSpPr txBox="1"/>
          <p:nvPr/>
        </p:nvSpPr>
        <p:spPr>
          <a:xfrm>
            <a:off x="6566255" y="491813"/>
            <a:ext cx="3259204" cy="430887"/>
          </a:xfrm>
          <a:prstGeom prst="rect">
            <a:avLst/>
          </a:prstGeom>
          <a:noFill/>
        </p:spPr>
        <p:txBody>
          <a:bodyPr wrap="square">
            <a:spAutoFit/>
          </a:bodyPr>
          <a:lstStyle/>
          <a:p>
            <a:pPr marL="171450" indent="-171450">
              <a:buFont typeface="Arial" panose="020B0604020202020204" pitchFamily="34" charset="0"/>
              <a:buChar char="•"/>
            </a:pPr>
            <a:r>
              <a:rPr lang="en-US" sz="1100" b="1" noProof="0">
                <a:latin typeface="Calibri" panose="020F0502020204030204" pitchFamily="34" charset="0"/>
                <a:cs typeface="Calibri" panose="020F0502020204030204" pitchFamily="34" charset="0"/>
              </a:rPr>
              <a:t>Lead HUF = </a:t>
            </a:r>
            <a:r>
              <a:rPr lang="en-US" sz="1100" noProof="0">
                <a:latin typeface="Calibri" panose="020F0502020204030204" pitchFamily="34" charset="0"/>
                <a:cs typeface="Calibri" panose="020F0502020204030204" pitchFamily="34" charset="0"/>
              </a:rPr>
              <a:t>Astrid / Lourdes</a:t>
            </a:r>
          </a:p>
          <a:p>
            <a:pPr marL="171450" indent="-171450">
              <a:buFont typeface="Arial" panose="020B0604020202020204" pitchFamily="34" charset="0"/>
              <a:buChar char="•"/>
            </a:pPr>
            <a:r>
              <a:rPr lang="en-US" sz="1100" noProof="0">
                <a:latin typeface="Calibri" panose="020F0502020204030204" pitchFamily="34" charset="0"/>
                <a:cs typeface="Calibri" panose="020F0502020204030204" pitchFamily="34" charset="0"/>
              </a:rPr>
              <a:t>Participation </a:t>
            </a:r>
            <a:r>
              <a:rPr lang="en-US" sz="1100" b="1" noProof="0">
                <a:latin typeface="Calibri" panose="020F0502020204030204" pitchFamily="34" charset="0"/>
                <a:cs typeface="Calibri" panose="020F0502020204030204" pitchFamily="34" charset="0"/>
              </a:rPr>
              <a:t>SNP Business Consultant </a:t>
            </a:r>
            <a:r>
              <a:rPr lang="en-US" sz="1100" noProof="0">
                <a:latin typeface="Calibri" panose="020F0502020204030204" pitchFamily="34" charset="0"/>
                <a:cs typeface="Calibri" panose="020F0502020204030204" pitchFamily="34" charset="0"/>
              </a:rPr>
              <a:t>= Pilar</a:t>
            </a:r>
            <a:endParaRPr lang="en-US" sz="1100">
              <a:latin typeface="Calibri" panose="020F0502020204030204" pitchFamily="34" charset="0"/>
              <a:cs typeface="Calibri" panose="020F0502020204030204" pitchFamily="34" charset="0"/>
            </a:endParaRPr>
          </a:p>
        </p:txBody>
      </p:sp>
      <p:sp>
        <p:nvSpPr>
          <p:cNvPr id="56" name="TextBox 55">
            <a:extLst>
              <a:ext uri="{FF2B5EF4-FFF2-40B4-BE49-F238E27FC236}">
                <a16:creationId xmlns:a16="http://schemas.microsoft.com/office/drawing/2014/main" id="{DFE97765-88E8-4D1E-8AD5-F8736BCAEB07}"/>
              </a:ext>
            </a:extLst>
          </p:cNvPr>
          <p:cNvSpPr txBox="1"/>
          <p:nvPr/>
        </p:nvSpPr>
        <p:spPr>
          <a:xfrm>
            <a:off x="603128" y="2460863"/>
            <a:ext cx="2388358" cy="600164"/>
          </a:xfrm>
          <a:prstGeom prst="rect">
            <a:avLst/>
          </a:prstGeom>
          <a:solidFill>
            <a:schemeClr val="bg1"/>
          </a:solidFill>
        </p:spPr>
        <p:txBody>
          <a:bodyPr wrap="square">
            <a:spAutoFit/>
          </a:bodyPr>
          <a:lstStyle/>
          <a:p>
            <a:r>
              <a:rPr lang="en-US" sz="1100" b="1" noProof="0">
                <a:latin typeface="Calibri" panose="020F0502020204030204" pitchFamily="34" charset="0"/>
                <a:cs typeface="Calibri" panose="020F0502020204030204" pitchFamily="34" charset="0"/>
              </a:rPr>
              <a:t>Lead HUF</a:t>
            </a:r>
          </a:p>
          <a:p>
            <a:r>
              <a:rPr lang="en-US" sz="1100" noProof="0">
                <a:latin typeface="Calibri" panose="020F0502020204030204" pitchFamily="34" charset="0"/>
                <a:cs typeface="Calibri" panose="020F0502020204030204" pitchFamily="34" charset="0"/>
              </a:rPr>
              <a:t>Data Availability = Astrid / Lourdes</a:t>
            </a:r>
          </a:p>
          <a:p>
            <a:r>
              <a:rPr lang="en-US" sz="1100">
                <a:latin typeface="Calibri" panose="020F0502020204030204" pitchFamily="34" charset="0"/>
                <a:cs typeface="Calibri" panose="020F0502020204030204" pitchFamily="34" charset="0"/>
              </a:rPr>
              <a:t>Participation </a:t>
            </a:r>
            <a:r>
              <a:rPr lang="en-US" sz="1100" b="1">
                <a:latin typeface="Calibri" panose="020F0502020204030204" pitchFamily="34" charset="0"/>
                <a:cs typeface="Calibri" panose="020F0502020204030204" pitchFamily="34" charset="0"/>
              </a:rPr>
              <a:t>SNP </a:t>
            </a:r>
            <a:r>
              <a:rPr lang="en-US" sz="1100">
                <a:latin typeface="Calibri" panose="020F0502020204030204" pitchFamily="34" charset="0"/>
                <a:cs typeface="Calibri" panose="020F0502020204030204" pitchFamily="34" charset="0"/>
              </a:rPr>
              <a:t>= Pilar</a:t>
            </a:r>
          </a:p>
        </p:txBody>
      </p:sp>
      <p:sp>
        <p:nvSpPr>
          <p:cNvPr id="28" name="Right Brace 27">
            <a:extLst>
              <a:ext uri="{FF2B5EF4-FFF2-40B4-BE49-F238E27FC236}">
                <a16:creationId xmlns:a16="http://schemas.microsoft.com/office/drawing/2014/main" id="{ABC08C17-D384-4C99-AE04-C428D2B612B8}"/>
              </a:ext>
            </a:extLst>
          </p:cNvPr>
          <p:cNvSpPr/>
          <p:nvPr/>
        </p:nvSpPr>
        <p:spPr>
          <a:xfrm rot="16200000">
            <a:off x="8069224" y="-1091633"/>
            <a:ext cx="343063" cy="440534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7" name="Arrow: Pentagon 26">
            <a:extLst>
              <a:ext uri="{FF2B5EF4-FFF2-40B4-BE49-F238E27FC236}">
                <a16:creationId xmlns:a16="http://schemas.microsoft.com/office/drawing/2014/main" id="{43AC093F-2610-4523-A011-37B71F523C62}"/>
              </a:ext>
            </a:extLst>
          </p:cNvPr>
          <p:cNvSpPr/>
          <p:nvPr/>
        </p:nvSpPr>
        <p:spPr>
          <a:xfrm>
            <a:off x="8811911" y="1578873"/>
            <a:ext cx="1754884" cy="620919"/>
          </a:xfrm>
          <a:prstGeom prst="homePlate">
            <a:avLst>
              <a:gd name="adj" fmla="val 16129"/>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b="1">
                <a:solidFill>
                  <a:schemeClr val="tx1"/>
                </a:solidFill>
                <a:latin typeface="Calibri"/>
                <a:cs typeface="Calibri"/>
              </a:rPr>
              <a:t>End to End Functional Content Test</a:t>
            </a:r>
            <a:endParaRPr lang="en-US">
              <a:solidFill>
                <a:schemeClr val="tx1"/>
              </a:solidFill>
            </a:endParaRPr>
          </a:p>
        </p:txBody>
      </p:sp>
      <p:sp>
        <p:nvSpPr>
          <p:cNvPr id="34" name="TextBox 33">
            <a:extLst>
              <a:ext uri="{FF2B5EF4-FFF2-40B4-BE49-F238E27FC236}">
                <a16:creationId xmlns:a16="http://schemas.microsoft.com/office/drawing/2014/main" id="{C761F326-A490-4CB4-A91A-DA4918FB45E0}"/>
              </a:ext>
            </a:extLst>
          </p:cNvPr>
          <p:cNvSpPr txBox="1"/>
          <p:nvPr/>
        </p:nvSpPr>
        <p:spPr>
          <a:xfrm>
            <a:off x="8812925" y="3056888"/>
            <a:ext cx="2464332" cy="1200329"/>
          </a:xfrm>
          <a:prstGeom prst="rect">
            <a:avLst/>
          </a:prstGeom>
          <a:noFill/>
        </p:spPr>
        <p:txBody>
          <a:bodyPr wrap="square" lIns="91440" tIns="45720" rIns="91440" bIns="45720" anchor="t">
            <a:spAutoFit/>
          </a:bodyPr>
          <a:lstStyle/>
          <a:p>
            <a:r>
              <a:rPr lang="en-US" sz="1200" b="1" noProof="0">
                <a:latin typeface="Calibri"/>
                <a:cs typeface="Calibri"/>
              </a:rPr>
              <a:t>Test</a:t>
            </a:r>
            <a:r>
              <a:rPr lang="en-US" sz="1200" b="1">
                <a:latin typeface="Calibri"/>
                <a:cs typeface="Calibri"/>
              </a:rPr>
              <a:t> for every Customer</a:t>
            </a:r>
            <a:endParaRPr lang="en-US" sz="1200" b="1" noProof="0">
              <a:latin typeface="Calibri"/>
              <a:cs typeface="Calibri"/>
            </a:endParaRPr>
          </a:p>
          <a:p>
            <a:pPr marL="171450" indent="-171450">
              <a:buFont typeface="Arial" panose="020B0604020202020204" pitchFamily="34" charset="0"/>
              <a:buChar char="•"/>
            </a:pPr>
            <a:r>
              <a:rPr lang="en-US" sz="1200">
                <a:latin typeface="Calibri"/>
                <a:cs typeface="Calibri"/>
              </a:rPr>
              <a:t>Based on Inbound msg create ASN</a:t>
            </a:r>
          </a:p>
          <a:p>
            <a:pPr marL="171450" indent="-171450">
              <a:buFont typeface="Arial" panose="020B0604020202020204" pitchFamily="34" charset="0"/>
              <a:buChar char="•"/>
            </a:pPr>
            <a:r>
              <a:rPr lang="en-US" sz="1200">
                <a:latin typeface="Calibri"/>
                <a:cs typeface="Calibri"/>
              </a:rPr>
              <a:t>Check for data completeness and in the correct fields</a:t>
            </a:r>
          </a:p>
          <a:p>
            <a:pPr marL="171450" indent="-171450">
              <a:buFont typeface="Arial" panose="020B0604020202020204" pitchFamily="34" charset="0"/>
              <a:buChar char="•"/>
            </a:pPr>
            <a:endParaRPr lang="en-US" sz="1200">
              <a:latin typeface="Calibri"/>
              <a:cs typeface="Calibri"/>
            </a:endParaRPr>
          </a:p>
        </p:txBody>
      </p:sp>
      <p:sp>
        <p:nvSpPr>
          <p:cNvPr id="40" name="Arrow: Curved Down 39">
            <a:extLst>
              <a:ext uri="{FF2B5EF4-FFF2-40B4-BE49-F238E27FC236}">
                <a16:creationId xmlns:a16="http://schemas.microsoft.com/office/drawing/2014/main" id="{C2109614-2C88-4E7C-9310-1821F271EA09}"/>
              </a:ext>
            </a:extLst>
          </p:cNvPr>
          <p:cNvSpPr/>
          <p:nvPr/>
        </p:nvSpPr>
        <p:spPr>
          <a:xfrm>
            <a:off x="7637868" y="1256236"/>
            <a:ext cx="1886147" cy="29402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cs typeface="Calibri" panose="020F0502020204030204" pitchFamily="34" charset="0"/>
            </a:endParaRPr>
          </a:p>
        </p:txBody>
      </p:sp>
      <p:sp>
        <p:nvSpPr>
          <p:cNvPr id="44" name="Arrow: Curved Down 43">
            <a:extLst>
              <a:ext uri="{FF2B5EF4-FFF2-40B4-BE49-F238E27FC236}">
                <a16:creationId xmlns:a16="http://schemas.microsoft.com/office/drawing/2014/main" id="{8D222174-75F2-4444-A4FA-39958B4FA618}"/>
              </a:ext>
            </a:extLst>
          </p:cNvPr>
          <p:cNvSpPr/>
          <p:nvPr/>
        </p:nvSpPr>
        <p:spPr>
          <a:xfrm rot="10620000">
            <a:off x="7656136" y="2379713"/>
            <a:ext cx="1833595" cy="31153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cs typeface="Calibri" panose="020F0502020204030204" pitchFamily="34" charset="0"/>
            </a:endParaRPr>
          </a:p>
        </p:txBody>
      </p:sp>
      <p:sp>
        <p:nvSpPr>
          <p:cNvPr id="45" name="TextBox 44">
            <a:extLst>
              <a:ext uri="{FF2B5EF4-FFF2-40B4-BE49-F238E27FC236}">
                <a16:creationId xmlns:a16="http://schemas.microsoft.com/office/drawing/2014/main" id="{BF742458-75A7-4BB6-913D-4D292B5DEC17}"/>
              </a:ext>
            </a:extLst>
          </p:cNvPr>
          <p:cNvSpPr txBox="1"/>
          <p:nvPr/>
        </p:nvSpPr>
        <p:spPr>
          <a:xfrm>
            <a:off x="4153339" y="2776612"/>
            <a:ext cx="1238126" cy="600164"/>
          </a:xfrm>
          <a:prstGeom prst="rect">
            <a:avLst/>
          </a:prstGeom>
          <a:noFill/>
        </p:spPr>
        <p:txBody>
          <a:bodyPr wrap="square" lIns="91440" tIns="45720" rIns="91440" bIns="45720" anchor="t">
            <a:spAutoFit/>
          </a:bodyPr>
          <a:lstStyle/>
          <a:p>
            <a:r>
              <a:rPr lang="en-US" sz="1100" b="1">
                <a:latin typeface="Calibri"/>
                <a:cs typeface="Calibri"/>
              </a:rPr>
              <a:t>SNP Tech. Test 40% = SNP finalized</a:t>
            </a:r>
            <a:endParaRPr lang="en-US" sz="1100">
              <a:latin typeface="Calibri"/>
              <a:cs typeface="Calibri"/>
            </a:endParaRPr>
          </a:p>
        </p:txBody>
      </p:sp>
    </p:spTree>
    <p:extLst>
      <p:ext uri="{BB962C8B-B14F-4D97-AF65-F5344CB8AC3E}">
        <p14:creationId xmlns:p14="http://schemas.microsoft.com/office/powerpoint/2010/main" val="3358762874"/>
      </p:ext>
    </p:extLst>
  </p:cSld>
  <p:clrMapOvr>
    <a:masterClrMapping/>
  </p:clrMapOvr>
</p:sld>
</file>

<file path=ppt/theme/theme1.xml><?xml version="1.0" encoding="utf-8"?>
<a:theme xmlns:a="http://schemas.openxmlformats.org/drawingml/2006/main" name="SNP 2020">
  <a:themeElements>
    <a:clrScheme name="SNP_Bluefield_colors">
      <a:dk1>
        <a:srgbClr val="222221"/>
      </a:dk1>
      <a:lt1>
        <a:sysClr val="window" lastClr="FFFFFF"/>
      </a:lt1>
      <a:dk2>
        <a:srgbClr val="000324"/>
      </a:dk2>
      <a:lt2>
        <a:srgbClr val="D9D9D9"/>
      </a:lt2>
      <a:accent1>
        <a:srgbClr val="004A99"/>
      </a:accent1>
      <a:accent2>
        <a:srgbClr val="E18800"/>
      </a:accent2>
      <a:accent3>
        <a:srgbClr val="D14B40"/>
      </a:accent3>
      <a:accent4>
        <a:srgbClr val="F2B532"/>
      </a:accent4>
      <a:accent5>
        <a:srgbClr val="008FBC"/>
      </a:accent5>
      <a:accent6>
        <a:srgbClr val="A1AF4E"/>
      </a:accent6>
      <a:hlink>
        <a:srgbClr val="004A99"/>
      </a:hlink>
      <a:folHlink>
        <a:srgbClr val="9E1981"/>
      </a:folHlink>
    </a:clrScheme>
    <a:fontScheme name="SNP_Bluefield_Font">
      <a:majorFont>
        <a:latin typeface="Montserrat Light"/>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NP PowerPoint Template_Template Slides.potx" id="{0AB45ECB-F9CF-48F4-BC20-984C8D5BA7C7}" vid="{06B69C4D-9DB2-4E81-96D5-B15B6AA7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B4E43B7D439844FA85DDD0DC0F55A58" ma:contentTypeVersion="13" ma:contentTypeDescription="Create a new document." ma:contentTypeScope="" ma:versionID="df9027f23cb04849a4b2dde9b212b02d">
  <xsd:schema xmlns:xsd="http://www.w3.org/2001/XMLSchema" xmlns:xs="http://www.w3.org/2001/XMLSchema" xmlns:p="http://schemas.microsoft.com/office/2006/metadata/properties" xmlns:ns2="b307c350-954c-4995-9b5e-beccfc3e6e91" xmlns:ns3="f7b2b206-dfbc-4143-ad32-1f7cc25a7eed" targetNamespace="http://schemas.microsoft.com/office/2006/metadata/properties" ma:root="true" ma:fieldsID="94bb34a49a6d2dc0c0482a7a46952e67" ns2:_="" ns3:_="">
    <xsd:import namespace="b307c350-954c-4995-9b5e-beccfc3e6e91"/>
    <xsd:import namespace="f7b2b206-dfbc-4143-ad32-1f7cc25a7ee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7c350-954c-4995-9b5e-beccfc3e6e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_Flow_SignoffStatus" ma:index="20" nillable="true" ma:displayName="Sign-off status" ma:internalName="Sign_x002d_off_x0020_status">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7b2b206-dfbc-4143-ad32-1f7cc25a7ee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b307c350-954c-4995-9b5e-beccfc3e6e91" xsi:nil="true"/>
  </documentManagement>
</p:properties>
</file>

<file path=customXml/itemProps1.xml><?xml version="1.0" encoding="utf-8"?>
<ds:datastoreItem xmlns:ds="http://schemas.openxmlformats.org/officeDocument/2006/customXml" ds:itemID="{BE2E0786-7403-4910-87E7-9865197568A9}">
  <ds:schemaRefs>
    <ds:schemaRef ds:uri="http://schemas.microsoft.com/sharepoint/v3/contenttype/forms"/>
  </ds:schemaRefs>
</ds:datastoreItem>
</file>

<file path=customXml/itemProps2.xml><?xml version="1.0" encoding="utf-8"?>
<ds:datastoreItem xmlns:ds="http://schemas.openxmlformats.org/officeDocument/2006/customXml" ds:itemID="{EED31D1C-8DD2-43A8-A107-54FFF1CD4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7c350-954c-4995-9b5e-beccfc3e6e91"/>
    <ds:schemaRef ds:uri="f7b2b206-dfbc-4143-ad32-1f7cc25a7e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EAC0D50-F29B-4327-9241-17EE51FF7F70}">
  <ds:schemaRefs>
    <ds:schemaRef ds:uri="http://schemas.microsoft.com/office/2006/documentManagement/types"/>
    <ds:schemaRef ds:uri="http://purl.org/dc/dcmitype/"/>
    <ds:schemaRef ds:uri="http://www.w3.org/XML/1998/namespace"/>
    <ds:schemaRef ds:uri="http://purl.org/dc/elements/1.1/"/>
    <ds:schemaRef ds:uri="http://schemas.microsoft.com/office/infopath/2007/PartnerControls"/>
    <ds:schemaRef ds:uri="http://schemas.microsoft.com/office/2006/metadata/properties"/>
    <ds:schemaRef ds:uri="http://schemas.openxmlformats.org/package/2006/metadata/core-properties"/>
    <ds:schemaRef ds:uri="f7b2b206-dfbc-4143-ad32-1f7cc25a7eed"/>
    <ds:schemaRef ds:uri="b307c350-954c-4995-9b5e-beccfc3e6e91"/>
    <ds:schemaRef ds:uri="http://purl.org/dc/terms/"/>
  </ds:schemaRefs>
</ds:datastoreItem>
</file>

<file path=docProps/app.xml><?xml version="1.0" encoding="utf-8"?>
<Properties xmlns="http://schemas.openxmlformats.org/officeDocument/2006/extended-properties" xmlns:vt="http://schemas.openxmlformats.org/officeDocument/2006/docPropsVTypes">
  <Template>SNP PowerPoint Template_Template Slides</Template>
  <TotalTime>0</TotalTime>
  <Words>1663</Words>
  <Application>Microsoft Office PowerPoint</Application>
  <PresentationFormat>Widescreen</PresentationFormat>
  <Paragraphs>853</Paragraphs>
  <Slides>4</Slides>
  <Notes>0</Notes>
  <HiddenSlides>0</HiddenSlides>
  <MMClips>0</MMClips>
  <ScaleCrop>false</ScaleCrop>
  <HeadingPairs>
    <vt:vector size="4" baseType="variant">
      <vt:variant>
        <vt:lpstr>Theme</vt:lpstr>
      </vt:variant>
      <vt:variant>
        <vt:i4>3</vt:i4>
      </vt:variant>
      <vt:variant>
        <vt:lpstr>Slide Titles</vt:lpstr>
      </vt:variant>
      <vt:variant>
        <vt:i4>4</vt:i4>
      </vt:variant>
    </vt:vector>
  </HeadingPairs>
  <TitlesOfParts>
    <vt:vector size="7" baseType="lpstr">
      <vt:lpstr>SNP 2020</vt:lpstr>
      <vt:lpstr>Office Theme</vt:lpstr>
      <vt:lpstr>Office</vt:lpstr>
      <vt:lpstr>PowerPoint Presentation</vt:lpstr>
      <vt:lpstr>PowerPoint Presentation</vt:lpstr>
      <vt:lpstr>PowerPoint Presentation</vt:lpstr>
      <vt:lpstr>EDI MX Project Readiness Steps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&lt;COUNTRY&gt; - &lt;DATE&gt;</dc:title>
  <dc:creator>Laub, Jürgen</dc:creator>
  <cp:lastModifiedBy>Bäcker, Corinna</cp:lastModifiedBy>
  <cp:revision>46</cp:revision>
  <dcterms:created xsi:type="dcterms:W3CDTF">2021-09-10T17:03:41Z</dcterms:created>
  <dcterms:modified xsi:type="dcterms:W3CDTF">2022-01-10T13:36:33Z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0x010100CB4E43B7D439844FA85DDD0DC0F55A58</vt:lpwstr>
  </property>
</Properties>
</file>