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967" r:id="rId2"/>
    <p:sldId id="1047" r:id="rId3"/>
    <p:sldId id="1117" r:id="rId4"/>
    <p:sldId id="1116" r:id="rId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40"/>
    <a:srgbClr val="688FE2"/>
    <a:srgbClr val="CEF187"/>
    <a:srgbClr val="F3A274"/>
    <a:srgbClr val="EB6E7B"/>
    <a:srgbClr val="F2C029"/>
    <a:srgbClr val="F7301D"/>
    <a:srgbClr val="3C3D59"/>
    <a:srgbClr val="3FABA4"/>
    <a:srgbClr val="99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80" autoAdjust="0"/>
    <p:restoredTop sz="98239" autoAdjust="0"/>
  </p:normalViewPr>
  <p:slideViewPr>
    <p:cSldViewPr>
      <p:cViewPr varScale="1">
        <p:scale>
          <a:sx n="114" d="100"/>
          <a:sy n="114" d="100"/>
        </p:scale>
        <p:origin x="1157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5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5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01FD1E3-89CE-8A4C-A434-EF3171EB99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3F66861-5F55-4945-B7B4-F7F06A945E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97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>
              <a:latin typeface="Arial" charset="0"/>
              <a:cs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0AB575-368B-2C41-BB5B-817CAAA457FE}" type="slidenum">
              <a:rPr lang="en-US" sz="1300"/>
              <a:pPr eaLnBrk="1" hangingPunct="1"/>
              <a:t>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97042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305ED-167B-3643-B5C0-19AC8354AA8A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kfupm.edu.sa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94157-C8F2-AA40-8005-5C428175E7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1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9A204-A1D2-784F-A40E-60D3F9F57AC6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kfupm.edu.sa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70073E-8977-354E-AE8A-19E22ABD95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7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2E1FF-B6F7-C64E-9767-C4D39CD0ACBA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kfupm.edu.sa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F5FEE-E205-6E45-BDD1-48F8619863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9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64233-517A-0A48-A124-E2269CA8C0F0}" type="datetime1">
              <a:rPr lang="en-US" smtClean="0"/>
              <a:t>3/25/2019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kfupm.edu.sa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6361F-A887-4E49-8C7C-3074FB7E08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5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397A3-5486-2748-92B0-9D73112C9378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kfupm.edu.sa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EDF19-7241-3C4A-9B75-A7D515A418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4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7D6E2-B5A6-984E-A6F4-72D6AC679323}" type="datetime1">
              <a:rPr lang="en-US" smtClean="0"/>
              <a:t>3/25/2019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kfupm.edu.sa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056A6-BE37-A94B-ADDF-007991FFA3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86C75-B55D-354D-90AA-F12E3E553DA1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kfupm.edu.sa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6195-1696-F14E-9957-94F6675896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3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5D327-D4E1-F84B-AF30-2D6524C0BDF1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kfupm.edu.sa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94805-FB1A-D548-987F-33A9072B25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BC532-D0AE-074A-A043-2B6D9E6357D8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kfupm.edu.sa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19F05-9F21-4140-85A0-D09F59572A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6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B9CE2-669B-104E-B77D-B5DBB19B6FC2}" type="datetime1">
              <a:rPr lang="en-US" smtClean="0"/>
              <a:t>3/25/2019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kfupm.edu.sa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D8248-2E64-AF43-874E-04C2FDA86E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9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407D9-083F-5445-8BB5-299132948B8A}" type="datetime1">
              <a:rPr lang="en-US" smtClean="0"/>
              <a:t>3/25/2019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kfupm.edu.sa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4F225-D347-F34F-8B65-D71D95FE2D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189BF-1587-E440-9F9F-E2A903997E51}" type="datetime1">
              <a:rPr lang="en-US" smtClean="0"/>
              <a:t>3/25/2019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kfupm.edu.sa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AE00AF-80F5-AC4B-89E1-9B4C64B032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3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9FDA1-B73B-B34F-8101-15DFD4B547A7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kfupm.edu.sa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00536D-BFBD-D147-A81A-A09F122A99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1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9B692-F2BC-3B46-9FCB-3EEB680BC780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kfupm.edu.sa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F27CA-5CFD-1340-8C24-CADD7023E3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1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C44E3D0-A948-014C-87A8-A17A002D4B89}" type="datetime1">
              <a:rPr lang="en-US" smtClean="0"/>
              <a:t>3/25/2019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kfupm.edu.sa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347C8C1-E503-1C42-A789-ED0DB693D31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6096000" cy="6096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sz="2000" b="1">
              <a:solidFill>
                <a:schemeClr val="bg1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53200"/>
            <a:ext cx="8001000" cy="304800"/>
          </a:xfrm>
          <a:prstGeom prst="rect">
            <a:avLst/>
          </a:prstGeom>
          <a:solidFill>
            <a:schemeClr val="tx2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8001000" y="6553200"/>
            <a:ext cx="1143000" cy="303213"/>
          </a:xfrm>
          <a:prstGeom prst="rect">
            <a:avLst/>
          </a:prstGeom>
          <a:solidFill>
            <a:srgbClr val="CC0000"/>
          </a:solidFill>
          <a:ln w="9525">
            <a:solidFill>
              <a:srgbClr val="CC211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endParaRPr lang="en-GB" sz="1400" b="1">
              <a:solidFill>
                <a:schemeClr val="bg1"/>
              </a:solidFill>
            </a:endParaRPr>
          </a:p>
        </p:txBody>
      </p:sp>
      <p:pic>
        <p:nvPicPr>
          <p:cNvPr id="1034" name="Picture 10" descr="logo1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3048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62000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sz="120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3200400" y="65532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x-none" sz="120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E9651EFD-7700-D648-9061-7C7C71C33350}" type="slidenum">
              <a:rPr lang="en-US" sz="1200"/>
              <a:pPr algn="r"/>
              <a:t>‹#›</a:t>
            </a:fld>
            <a:endParaRPr lang="en-US" sz="1200"/>
          </a:p>
        </p:txBody>
      </p:sp>
      <p:sp>
        <p:nvSpPr>
          <p:cNvPr id="1038" name="Text Box 15"/>
          <p:cNvSpPr txBox="1">
            <a:spLocks noChangeArrowheads="1"/>
          </p:cNvSpPr>
          <p:nvPr userDrawn="1"/>
        </p:nvSpPr>
        <p:spPr bwMode="auto">
          <a:xfrm>
            <a:off x="0" y="6553200"/>
            <a:ext cx="2743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 b="1" i="1" smtClean="0">
                <a:latin typeface="Verdana" pitchFamily="34" charset="0"/>
                <a:ea typeface="+mn-ea"/>
              </a:rPr>
              <a:t>partnerships@work</a:t>
            </a:r>
          </a:p>
        </p:txBody>
      </p:sp>
      <p:sp>
        <p:nvSpPr>
          <p:cNvPr id="1039" name="Text Box 16"/>
          <p:cNvSpPr txBox="1">
            <a:spLocks noChangeArrowheads="1"/>
          </p:cNvSpPr>
          <p:nvPr userDrawn="1"/>
        </p:nvSpPr>
        <p:spPr bwMode="auto">
          <a:xfrm>
            <a:off x="6477000" y="6580188"/>
            <a:ext cx="1598613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© Indecomm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Panorama-14.jpg"/>
          <p:cNvPicPr>
            <a:picLocks noChangeAspect="1"/>
          </p:cNvPicPr>
          <p:nvPr/>
        </p:nvPicPr>
        <p:blipFill>
          <a:blip r:embed="rId3" cstate="email">
            <a:alphaModFix amt="46000"/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733"/>
            <a:ext cx="9144000" cy="31356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4267200"/>
          </a:xfrm>
          <a:prstGeom prst="rect">
            <a:avLst/>
          </a:prstGeom>
          <a:solidFill>
            <a:srgbClr val="0D7E4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x-none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3" name="Picture 2" descr="kfupm-seal.png"/>
          <p:cNvPicPr>
            <a:picLocks noChangeAspect="1"/>
          </p:cNvPicPr>
          <p:nvPr/>
        </p:nvPicPr>
        <p:blipFill rotWithShape="1">
          <a:blip r:embed="rId5" cstate="email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3"/>
          <a:stretch/>
        </p:blipFill>
        <p:spPr>
          <a:xfrm>
            <a:off x="0" y="0"/>
            <a:ext cx="5115855" cy="68580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09600" y="609600"/>
            <a:ext cx="954546" cy="24622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kfupm.edu.sa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981200"/>
            <a:ext cx="80391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Open Sans"/>
                <a:cs typeface="Open Sans"/>
              </a:rPr>
              <a:t>COURSE SPECIFICATIONS PROJECT</a:t>
            </a:r>
            <a:endParaRPr lang="x-none" sz="32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" y="2895600"/>
            <a:ext cx="2680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FFFFFF"/>
                </a:solidFill>
                <a:latin typeface="Open Sans"/>
                <a:cs typeface="Open Sans"/>
              </a:rPr>
              <a:t>CRF2.  Course Specifications</a:t>
            </a:r>
            <a:endParaRPr lang="en-US" sz="1400" b="1" i="1" dirty="0">
              <a:solidFill>
                <a:srgbClr val="FFFFFF"/>
              </a:solidFill>
              <a:latin typeface="Open Sans"/>
              <a:cs typeface="Open San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09600" y="2743200"/>
            <a:ext cx="7924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kfupm-logo-with-verse-white-ar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23" y="533400"/>
            <a:ext cx="2983525" cy="646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81000" y="762000"/>
            <a:ext cx="3805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Open Sans"/>
                <a:cs typeface="Open Sans"/>
              </a:rPr>
              <a:t>Course Specification Check List</a:t>
            </a:r>
            <a:endParaRPr lang="en-US" sz="2000" dirty="0">
              <a:solidFill>
                <a:srgbClr val="0D0D0D"/>
              </a:solidFill>
              <a:latin typeface="Open Sans"/>
              <a:cs typeface="Open San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81000" y="1371600"/>
            <a:ext cx="8458200" cy="0"/>
          </a:xfrm>
          <a:prstGeom prst="line">
            <a:avLst/>
          </a:prstGeom>
          <a:ln>
            <a:solidFill>
              <a:srgbClr val="0D7E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200" y="6323013"/>
            <a:ext cx="533400" cy="231775"/>
          </a:xfrm>
        </p:spPr>
        <p:txBody>
          <a:bodyPr/>
          <a:lstStyle/>
          <a:p>
            <a:fld id="{CF586195-1696-F14E-9957-94F667589638}" type="slidenum">
              <a:rPr lang="en-US" sz="800" b="1" smtClean="0">
                <a:solidFill>
                  <a:srgbClr val="595959"/>
                </a:solidFill>
              </a:rPr>
              <a:pPr/>
              <a:t>2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5" y="2457635"/>
            <a:ext cx="8839199" cy="2569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81000" y="762000"/>
            <a:ext cx="47147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Open Sans"/>
                <a:cs typeface="Open Sans"/>
              </a:rPr>
              <a:t>Course Specification Data Model (Draft)</a:t>
            </a:r>
            <a:endParaRPr lang="en-US" sz="2000" dirty="0">
              <a:solidFill>
                <a:srgbClr val="0D0D0D"/>
              </a:solidFill>
              <a:latin typeface="Open Sans"/>
              <a:cs typeface="Open San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81000" y="1371600"/>
            <a:ext cx="8458200" cy="0"/>
          </a:xfrm>
          <a:prstGeom prst="line">
            <a:avLst/>
          </a:prstGeom>
          <a:ln>
            <a:solidFill>
              <a:srgbClr val="0D7E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200" y="6323013"/>
            <a:ext cx="533400" cy="231775"/>
          </a:xfrm>
        </p:spPr>
        <p:txBody>
          <a:bodyPr/>
          <a:lstStyle/>
          <a:p>
            <a:fld id="{CF586195-1696-F14E-9957-94F667589638}" type="slidenum">
              <a:rPr lang="en-US" sz="800" b="1" smtClean="0">
                <a:solidFill>
                  <a:srgbClr val="595959"/>
                </a:solidFill>
              </a:rPr>
              <a:pPr/>
              <a:t>3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1447800"/>
            <a:ext cx="887505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5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3191" y="0"/>
            <a:ext cx="9167191" cy="6858000"/>
          </a:xfrm>
          <a:prstGeom prst="rect">
            <a:avLst/>
          </a:prstGeom>
          <a:solidFill>
            <a:srgbClr val="007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dirty="0"/>
          </a:p>
        </p:txBody>
      </p:sp>
      <p:pic>
        <p:nvPicPr>
          <p:cNvPr id="9" name="Picture 8" descr="kfupm-seal.png"/>
          <p:cNvPicPr>
            <a:picLocks noChangeAspect="1"/>
          </p:cNvPicPr>
          <p:nvPr/>
        </p:nvPicPr>
        <p:blipFill rotWithShape="1">
          <a:blip r:embed="rId2" cstate="email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3"/>
          <a:stretch/>
        </p:blipFill>
        <p:spPr>
          <a:xfrm>
            <a:off x="0" y="0"/>
            <a:ext cx="511585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81650" y="3013501"/>
            <a:ext cx="1757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en-US" sz="2400" dirty="0" smtClean="0">
                <a:solidFill>
                  <a:schemeClr val="bg1"/>
                </a:solidFill>
                <a:latin typeface="Open Sans"/>
                <a:cs typeface="Open Sans"/>
              </a:rPr>
              <a:t>Thank you!</a:t>
            </a:r>
            <a:endParaRPr lang="x-none" sz="24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7" name="Footer Placeholder 1"/>
          <p:cNvSpPr txBox="1">
            <a:spLocks/>
          </p:cNvSpPr>
          <p:nvPr/>
        </p:nvSpPr>
        <p:spPr bwMode="auto">
          <a:xfrm>
            <a:off x="2160105" y="5638800"/>
            <a:ext cx="480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King Fahd University of Petroleum &amp; Minerals</a:t>
            </a:r>
            <a:br>
              <a:rPr lang="en-US" sz="1100" dirty="0" smtClean="0">
                <a:solidFill>
                  <a:schemeClr val="bg1"/>
                </a:solidFill>
              </a:rPr>
            </a:br>
            <a:r>
              <a:rPr lang="en-US" sz="1100" dirty="0" smtClean="0">
                <a:solidFill>
                  <a:schemeClr val="bg1"/>
                </a:solidFill>
              </a:rPr>
              <a:t>kfupm.edu.sa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27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ndAm-Indecomm Integration IT">
  <a:themeElements>
    <a:clrScheme name="LandAm-Indecomm Integration I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ndAm-Indecomm Integration I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ndAm-Indecomm Integration 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ndAm-Indecomm Integration I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ndAm-Indecomm Integration I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ndAm-Indecomm Integration I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ndAm-Indecomm Integration I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ndAm-Indecomm Integration I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ndAm-Indecomm Integration I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ndAm-Indecomm Integration I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ndAm-Indecomm Integration I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ndAm-Indecomm Integration I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ndAm-Indecomm Integration I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ndAm-Indecomm Integration I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LandAm-Indecomm Integration IT</Template>
  <TotalTime>46597</TotalTime>
  <Words>32</Words>
  <Application>Microsoft Office PowerPoint</Application>
  <PresentationFormat>On-screen Show (4:3)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Open Sans</vt:lpstr>
      <vt:lpstr>Verdana</vt:lpstr>
      <vt:lpstr>LandAm-Indecomm Integration IT</vt:lpstr>
      <vt:lpstr>PowerPoint Presentation</vt:lpstr>
      <vt:lpstr>PowerPoint Presentation</vt:lpstr>
      <vt:lpstr>PowerPoint Presentation</vt:lpstr>
      <vt:lpstr>PowerPoint Presentation</vt:lpstr>
    </vt:vector>
  </TitlesOfParts>
  <Manager>Hosam Rowaihy</Manager>
  <Company>Information Technology Center (ITC), KFUPM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Ghaffar Sethar</dc:creator>
  <cp:lastModifiedBy>alinet</cp:lastModifiedBy>
  <cp:revision>916</cp:revision>
  <dcterms:created xsi:type="dcterms:W3CDTF">2004-01-15T15:01:45Z</dcterms:created>
  <dcterms:modified xsi:type="dcterms:W3CDTF">2019-03-25T12:18:28Z</dcterms:modified>
</cp:coreProperties>
</file>