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6B49-914C-B293-4653-866778EF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4A6C0-A823-72CC-DADF-C7FEB207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692-035B-AE79-CA98-02B3A2AC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8BAF-C55D-5E11-FF66-A0340458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32E4-6290-E78A-FB2A-4D502A5D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36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798E-978D-E3F9-2025-FA391EF1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505D-43DE-6BAF-F050-5F7BA19A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E9CD-6AD0-8B4E-9044-83DC4A8F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5185-9D81-9E0D-236D-3548B4A7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BAA6-05A6-5A96-AE9C-3584C05B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39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D4F9C-554F-4B71-9E05-13585005E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11163-B10A-D8BC-0A1B-DB6A112B6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002F-C179-8AD5-D3EE-64298730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A40A-80D6-8474-641D-E1685224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240B-35A8-296F-EE6F-369AA493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0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1D92-9AED-1785-0260-9A74D4CD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0C9D-E701-2849-D82A-1BB3D6D6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918C-2352-FF18-3FBD-375A328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4813-C20E-E119-F52C-0DEFB6A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06068-D022-0A27-0A44-E4767623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74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0F52-CEA7-3D10-C84A-AAE330C7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A03F-05F4-3F79-4A46-52B50229E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12AE-0406-AA5C-6644-995A7CDE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7DA7-2508-3D18-A069-4CCDD2BC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9767-CC31-F81F-8C49-2F3A22EB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0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2477-EFA3-D2B1-EEF9-1CE9CD49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0554-1645-582D-80F0-A2A240344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009AE-9087-77E0-0DF4-18308D3A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415DA-8A74-96BB-65E5-17EA28A7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FFDA2-F757-6543-CB63-DB71FDE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307F-24A7-7566-40B4-EDC65BDE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097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E95C-281B-8BAE-EE39-D53DA697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93AA-378F-A047-7FA9-B70DC36B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AA81A-696B-BE31-FB11-D667529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FF5EE-A597-C21B-5DB4-5269E9745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09E0D-89E3-B85E-7BD7-B1045F963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FA7CD-241D-B195-E69F-7C4027C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43573-8B45-F84D-149A-CB555146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8A5C6-82A6-06C5-7851-BB43B032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71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392E-4E21-2BD1-47BB-B12FE932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4C8A-D09E-DCDC-0263-A1BFBF75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AE02A-3DCF-64AC-F6A6-98227B2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EDAB7-B07C-5863-8021-2FF3692A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15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03864-3DDE-37FE-E14B-BD7874C3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A0442-28ED-70EC-B99E-6EF4901C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4D9A-90F0-F331-FBE1-8D180ECB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47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7E0C-A787-1475-5D93-7F51E149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F9E3-E6B2-ECD7-387C-629FFCC0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E4B9E-2EC0-9BE3-734D-002C7D48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2536-1566-CC46-5F97-6FDB9EAC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35DA-8EC1-3642-AA62-FBD2A116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FD33-5EB1-150E-18E8-ED7744FB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95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C612-B702-FB1D-11D0-0B63E3B6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E8269-E024-37D9-DE36-09008231C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139A3-161F-9439-1583-B4BB6E284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1C0A2-6703-B4C9-EF74-26242710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F905-AD8D-762A-F15E-95A3A0F6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A8056-28A0-237A-C674-1170933E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17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BCFFE-B702-F643-6160-9689FC6D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BBA85-859B-246E-198C-9980DF238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59BE-C624-D44F-29D2-6195C450E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09EF-A84B-4E9B-A45D-002501EE02C3}" type="datetimeFigureOut">
              <a:rPr lang="pt-PT" smtClean="0"/>
              <a:t>14/11/2022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2DB4-3AD2-1CA2-79A7-3D592540E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51BA-1EAC-974D-D3A3-8EFDA82D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CC63-D28C-4BCD-89FA-D774B0AD5D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80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0639075-3E12-FD3A-ADE9-A47C54064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79" y="438235"/>
            <a:ext cx="61221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Instalar biblioteca Java do Spread no repositório local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A35422-5CB9-44BE-BBB9-843DFE62C023}"/>
              </a:ext>
            </a:extLst>
          </p:cNvPr>
          <p:cNvGrpSpPr/>
          <p:nvPr/>
        </p:nvGrpSpPr>
        <p:grpSpPr>
          <a:xfrm>
            <a:off x="653734" y="1922336"/>
            <a:ext cx="3571875" cy="1743075"/>
            <a:chOff x="653734" y="1922336"/>
            <a:chExt cx="3571875" cy="1743075"/>
          </a:xfrm>
        </p:grpSpPr>
        <p:pic>
          <p:nvPicPr>
            <p:cNvPr id="1025" name="Picture 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B7D649A-1A95-F07C-B89C-86008833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34" y="1922336"/>
              <a:ext cx="35718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2608D48-4E4F-81B2-2DA1-A63D256AA6E8}"/>
                </a:ext>
              </a:extLst>
            </p:cNvPr>
            <p:cNvSpPr/>
            <p:nvPr/>
          </p:nvSpPr>
          <p:spPr>
            <a:xfrm>
              <a:off x="2358494" y="2274482"/>
              <a:ext cx="410966" cy="43151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92F764-EB13-96D0-3F60-6EC9D172B020}"/>
              </a:ext>
            </a:extLst>
          </p:cNvPr>
          <p:cNvSpPr txBox="1"/>
          <p:nvPr/>
        </p:nvSpPr>
        <p:spPr>
          <a:xfrm>
            <a:off x="540641" y="878007"/>
            <a:ext cx="11651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>
                <a:latin typeface="Consolas" panose="020B0609020204030204" pitchFamily="49" charset="0"/>
              </a:rPr>
              <a:t>mvn</a:t>
            </a:r>
            <a:r>
              <a:rPr lang="pt-PT" sz="1200" b="1" dirty="0"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latin typeface="Consolas" panose="020B0609020204030204" pitchFamily="49" charset="0"/>
              </a:rPr>
              <a:t>install:install-file</a:t>
            </a:r>
            <a:r>
              <a:rPr lang="pt-PT" sz="1200" b="1" dirty="0">
                <a:latin typeface="Consolas" panose="020B0609020204030204" pitchFamily="49" charset="0"/>
              </a:rPr>
              <a:t> -</a:t>
            </a:r>
            <a:r>
              <a:rPr lang="pt-PT" sz="1200" b="1" dirty="0" err="1">
                <a:latin typeface="Consolas" panose="020B0609020204030204" pitchFamily="49" charset="0"/>
              </a:rPr>
              <a:t>Dfile</a:t>
            </a:r>
            <a:r>
              <a:rPr lang="pt-PT" sz="1200" b="1" dirty="0">
                <a:latin typeface="Consolas" panose="020B0609020204030204" pitchFamily="49" charset="0"/>
              </a:rPr>
              <a:t>=spread-</a:t>
            </a:r>
            <a:r>
              <a:rPr lang="pt-PT" sz="1200" b="1" dirty="0" err="1">
                <a:latin typeface="Consolas" panose="020B0609020204030204" pitchFamily="49" charset="0"/>
              </a:rPr>
              <a:t>4.4.0.jar</a:t>
            </a:r>
            <a:r>
              <a:rPr lang="pt-PT" sz="1200" b="1" dirty="0">
                <a:latin typeface="Consolas" panose="020B0609020204030204" pitchFamily="49" charset="0"/>
              </a:rPr>
              <a:t> -</a:t>
            </a:r>
            <a:r>
              <a:rPr lang="pt-PT" sz="1200" b="1" dirty="0" err="1">
                <a:latin typeface="Consolas" panose="020B0609020204030204" pitchFamily="49" charset="0"/>
              </a:rPr>
              <a:t>DgroupId</a:t>
            </a:r>
            <a:r>
              <a:rPr lang="pt-PT" sz="1200" b="1" dirty="0"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latin typeface="Consolas" panose="020B0609020204030204" pitchFamily="49" charset="0"/>
              </a:rPr>
              <a:t>org.spread</a:t>
            </a:r>
            <a:r>
              <a:rPr lang="pt-PT" sz="1200" b="1" dirty="0">
                <a:latin typeface="Consolas" panose="020B0609020204030204" pitchFamily="49" charset="0"/>
              </a:rPr>
              <a:t> -</a:t>
            </a:r>
            <a:r>
              <a:rPr lang="pt-PT" sz="1200" b="1" dirty="0" err="1">
                <a:latin typeface="Consolas" panose="020B0609020204030204" pitchFamily="49" charset="0"/>
              </a:rPr>
              <a:t>DartifactId</a:t>
            </a:r>
            <a:r>
              <a:rPr lang="pt-PT" sz="1200" b="1" dirty="0">
                <a:latin typeface="Consolas" panose="020B0609020204030204" pitchFamily="49" charset="0"/>
              </a:rPr>
              <a:t>=spread -</a:t>
            </a:r>
            <a:r>
              <a:rPr lang="pt-PT" sz="1200" b="1" dirty="0" err="1">
                <a:latin typeface="Consolas" panose="020B0609020204030204" pitchFamily="49" charset="0"/>
              </a:rPr>
              <a:t>Dversion</a:t>
            </a:r>
            <a:r>
              <a:rPr lang="pt-PT" sz="1200" b="1" dirty="0">
                <a:latin typeface="Consolas" panose="020B0609020204030204" pitchFamily="49" charset="0"/>
              </a:rPr>
              <a:t>=4.4.0 -</a:t>
            </a:r>
            <a:r>
              <a:rPr lang="pt-PT" sz="1200" b="1" dirty="0" err="1">
                <a:latin typeface="Consolas" panose="020B0609020204030204" pitchFamily="49" charset="0"/>
              </a:rPr>
              <a:t>Dpackaging</a:t>
            </a:r>
            <a:r>
              <a:rPr lang="pt-PT" sz="1200" b="1" dirty="0"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latin typeface="Consolas" panose="020B0609020204030204" pitchFamily="49" charset="0"/>
              </a:rPr>
              <a:t>jar</a:t>
            </a:r>
            <a:endParaRPr lang="pt-PT" sz="1200" b="1" dirty="0"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60A600-A23F-86F4-61FA-46DB7094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01" y="3825474"/>
            <a:ext cx="10080661" cy="8360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26A732-1DDB-E3EB-3A58-4AF566589091}"/>
              </a:ext>
            </a:extLst>
          </p:cNvPr>
          <p:cNvSpPr txBox="1"/>
          <p:nvPr/>
        </p:nvSpPr>
        <p:spPr>
          <a:xfrm>
            <a:off x="306179" y="1155006"/>
            <a:ext cx="2257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partir do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IntelliJ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pt-PT" altLang="pt-PT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ECF440-710D-918E-9BE2-6698D6F216BE}"/>
              </a:ext>
            </a:extLst>
          </p:cNvPr>
          <p:cNvCxnSpPr>
            <a:stCxn id="3" idx="4"/>
          </p:cNvCxnSpPr>
          <p:nvPr/>
        </p:nvCxnSpPr>
        <p:spPr>
          <a:xfrm>
            <a:off x="2563977" y="2705997"/>
            <a:ext cx="295075" cy="11998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2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Assunção</dc:creator>
  <cp:lastModifiedBy>Luís Assunção</cp:lastModifiedBy>
  <cp:revision>1</cp:revision>
  <dcterms:created xsi:type="dcterms:W3CDTF">2022-11-14T19:11:54Z</dcterms:created>
  <dcterms:modified xsi:type="dcterms:W3CDTF">2022-11-14T19:25:36Z</dcterms:modified>
</cp:coreProperties>
</file>