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FEAFA-096D-4E68-98C9-C0754E7AC4A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4" d="100"/>
          <a:sy n="114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68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008"/>
            <a:ext cx="9144000" cy="3715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Julia Simoes</cp:lastModifiedBy>
  <cp:revision>2</cp:revision>
  <dcterms:created xsi:type="dcterms:W3CDTF">2024-02-12T01:30:20Z</dcterms:created>
  <dcterms:modified xsi:type="dcterms:W3CDTF">2024-02-12T01:30:47Z</dcterms:modified>
</cp:coreProperties>
</file>