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DAF-80DC-4144-BBD9-1FB7C48609E2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513-2218-4811-ABA0-EA25FA6B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9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DAF-80DC-4144-BBD9-1FB7C48609E2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513-2218-4811-ABA0-EA25FA6B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5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DAF-80DC-4144-BBD9-1FB7C48609E2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513-2218-4811-ABA0-EA25FA6B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7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DAF-80DC-4144-BBD9-1FB7C48609E2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513-2218-4811-ABA0-EA25FA6B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7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DAF-80DC-4144-BBD9-1FB7C48609E2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513-2218-4811-ABA0-EA25FA6B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DAF-80DC-4144-BBD9-1FB7C48609E2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513-2218-4811-ABA0-EA25FA6B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7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DAF-80DC-4144-BBD9-1FB7C48609E2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513-2218-4811-ABA0-EA25FA6B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4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DAF-80DC-4144-BBD9-1FB7C48609E2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513-2218-4811-ABA0-EA25FA6B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7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DAF-80DC-4144-BBD9-1FB7C48609E2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513-2218-4811-ABA0-EA25FA6B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DAF-80DC-4144-BBD9-1FB7C48609E2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513-2218-4811-ABA0-EA25FA6B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2DAF-80DC-4144-BBD9-1FB7C48609E2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B513-2218-4811-ABA0-EA25FA6B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2DAF-80DC-4144-BBD9-1FB7C48609E2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B513-2218-4811-ABA0-EA25FA6B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343400" y="3150012"/>
            <a:ext cx="457200" cy="548640"/>
            <a:chOff x="4343400" y="3150012"/>
            <a:chExt cx="457200" cy="548640"/>
          </a:xfrm>
        </p:grpSpPr>
        <p:sp>
          <p:nvSpPr>
            <p:cNvPr id="4" name="Rectangle 3"/>
            <p:cNvSpPr/>
            <p:nvPr/>
          </p:nvSpPr>
          <p:spPr>
            <a:xfrm>
              <a:off x="4343400" y="3150012"/>
              <a:ext cx="45720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Singleton\2100 a story and a graph\web template\desktop site\2100iconlarg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3238500"/>
              <a:ext cx="457200" cy="381000"/>
            </a:xfrm>
            <a:prstGeom prst="rect">
              <a:avLst/>
            </a:prstGeom>
            <a:noFill/>
            <a:ln w="15875">
              <a:solidFill>
                <a:srgbClr val="008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69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343400" y="3150012"/>
            <a:ext cx="457200" cy="548640"/>
            <a:chOff x="4343400" y="3150012"/>
            <a:chExt cx="457200" cy="548640"/>
          </a:xfrm>
        </p:grpSpPr>
        <p:sp>
          <p:nvSpPr>
            <p:cNvPr id="4" name="Rectangle 3"/>
            <p:cNvSpPr/>
            <p:nvPr/>
          </p:nvSpPr>
          <p:spPr>
            <a:xfrm>
              <a:off x="4343400" y="3150012"/>
              <a:ext cx="457200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Singleton\2100 a story and a graph\web template\desktop site\2100iconlarg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3238500"/>
              <a:ext cx="457200" cy="381000"/>
            </a:xfrm>
            <a:prstGeom prst="rect">
              <a:avLst/>
            </a:prstGeom>
            <a:noFill/>
            <a:ln w="15875">
              <a:solidFill>
                <a:srgbClr val="008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00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Franklin Pierce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</dc:creator>
  <cp:lastModifiedBy>RS</cp:lastModifiedBy>
  <cp:revision>4</cp:revision>
  <dcterms:created xsi:type="dcterms:W3CDTF">2015-11-20T12:06:53Z</dcterms:created>
  <dcterms:modified xsi:type="dcterms:W3CDTF">2015-11-20T14:41:11Z</dcterms:modified>
</cp:coreProperties>
</file>