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9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1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EE387-190F-4B23-A1BA-3F85DE1C1BE0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C41C7-8AE0-4D0E-B31F-10448313B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ingleton\2100 slider test\bullitt-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775354"/>
            <a:ext cx="5303520" cy="530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14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ingleton\2100 slider test\NEForest-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0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ingleton\2100 slider test\peregrine-falcon-371610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r="23629"/>
          <a:stretch/>
        </p:blipFill>
        <p:spPr bwMode="auto">
          <a:xfrm>
            <a:off x="2168012" y="140493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Singleton\IndiaTalk\India Photos (Isaiah)\IMG_636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28083" r="75040" b="39949"/>
          <a:stretch/>
        </p:blipFill>
        <p:spPr bwMode="auto">
          <a:xfrm>
            <a:off x="2636520" y="1295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8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Franklin Pierce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</dc:creator>
  <cp:lastModifiedBy>RS</cp:lastModifiedBy>
  <cp:revision>3</cp:revision>
  <dcterms:created xsi:type="dcterms:W3CDTF">2015-11-20T02:31:30Z</dcterms:created>
  <dcterms:modified xsi:type="dcterms:W3CDTF">2015-11-20T12:05:43Z</dcterms:modified>
</cp:coreProperties>
</file>