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8"/>
  </p:notesMasterIdLst>
  <p:sldIdLst>
    <p:sldId id="256" r:id="rId3"/>
    <p:sldId id="262" r:id="rId4"/>
    <p:sldId id="257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57"/>
            <p14:sldId id="264"/>
          </p14:sldIdLst>
        </p14:section>
        <p14:section name="Learn More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PowerPoint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Design and deliver beautiful presentations with ease and confidence.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>
            <a:normAutofit/>
          </a:bodyPr>
          <a:lstStyle/>
          <a:p>
            <a:r>
              <a:rPr lang="en-US" dirty="0" smtClean="0"/>
              <a:t>Right from the start, you’ll have access to beautiful, widescreen themes that you can easily change to match your style.  Every theme comes with a variety of color variants that you can mix and match.</a:t>
            </a:r>
          </a:p>
          <a:p>
            <a:r>
              <a:rPr lang="en-US" dirty="0" smtClean="0"/>
              <a:t>New features like Merge Shapes and a  color-matching Eyedropper open up new possibilities for your designs.</a:t>
            </a:r>
          </a:p>
          <a:p>
            <a:r>
              <a:rPr lang="en-US" dirty="0"/>
              <a:t>Line up your </a:t>
            </a:r>
            <a:r>
              <a:rPr lang="en-US" dirty="0" smtClean="0"/>
              <a:t>layouts, photos, and diagrams perfectly </a:t>
            </a:r>
            <a:r>
              <a:rPr lang="en-US" dirty="0"/>
              <a:t>in seconds with alignment guides and smart guides.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36" y="4833206"/>
            <a:ext cx="2560320" cy="1440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69" y="4833206"/>
            <a:ext cx="2560320" cy="1440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37" y="1729203"/>
            <a:ext cx="5271152" cy="296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93884" cy="4433752"/>
          </a:xfrm>
        </p:spPr>
        <p:txBody>
          <a:bodyPr>
            <a:normAutofit/>
          </a:bodyPr>
          <a:lstStyle/>
          <a:p>
            <a:r>
              <a:rPr lang="en-US" dirty="0"/>
              <a:t>The improved Presenter View has new tools to keep you </a:t>
            </a:r>
            <a:r>
              <a:rPr lang="en-US" dirty="0" smtClean="0"/>
              <a:t>in </a:t>
            </a:r>
            <a:r>
              <a:rPr lang="en-US" dirty="0"/>
              <a:t>control. T</a:t>
            </a:r>
            <a:r>
              <a:rPr lang="en-US" dirty="0" smtClean="0"/>
              <a:t>he </a:t>
            </a:r>
            <a:r>
              <a:rPr lang="en-US" dirty="0"/>
              <a:t>new Auto-Extend </a:t>
            </a:r>
            <a:r>
              <a:rPr lang="en-US" dirty="0" smtClean="0"/>
              <a:t>instantly applies </a:t>
            </a:r>
            <a:r>
              <a:rPr lang="en-US" dirty="0"/>
              <a:t>the right settings for </a:t>
            </a:r>
            <a:r>
              <a:rPr lang="en-US" dirty="0" smtClean="0"/>
              <a:t>you, so you can focus on speaking instead of your display.</a:t>
            </a:r>
          </a:p>
          <a:p>
            <a:endParaRPr lang="en-US" sz="1050" dirty="0"/>
          </a:p>
          <a:p>
            <a:pPr lvl="1"/>
            <a:r>
              <a:rPr lang="en-US" b="1" dirty="0" smtClean="0"/>
              <a:t>Slide zoom </a:t>
            </a:r>
            <a:r>
              <a:rPr lang="en-US" dirty="0" smtClean="0"/>
              <a:t>– Help focus your audience on your ideas.  Just click to zoom in and out on a specific diagram, chart or graphic.</a:t>
            </a:r>
          </a:p>
          <a:p>
            <a:endParaRPr lang="en-US" sz="1100" dirty="0"/>
          </a:p>
          <a:p>
            <a:pPr lvl="1"/>
            <a:r>
              <a:rPr lang="en-US" b="1" dirty="0" smtClean="0"/>
              <a:t>Slide Navigator </a:t>
            </a:r>
            <a:r>
              <a:rPr lang="en-US" dirty="0" smtClean="0"/>
              <a:t>– A feature that enables the user to visually browse for and navigate to other slides without leaving Slide Show view.  Your audience only sees the slide you’re presenting.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5052985"/>
            <a:ext cx="495300" cy="44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85" y="3720024"/>
            <a:ext cx="499915" cy="4450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335" y="4495751"/>
            <a:ext cx="4036895" cy="1682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6628" y="1840906"/>
            <a:ext cx="40386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with others from different PCs at the same time and have conversations with improved commenting. </a:t>
            </a:r>
            <a:endParaRPr lang="en-US" dirty="0" smtClean="0"/>
          </a:p>
          <a:p>
            <a:r>
              <a:rPr lang="en-US" dirty="0"/>
              <a:t>Sharing online is simple. Even if your audience doesn’t have PowerPoint, simply project to their browser with Present Online.</a:t>
            </a:r>
          </a:p>
          <a:p>
            <a:r>
              <a:rPr lang="en-US" dirty="0"/>
              <a:t>Work together with others at the same time from different locations, whether you are using PowerPoint on your desktop or </a:t>
            </a:r>
            <a:r>
              <a:rPr lang="en-US" dirty="0" smtClean="0"/>
              <a:t>PowerPoint Online.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610" y="2029619"/>
            <a:ext cx="60102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PowerPoint 2013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en-US" sz="2400" dirty="0"/>
              <a:t>Intuitively design beautiful presentations, easily share and work together with others and give a professional performance with advanced presenting tools.</a:t>
            </a:r>
          </a:p>
        </p:txBody>
      </p:sp>
      <p:sp>
        <p:nvSpPr>
          <p:cNvPr id="8" name="Freeform 7">
            <a:hlinkClick r:id="rId3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hlinkClick r:id="rId3" tooltip="Learn Mor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DD462F"/>
                </a:solidFill>
              </a:rPr>
              <a:t>Find out more at the PowerPoint Getting Started Center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262</Words>
  <Application>Microsoft Office PowerPoint</Application>
  <PresentationFormat>Widescreen</PresentationFormat>
  <Paragraphs>23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WelcomeDoc</vt:lpstr>
      <vt:lpstr>Welcome to PowerPoint</vt:lpstr>
      <vt:lpstr>Design</vt:lpstr>
      <vt:lpstr>Impress</vt:lpstr>
      <vt:lpstr>Work Together</vt:lpstr>
      <vt:lpstr>PowerPoint 2013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Yadi Zhang</dc:creator>
  <cp:keywords/>
  <cp:lastModifiedBy>Yadi Zhang</cp:lastModifiedBy>
  <cp:revision>1</cp:revision>
  <dcterms:created xsi:type="dcterms:W3CDTF">2015-11-08T21:53:31Z</dcterms:created>
  <dcterms:modified xsi:type="dcterms:W3CDTF">2015-11-08T21:54:05Z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