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2:5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24575,'1544'0'-1365,"-1514"0"-5461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8:2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24575,'1544'0'-1365,"-1514"0"-5461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8:2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24575,'0'1'0,"0"-1"0,-1 0 0,1 0 0,0 0 0,-1 0 0,1 0 0,0 0 0,0 0 0,-1 1 0,1-1 0,0 0 0,0 0 0,-1 0 0,1 0 0,0 1 0,0-1 0,0 0 0,-1 0 0,1 1 0,0-1 0,0 0 0,0 1 0,0-1 0,0 0 0,-1 0 0,1 1 0,0-1 0,0 0 0,0 1 0,0-1 0,0 0 0,0 1 0,0-1 0,0 0 0,0 0 0,0 1 0,0-1 0,0 0 0,0 1 0,1-1 0,-1 0 0,0 1 0,6 16 0,2-5 0,1-1 0,0 1 0,1-2 0,0 1 0,0-1 0,20 13 0,74 46 0,-71-51 0,58 22 0,-56-27 0,45 27 0,-77-39 0,0 0 0,-1 1 0,1-1 0,-1 1 0,0 0 0,0 0 0,1 0 0,-1 0 0,-1 0 0,1 0 0,0 0 0,0 1 0,-1-1 0,1 1 0,-1-1 0,0 1 0,0 0 0,0-1 0,0 1 0,0 0 0,-1 0 0,1 0 0,-1 0 0,1 0 0,-1-1 0,0 1 0,-1 0 0,1 0 0,-1 3 0,0-1 0,-1 0 0,0 0 0,0 0 0,-1 0 0,0-1 0,1 1 0,-1-1 0,-1 1 0,1-1 0,-1 0 0,1-1 0,-1 1 0,0 0 0,0-1 0,-7 4 0,-8 4 20,0-1 0,-1-1 0,0 0 0,-1-2 0,-24 6 0,0-3-763,-64 7 1,68-13-6084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2:5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24575,'0'1'0,"0"-1"0,-1 0 0,1 0 0,0 0 0,-1 0 0,1 0 0,0 0 0,0 0 0,-1 1 0,1-1 0,0 0 0,0 0 0,-1 0 0,1 0 0,0 1 0,0-1 0,0 0 0,-1 0 0,1 1 0,0-1 0,0 0 0,0 1 0,0-1 0,0 0 0,-1 0 0,1 1 0,0-1 0,0 0 0,0 1 0,0-1 0,0 0 0,0 1 0,0-1 0,0 0 0,0 0 0,0 1 0,0-1 0,0 0 0,0 1 0,1-1 0,-1 0 0,0 1 0,6 16 0,2-5 0,1-1 0,0 1 0,1-2 0,0 1 0,0-1 0,20 13 0,74 46 0,-71-51 0,58 22 0,-56-27 0,45 27 0,-77-39 0,0 0 0,-1 1 0,1-1 0,-1 1 0,0 0 0,0 0 0,1 0 0,-1 0 0,-1 0 0,1 0 0,0 0 0,0 1 0,-1-1 0,1 1 0,-1-1 0,0 1 0,0 0 0,0-1 0,0 1 0,0 0 0,-1 0 0,1 0 0,-1 0 0,1 0 0,-1-1 0,0 1 0,-1 0 0,1 0 0,-1 3 0,0-1 0,-1 0 0,0 0 0,0 0 0,-1 0 0,0-1 0,1 1 0,-1-1 0,-1 1 0,1-1 0,-1 0 0,1-1 0,-1 1 0,0 0 0,0-1 0,-7 4 0,-8 4 20,0-1 0,-1-1 0,0 0 0,-1-2 0,-24 6 0,0-3-763,-64 7 1,68-13-6084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3:2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7:2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24575,'4390'0'-1365,"-4304"0"-5461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7:25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24575,'-1'0'0,"0"1"0,0-1 0,0 0 0,1 0 0,-1 1 0,0-1 0,0 0 0,0 1 0,1-1 0,-1 1 0,0-1 0,0 1 0,1-1 0,-1 1 0,1 0 0,-1-1 0,0 1 0,1 0 0,-1 0 0,1-1 0,0 1 0,-1 0 0,1 0 0,-1-1 0,1 1 0,0 0 0,0 0 0,0 0 0,-1 0 0,1 0 0,0 0 0,0-1 0,0 1 0,0 0 0,0 0 0,1 0 0,-1 0 0,0 0 0,0-1 0,1 1 0,-1 0 0,1 1 0,17 46 0,5-14 0,2-1 0,0-1 0,3-2 0,0 0 0,2-2 0,54 39 0,213 130 0,-205-148 0,168 65 0,-162-75 0,132 72 0,-223-107 0,1 0 0,-1 0 0,0 0 0,-1 1 0,1 0 0,-1 1 0,0-1 0,0 1 0,0 0 0,-1 1 0,0-1 0,-1 1 0,1 0 0,-1 0 0,0 1 0,-1-1 0,0 1 0,0 0 0,-1-1 0,0 1 0,0 1 0,-1-1 0,0 0 0,0 0 0,-1 0 0,0 1 0,0-1 0,-1 0 0,-2 10 0,-1-4 0,-1 0 0,-1 0 0,0 0 0,-1 0 0,-1-1 0,0 0 0,-1-1 0,0 0 0,0 0 0,-1-1 0,-1 0 0,0-1 0,-1 0 0,0-1 0,-16 10 0,-26 13 20,-2-3 0,-1-3 0,0-2 0,-2-2 0,-69 15 0,1-8-763,-185 18 1,197-36-6084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8:1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24575,'1544'0'-1365,"-1514"0"-5461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8:1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24575,'0'1'0,"0"-1"0,-1 0 0,1 0 0,0 0 0,-1 0 0,1 0 0,0 0 0,0 0 0,-1 1 0,1-1 0,0 0 0,0 0 0,-1 0 0,1 0 0,0 1 0,0-1 0,0 0 0,-1 0 0,1 1 0,0-1 0,0 0 0,0 1 0,0-1 0,0 0 0,-1 0 0,1 1 0,0-1 0,0 0 0,0 1 0,0-1 0,0 0 0,0 1 0,0-1 0,0 0 0,0 0 0,0 1 0,0-1 0,0 0 0,0 1 0,1-1 0,-1 0 0,0 1 0,6 16 0,2-5 0,1-1 0,0 1 0,1-2 0,0 1 0,0-1 0,20 13 0,74 46 0,-71-51 0,58 22 0,-56-27 0,45 27 0,-77-39 0,0 0 0,-1 1 0,1-1 0,-1 1 0,0 0 0,0 0 0,1 0 0,-1 0 0,-1 0 0,1 0 0,0 0 0,0 1 0,-1-1 0,1 1 0,-1-1 0,0 1 0,0 0 0,0-1 0,0 1 0,0 0 0,-1 0 0,1 0 0,-1 0 0,1 0 0,-1-1 0,0 1 0,-1 0 0,1 0 0,-1 3 0,0-1 0,-1 0 0,0 0 0,0 0 0,-1 0 0,0-1 0,1 1 0,-1-1 0,-1 1 0,1-1 0,-1 0 0,1-1 0,-1 1 0,0 0 0,0-1 0,-7 4 0,-8 4 20,0-1 0,-1-1 0,0 0 0,-1-2 0,-24 6 0,0-3-763,-64 7 1,68-13-6084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8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24575,'1544'0'-1365,"-1514"0"-5461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4T09:08:2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24575,'0'1'0,"0"-1"0,-1 0 0,1 0 0,0 0 0,-1 0 0,1 0 0,0 0 0,0 0 0,-1 1 0,1-1 0,0 0 0,0 0 0,-1 0 0,1 0 0,0 1 0,0-1 0,0 0 0,-1 0 0,1 1 0,0-1 0,0 0 0,0 1 0,0-1 0,0 0 0,-1 0 0,1 1 0,0-1 0,0 0 0,0 1 0,0-1 0,0 0 0,0 1 0,0-1 0,0 0 0,0 0 0,0 1 0,0-1 0,0 0 0,0 1 0,1-1 0,-1 0 0,0 1 0,6 16 0,2-5 0,1-1 0,0 1 0,1-2 0,0 1 0,0-1 0,20 13 0,74 46 0,-71-51 0,58 22 0,-56-27 0,45 27 0,-77-39 0,0 0 0,-1 1 0,1-1 0,-1 1 0,0 0 0,0 0 0,1 0 0,-1 0 0,-1 0 0,1 0 0,0 0 0,0 1 0,-1-1 0,1 1 0,-1-1 0,0 1 0,0 0 0,0-1 0,0 1 0,0 0 0,-1 0 0,1 0 0,-1 0 0,1 0 0,-1-1 0,0 1 0,-1 0 0,1 0 0,-1 3 0,0-1 0,-1 0 0,0 0 0,0 0 0,-1 0 0,0-1 0,1 1 0,-1-1 0,-1 1 0,1-1 0,-1 0 0,1-1 0,-1 1 0,0 0 0,0-1 0,-7 4 0,-8 4 20,0-1 0,-1-1 0,0 0 0,-1-2 0,-24 6 0,0-3-763,-64 7 1,68-13-6084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1DCD-4026-787F-F56C-41C2E7F54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7B6F4-ECC9-6EE9-004F-BE93657FE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32DE-3787-E9E8-726B-6C470620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082A-1FFE-F786-39AC-0443D7F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3CEB-F866-BBBA-1869-4C12703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CDF0-B786-6ED8-8F3A-5BC13ECA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1DF57-2027-B24A-B532-59DBBC77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844E-4828-BB3E-7191-7BFB00C5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E9D26-8EA8-BDF7-B8C7-B5076BC3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E543-09A3-B4A0-738D-73910EE1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2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5D861-7763-8AE2-C783-03EB65F47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0B906-E188-0121-9904-4BAAAC7E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D0C0-25B5-5E92-B096-6D11344B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C9CE-4073-15B3-BB06-7B6ECA32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738A-E20C-BE2E-6244-712F0FCB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FF56-4DB9-3B3E-1882-5E9FB280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08D88-5D35-3498-25F5-75FEBC92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4C09-0326-4F2F-77B3-D47E1D61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28FEB-2FCE-F059-8DB7-42EE0054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EE9A-B46F-4A34-3936-B9FFEB84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6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02C6-0349-DFF6-12A6-AC71857A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AF206-FDA1-9A5F-3FDD-3D477172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5308-EE71-E0E4-945F-F11BF900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DFA0-0479-942E-0B0F-8A9395DD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F764-1777-6496-C5F8-5DAA547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0737-4518-223E-F232-52241673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89B9-108F-524E-C8BF-1814381FF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73C1-6839-D5F5-751C-F81B6BEC0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BC97C-7FAE-D5BF-A5C9-55595852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74FB9-3834-D93A-EADF-655B2531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945F-AB86-E43A-1789-0A10F988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DE49-4FA6-46CD-2EF3-3612602D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C326E-1129-57A9-5AE9-6D5CE9D6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EC116-9BD8-CA00-70B8-AB5EB5194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028A9-725B-747A-650E-896E8BABA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0E9A3-6EF2-6EF4-9356-21FE29775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1AECE-48BE-554C-7E95-2A46CFB2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E7D32-64D0-E0FE-97F3-9F72A611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74B5D-35DA-9DEF-C79B-8A6F4513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85A5-7A97-BC69-EF41-8C9BEFF4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B523C-E12B-05C7-B4FC-40F89051B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37EEB-33E4-AC67-1FBC-7039B401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5A0C-F6E6-1C0A-ED60-52BA8F0E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70A15-103B-FA73-E1C3-73C0BD48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E011-C5C3-D27E-40E8-F5F4C12F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8D77C-1AED-695B-72AD-F1891191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3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60D-7D20-FC20-B7D8-11A3F9B9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EDC9-2618-63BD-6BD5-5D73DD60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23356-8860-2C30-372C-C5723655B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E87F9-EE25-1231-531D-1F0AE34B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5AAEB-3AEA-F593-9938-61449D69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47190-0DB6-3437-BE80-BAEDA878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42BD-089A-2B70-3300-3B7491E6B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D36F1-4BD5-B427-DD56-396842903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82AA-CF0E-0933-7822-6A0D6F3E9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71DD-1A5A-6797-416B-E3794BC6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D77E-C2A8-E501-0536-7FE720BA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8DE88-3EFE-16BA-6A6F-A13CDC2E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6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F20D6-4F8E-B505-B346-4561F713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07C32-6AB6-1325-C93D-7E7963F5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8E8-465A-CB3E-EF60-729E70521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7E33-3ACE-418B-A707-7EF3BA4EDCB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5200-6247-0DF0-3859-512DB4C12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CF1E-EE2D-4EA7-2F32-2EC44FE22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B1C3-48FC-417D-8D27-7CE1F1A9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0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customXml" Target="../ink/ink1.xml"/><Relationship Id="rId21" Type="http://schemas.openxmlformats.org/officeDocument/2006/relationships/customXml" Target="../ink/ink8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24" Type="http://schemas.openxmlformats.org/officeDocument/2006/relationships/customXml" Target="../ink/ink11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customXml" Target="../ink/ink10.xml"/><Relationship Id="rId10" Type="http://schemas.openxmlformats.org/officeDocument/2006/relationships/image" Target="../media/image6.png"/><Relationship Id="rId19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customXml" Target="../ink/ink4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serverless service for dev">
            <a:extLst>
              <a:ext uri="{FF2B5EF4-FFF2-40B4-BE49-F238E27FC236}">
                <a16:creationId xmlns:a16="http://schemas.microsoft.com/office/drawing/2014/main" id="{9E1E3DDD-36CF-1954-4D55-E7040C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503634"/>
            <a:ext cx="1790700" cy="10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ree serverless service for dev">
            <a:extLst>
              <a:ext uri="{FF2B5EF4-FFF2-40B4-BE49-F238E27FC236}">
                <a16:creationId xmlns:a16="http://schemas.microsoft.com/office/drawing/2014/main" id="{EF49B434-1E05-A3D5-6530-B38B916C3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650371"/>
            <a:ext cx="1790700" cy="10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ree serverless service for dev">
            <a:extLst>
              <a:ext uri="{FF2B5EF4-FFF2-40B4-BE49-F238E27FC236}">
                <a16:creationId xmlns:a16="http://schemas.microsoft.com/office/drawing/2014/main" id="{431025F7-A276-FB3A-14C8-CFD67716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775429"/>
            <a:ext cx="1790700" cy="10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ree serverless service for dev">
            <a:extLst>
              <a:ext uri="{FF2B5EF4-FFF2-40B4-BE49-F238E27FC236}">
                <a16:creationId xmlns:a16="http://schemas.microsoft.com/office/drawing/2014/main" id="{1FECD688-FA15-9EE7-239A-13D3E90F6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3900488"/>
            <a:ext cx="1790700" cy="10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FE0E262-F5E2-ACA8-BC44-4E97933668C3}"/>
              </a:ext>
            </a:extLst>
          </p:cNvPr>
          <p:cNvGrpSpPr/>
          <p:nvPr/>
        </p:nvGrpSpPr>
        <p:grpSpPr>
          <a:xfrm>
            <a:off x="2666700" y="4266885"/>
            <a:ext cx="750960" cy="191880"/>
            <a:chOff x="2666700" y="4266885"/>
            <a:chExt cx="7509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5CB100-5E30-506B-E785-A2A36673CC1B}"/>
                    </a:ext>
                  </a:extLst>
                </p14:cNvPr>
                <p14:cNvContentPartPr/>
                <p14:nvPr/>
              </p14:nvContentPartPr>
              <p14:xfrm>
                <a:off x="2666700" y="4371645"/>
                <a:ext cx="56700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5CB100-5E30-506B-E785-A2A36673CC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7700" y="4363005"/>
                  <a:ext cx="58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3B0CD9-4F31-A08F-1618-E3D3E88A5A19}"/>
                    </a:ext>
                  </a:extLst>
                </p14:cNvPr>
                <p14:cNvContentPartPr/>
                <p14:nvPr/>
              </p14:nvContentPartPr>
              <p14:xfrm>
                <a:off x="3245940" y="4266885"/>
                <a:ext cx="171720" cy="19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3B0CD9-4F31-A08F-1618-E3D3E88A5A1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36940" y="4257885"/>
                  <a:ext cx="18936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1180AD-2FBD-4AFB-80ED-A6E067626987}"/>
                  </a:ext>
                </a:extLst>
              </p14:cNvPr>
              <p14:cNvContentPartPr/>
              <p14:nvPr/>
            </p14:nvContentPartPr>
            <p14:xfrm>
              <a:off x="6962220" y="294280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1180AD-2FBD-4AFB-80ED-A6E06762698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53580" y="293416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Microsoft announcing an extensive commitment for Apache Spark - MSPoweruser">
            <a:extLst>
              <a:ext uri="{FF2B5EF4-FFF2-40B4-BE49-F238E27FC236}">
                <a16:creationId xmlns:a16="http://schemas.microsoft.com/office/drawing/2014/main" id="{520E366A-554D-60DE-3397-369E6EF1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371" y="4151726"/>
            <a:ext cx="1289304" cy="10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– Logos Download">
            <a:extLst>
              <a:ext uri="{FF2B5EF4-FFF2-40B4-BE49-F238E27FC236}">
                <a16:creationId xmlns:a16="http://schemas.microsoft.com/office/drawing/2014/main" id="{35FC6900-14FD-AFEE-9212-08C4F81C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01" y="5175345"/>
            <a:ext cx="465383" cy="39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AAFD94-0A06-9725-F916-3349A9CEDA8D}"/>
              </a:ext>
            </a:extLst>
          </p:cNvPr>
          <p:cNvSpPr/>
          <p:nvPr/>
        </p:nvSpPr>
        <p:spPr>
          <a:xfrm>
            <a:off x="3818808" y="4254290"/>
            <a:ext cx="1414430" cy="802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List of AWS Icons - Edraw">
            <a:extLst>
              <a:ext uri="{FF2B5EF4-FFF2-40B4-BE49-F238E27FC236}">
                <a16:creationId xmlns:a16="http://schemas.microsoft.com/office/drawing/2014/main" id="{011437C9-8B32-F8DE-0FF9-4ABC78E95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56" y="5626359"/>
            <a:ext cx="806860" cy="80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BFCADA3-ED09-2BA2-49A7-258F2F48B4F2}"/>
              </a:ext>
            </a:extLst>
          </p:cNvPr>
          <p:cNvSpPr/>
          <p:nvPr/>
        </p:nvSpPr>
        <p:spPr>
          <a:xfrm>
            <a:off x="3616486" y="3900487"/>
            <a:ext cx="1856760" cy="172587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Amazon Ecr Credential Helper">
            <a:extLst>
              <a:ext uri="{FF2B5EF4-FFF2-40B4-BE49-F238E27FC236}">
                <a16:creationId xmlns:a16="http://schemas.microsoft.com/office/drawing/2014/main" id="{B5DF06A6-84E4-D696-A4CC-A1781B46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205" y="5459814"/>
            <a:ext cx="2228489" cy="81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2FC386-003E-71A3-C3F4-874728AE5906}"/>
              </a:ext>
            </a:extLst>
          </p:cNvPr>
          <p:cNvSpPr/>
          <p:nvPr/>
        </p:nvSpPr>
        <p:spPr>
          <a:xfrm>
            <a:off x="4838027" y="5158137"/>
            <a:ext cx="2068492" cy="91953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AWS Secrets Manager on Kubernetes using AWS Secrets CSI driver Provider">
            <a:extLst>
              <a:ext uri="{FF2B5EF4-FFF2-40B4-BE49-F238E27FC236}">
                <a16:creationId xmlns:a16="http://schemas.microsoft.com/office/drawing/2014/main" id="{80B26043-2928-C4A5-00E3-43EDCC97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034" y="5201601"/>
            <a:ext cx="1420052" cy="73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EE1518F-1307-26AB-F3D6-9F2A48F66032}"/>
              </a:ext>
            </a:extLst>
          </p:cNvPr>
          <p:cNvGrpSpPr/>
          <p:nvPr/>
        </p:nvGrpSpPr>
        <p:grpSpPr>
          <a:xfrm rot="1267950">
            <a:off x="5632842" y="4631912"/>
            <a:ext cx="2135270" cy="545590"/>
            <a:chOff x="2666700" y="4266885"/>
            <a:chExt cx="7509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8911F0-6445-2D08-C3AC-566A6E56F600}"/>
                    </a:ext>
                  </a:extLst>
                </p14:cNvPr>
                <p14:cNvContentPartPr/>
                <p14:nvPr/>
              </p14:nvContentPartPr>
              <p14:xfrm>
                <a:off x="2666700" y="4371645"/>
                <a:ext cx="56700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8911F0-6445-2D08-C3AC-566A6E56F6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63660" y="4362645"/>
                  <a:ext cx="573206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796392-BEDB-3A68-37C1-41C7582903D1}"/>
                    </a:ext>
                  </a:extLst>
                </p14:cNvPr>
                <p14:cNvContentPartPr/>
                <p14:nvPr/>
              </p14:nvContentPartPr>
              <p14:xfrm>
                <a:off x="3245940" y="4266885"/>
                <a:ext cx="171720" cy="19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796392-BEDB-3A68-37C1-41C7582903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2767" y="4263717"/>
                  <a:ext cx="177939" cy="19809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38" name="Picture 14" descr="Snowflake Logo - New Modern Snowflake Logo Needed For Cool Body ...">
            <a:extLst>
              <a:ext uri="{FF2B5EF4-FFF2-40B4-BE49-F238E27FC236}">
                <a16:creationId xmlns:a16="http://schemas.microsoft.com/office/drawing/2014/main" id="{56FCEBE4-82FF-57ED-B914-EB224735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71" y="2484196"/>
            <a:ext cx="2362402" cy="1574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0B7321C-97F6-09AA-9449-F3DD42033FA3}"/>
              </a:ext>
            </a:extLst>
          </p:cNvPr>
          <p:cNvGrpSpPr/>
          <p:nvPr/>
        </p:nvGrpSpPr>
        <p:grpSpPr>
          <a:xfrm>
            <a:off x="2777295" y="3122063"/>
            <a:ext cx="750960" cy="191880"/>
            <a:chOff x="2666700" y="4266885"/>
            <a:chExt cx="7509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363BF4-6A80-D7F4-4E02-046E5BCC50F1}"/>
                    </a:ext>
                  </a:extLst>
                </p14:cNvPr>
                <p14:cNvContentPartPr/>
                <p14:nvPr/>
              </p14:nvContentPartPr>
              <p14:xfrm>
                <a:off x="2666700" y="4371645"/>
                <a:ext cx="56700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363BF4-6A80-D7F4-4E02-046E5BCC50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7700" y="4363005"/>
                  <a:ext cx="58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CD4185-103C-7F29-233A-20E117B1316C}"/>
                    </a:ext>
                  </a:extLst>
                </p14:cNvPr>
                <p14:cNvContentPartPr/>
                <p14:nvPr/>
              </p14:nvContentPartPr>
              <p14:xfrm>
                <a:off x="3245940" y="4266885"/>
                <a:ext cx="171720" cy="19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CD4185-103C-7F29-233A-20E117B1316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36940" y="4257885"/>
                  <a:ext cx="1893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BFB03F-DA39-83E8-FFFB-4E3617E922D0}"/>
              </a:ext>
            </a:extLst>
          </p:cNvPr>
          <p:cNvGrpSpPr/>
          <p:nvPr/>
        </p:nvGrpSpPr>
        <p:grpSpPr>
          <a:xfrm>
            <a:off x="2816496" y="2047797"/>
            <a:ext cx="750960" cy="191880"/>
            <a:chOff x="2666700" y="4266885"/>
            <a:chExt cx="7509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9F3EE1-3110-0A32-C9C3-721374FC2C73}"/>
                    </a:ext>
                  </a:extLst>
                </p14:cNvPr>
                <p14:cNvContentPartPr/>
                <p14:nvPr/>
              </p14:nvContentPartPr>
              <p14:xfrm>
                <a:off x="2666700" y="4371645"/>
                <a:ext cx="56700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9F3EE1-3110-0A32-C9C3-721374FC2C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7700" y="4363005"/>
                  <a:ext cx="58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097D86E-B6DE-49FE-8E83-33D9319CCC20}"/>
                    </a:ext>
                  </a:extLst>
                </p14:cNvPr>
                <p14:cNvContentPartPr/>
                <p14:nvPr/>
              </p14:nvContentPartPr>
              <p14:xfrm>
                <a:off x="3245940" y="4266885"/>
                <a:ext cx="171720" cy="19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097D86E-B6DE-49FE-8E83-33D9319CCC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36940" y="4257885"/>
                  <a:ext cx="1893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798CA3-A269-6D92-081C-EB169C09A032}"/>
              </a:ext>
            </a:extLst>
          </p:cNvPr>
          <p:cNvGrpSpPr/>
          <p:nvPr/>
        </p:nvGrpSpPr>
        <p:grpSpPr>
          <a:xfrm>
            <a:off x="2786526" y="902975"/>
            <a:ext cx="750960" cy="191880"/>
            <a:chOff x="2666700" y="4266885"/>
            <a:chExt cx="75096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FEEC2A-D389-FB96-7B24-55D7797E43A0}"/>
                    </a:ext>
                  </a:extLst>
                </p14:cNvPr>
                <p14:cNvContentPartPr/>
                <p14:nvPr/>
              </p14:nvContentPartPr>
              <p14:xfrm>
                <a:off x="2666700" y="4371645"/>
                <a:ext cx="56700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FEEC2A-D389-FB96-7B24-55D7797E43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7700" y="4363005"/>
                  <a:ext cx="584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7D825A-6C11-7670-9985-9E6813C2D4E3}"/>
                    </a:ext>
                  </a:extLst>
                </p14:cNvPr>
                <p14:cNvContentPartPr/>
                <p14:nvPr/>
              </p14:nvContentPartPr>
              <p14:xfrm>
                <a:off x="3245940" y="4266885"/>
                <a:ext cx="171720" cy="19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7D825A-6C11-7670-9985-9E6813C2D4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36940" y="4257885"/>
                  <a:ext cx="189360" cy="209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40" name="Picture 16" descr="Amazon S3 + Amazon CloudFront">
            <a:extLst>
              <a:ext uri="{FF2B5EF4-FFF2-40B4-BE49-F238E27FC236}">
                <a16:creationId xmlns:a16="http://schemas.microsoft.com/office/drawing/2014/main" id="{18D00D2F-83AA-1C06-DA54-AE86E1A99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5" y="2755885"/>
            <a:ext cx="2737945" cy="94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6C32BD0-1F6D-62D6-6F69-100F1DE823CE}"/>
              </a:ext>
            </a:extLst>
          </p:cNvPr>
          <p:cNvSpPr/>
          <p:nvPr/>
        </p:nvSpPr>
        <p:spPr>
          <a:xfrm>
            <a:off x="3650261" y="2751614"/>
            <a:ext cx="3518627" cy="24151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4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Siwiecki</dc:creator>
  <cp:lastModifiedBy>Jakub Siwiecki</cp:lastModifiedBy>
  <cp:revision>1</cp:revision>
  <dcterms:created xsi:type="dcterms:W3CDTF">2023-06-14T09:01:30Z</dcterms:created>
  <dcterms:modified xsi:type="dcterms:W3CDTF">2023-06-14T09:12:54Z</dcterms:modified>
</cp:coreProperties>
</file>