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Albert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0" Type="http://schemas.openxmlformats.org/officeDocument/2006/relationships/font" Target="fonts/Albert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lbert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lbertSans-regular.fntdata"/><Relationship Id="rId8" Type="http://schemas.openxmlformats.org/officeDocument/2006/relationships/font" Target="fonts/Albert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fcae3cea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33fcae3ce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ter">
  <p:cSld name="Poster">
    <p:spTree>
      <p:nvGrpSpPr>
        <p:cNvPr id="50" name="Shape 50"/>
        <p:cNvGrpSpPr/>
        <p:nvPr/>
      </p:nvGrpSpPr>
      <p:grpSpPr>
        <a:xfrm>
          <a:off x="0" y="0"/>
          <a:ext cx="0" cy="0"/>
          <a:chOff x="0" y="0"/>
          <a:chExt cx="0" cy="0"/>
        </a:xfrm>
      </p:grpSpPr>
      <p:sp>
        <p:nvSpPr>
          <p:cNvPr id="51" name="Google Shape;51;p13"/>
          <p:cNvSpPr/>
          <p:nvPr/>
        </p:nvSpPr>
        <p:spPr>
          <a:xfrm>
            <a:off x="9229725" y="0"/>
            <a:ext cx="2593200" cy="5143500"/>
          </a:xfrm>
          <a:prstGeom prst="rect">
            <a:avLst/>
          </a:prstGeom>
          <a:solidFill>
            <a:srgbClr val="D8D8D8"/>
          </a:solidFill>
          <a:ln>
            <a:noFill/>
          </a:ln>
        </p:spPr>
        <p:txBody>
          <a:bodyPr anchorCtr="0" anchor="t" bIns="8725" lIns="52375" spcFirstLastPara="1" rIns="52375" wrap="square" tIns="87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7F7F7F"/>
                </a:solidFill>
                <a:latin typeface="Calibri"/>
                <a:ea typeface="Calibri"/>
                <a:cs typeface="Calibri"/>
                <a:sym typeface="Calibri"/>
              </a:rPr>
              <a:t>Printing:</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300"/>
              <a:buFont typeface="Arial"/>
              <a:buNone/>
            </a:pPr>
            <a:r>
              <a:rPr b="0" i="0" lang="en" sz="1300" u="none" cap="none" strike="noStrike">
                <a:solidFill>
                  <a:srgbClr val="7F7F7F"/>
                </a:solidFill>
                <a:latin typeface="Calibri"/>
                <a:ea typeface="Calibri"/>
                <a:cs typeface="Calibri"/>
                <a:sym typeface="Calibri"/>
              </a:rPr>
              <a:t>This poster is 48” wide by 36” high. It’s designed to be printed on a large-format printer.</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100"/>
              </a:spcBef>
              <a:spcAft>
                <a:spcPts val="0"/>
              </a:spcAft>
              <a:buClr>
                <a:srgbClr val="000000"/>
              </a:buClr>
              <a:buSzPts val="1100"/>
              <a:buFont typeface="Arial"/>
              <a:buNone/>
            </a:pPr>
            <a:r>
              <a:t/>
            </a:r>
            <a:endParaRPr b="0" i="0" sz="1100" u="none" cap="none" strike="noStrike">
              <a:solidFill>
                <a:srgbClr val="7F7F7F"/>
              </a:solidFill>
              <a:latin typeface="Calibri"/>
              <a:ea typeface="Calibri"/>
              <a:cs typeface="Calibri"/>
              <a:sym typeface="Calibri"/>
            </a:endParaRPr>
          </a:p>
          <a:p>
            <a:pPr indent="0" lvl="0" marL="0" marR="0" rtl="0" algn="l">
              <a:lnSpc>
                <a:spcPct val="100000"/>
              </a:lnSpc>
              <a:spcBef>
                <a:spcPts val="200"/>
              </a:spcBef>
              <a:spcAft>
                <a:spcPts val="0"/>
              </a:spcAft>
              <a:buClr>
                <a:srgbClr val="000000"/>
              </a:buClr>
              <a:buSzPts val="1700"/>
              <a:buFont typeface="Arial"/>
              <a:buNone/>
            </a:pPr>
            <a:r>
              <a:rPr b="0" i="0" lang="en" sz="1700" u="none" cap="none" strike="noStrike">
                <a:solidFill>
                  <a:srgbClr val="7F7F7F"/>
                </a:solidFill>
                <a:latin typeface="Calibri"/>
                <a:ea typeface="Calibri"/>
                <a:cs typeface="Calibri"/>
                <a:sym typeface="Calibri"/>
              </a:rPr>
              <a:t>Customizing the Content:</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300"/>
              <a:buFont typeface="Arial"/>
              <a:buNone/>
            </a:pPr>
            <a:r>
              <a:rPr b="0" i="0" lang="en" sz="1300" u="none" cap="none" strike="noStrike">
                <a:solidFill>
                  <a:srgbClr val="7F7F7F"/>
                </a:solidFill>
                <a:latin typeface="Calibri"/>
                <a:ea typeface="Calibri"/>
                <a:cs typeface="Calibri"/>
                <a:sym typeface="Calibri"/>
              </a:rPr>
              <a:t>The placeholders in this poster are formatted for you. Type in the placeholders to add text, or click an icon to add a table, chart, SmartArt graphic, picture or multimedia file.</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1300"/>
              <a:buFont typeface="Arial"/>
              <a:buNone/>
            </a:pPr>
            <a:r>
              <a:rPr b="0" i="0" lang="en" sz="1300" u="none" cap="none" strike="noStrike">
                <a:solidFill>
                  <a:srgbClr val="7F7F7F"/>
                </a:solidFill>
                <a:latin typeface="Calibri"/>
                <a:ea typeface="Calibri"/>
                <a:cs typeface="Calibri"/>
                <a:sym typeface="Calibri"/>
              </a:rPr>
              <a:t>To add or remove bullet points from text, click the Bullets button on the Home tab.</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1300"/>
              <a:buFont typeface="Arial"/>
              <a:buNone/>
            </a:pPr>
            <a:r>
              <a:rPr b="0" i="0" lang="en" sz="1300" u="none" cap="none" strike="noStrike">
                <a:solidFill>
                  <a:srgbClr val="7F7F7F"/>
                </a:solidFill>
                <a:latin typeface="Calibri"/>
                <a:ea typeface="Calibri"/>
                <a:cs typeface="Calibri"/>
                <a:sym typeface="Calibri"/>
              </a:rPr>
              <a:t>If you need more placeholders for titles, content or body text, make a copy of what you need and drag it into place. PowerPoint’s Smart Guides will help you align it with everything else.</a:t>
            </a:r>
            <a:endParaRPr b="0" i="0" sz="3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00"/>
              </a:buClr>
              <a:buSzPts val="1300"/>
              <a:buFont typeface="Arial"/>
              <a:buNone/>
            </a:pPr>
            <a:r>
              <a:rPr b="0" i="0" lang="en" sz="1300" u="none" cap="none" strike="noStrike">
                <a:solidFill>
                  <a:srgbClr val="7F7F7F"/>
                </a:solidFill>
                <a:latin typeface="Calibri"/>
                <a:ea typeface="Calibri"/>
                <a:cs typeface="Calibri"/>
                <a:sym typeface="Calibri"/>
              </a:rPr>
              <a:t>Want to use your own pictures instead of ours? No problem! Just click a picture, press the Delete key, then click the icon to add your picture.</a:t>
            </a:r>
            <a:endParaRPr b="0" i="0" sz="1300" u="none" cap="none" strike="noStrike">
              <a:solidFill>
                <a:srgbClr val="7F7F7F"/>
              </a:solidFill>
              <a:latin typeface="Calibri"/>
              <a:ea typeface="Calibri"/>
              <a:cs typeface="Calibri"/>
              <a:sym typeface="Calibri"/>
            </a:endParaRPr>
          </a:p>
        </p:txBody>
      </p:sp>
      <p:sp>
        <p:nvSpPr>
          <p:cNvPr id="52" name="Google Shape;52;p13"/>
          <p:cNvSpPr txBox="1"/>
          <p:nvPr>
            <p:ph type="title"/>
          </p:nvPr>
        </p:nvSpPr>
        <p:spPr>
          <a:xfrm>
            <a:off x="457200" y="205978"/>
            <a:ext cx="8229600" cy="857400"/>
          </a:xfrm>
          <a:prstGeom prst="rect">
            <a:avLst/>
          </a:prstGeom>
          <a:noFill/>
          <a:ln>
            <a:noFill/>
          </a:ln>
        </p:spPr>
        <p:txBody>
          <a:bodyPr anchorCtr="0" anchor="ctr" bIns="41900" lIns="83775" spcFirstLastPara="1" rIns="83775" wrap="square" tIns="41900">
            <a:normAutofit/>
          </a:bodyPr>
          <a:lstStyle>
            <a:lvl1pPr lvl="0" algn="ctr">
              <a:lnSpc>
                <a:spcPct val="100000"/>
              </a:lnSpc>
              <a:spcBef>
                <a:spcPts val="0"/>
              </a:spcBef>
              <a:spcAft>
                <a:spcPts val="0"/>
              </a:spcAft>
              <a:buClr>
                <a:schemeClr val="dk1"/>
              </a:buClr>
              <a:buSzPts val="300"/>
              <a:buNone/>
              <a:defRPr/>
            </a:lvl1pPr>
            <a:lvl2pPr lvl="1" algn="l">
              <a:lnSpc>
                <a:spcPct val="100000"/>
              </a:lnSpc>
              <a:spcBef>
                <a:spcPts val="0"/>
              </a:spcBef>
              <a:spcAft>
                <a:spcPts val="0"/>
              </a:spcAft>
              <a:buSzPts val="300"/>
              <a:buNone/>
              <a:defRPr/>
            </a:lvl2pPr>
            <a:lvl3pPr lvl="2" algn="l">
              <a:lnSpc>
                <a:spcPct val="100000"/>
              </a:lnSpc>
              <a:spcBef>
                <a:spcPts val="0"/>
              </a:spcBef>
              <a:spcAft>
                <a:spcPts val="0"/>
              </a:spcAft>
              <a:buSzPts val="300"/>
              <a:buNone/>
              <a:defRPr/>
            </a:lvl3pPr>
            <a:lvl4pPr lvl="3" algn="l">
              <a:lnSpc>
                <a:spcPct val="100000"/>
              </a:lnSpc>
              <a:spcBef>
                <a:spcPts val="0"/>
              </a:spcBef>
              <a:spcAft>
                <a:spcPts val="0"/>
              </a:spcAft>
              <a:buSzPts val="300"/>
              <a:buNone/>
              <a:defRPr/>
            </a:lvl4pPr>
            <a:lvl5pPr lvl="4" algn="l">
              <a:lnSpc>
                <a:spcPct val="100000"/>
              </a:lnSpc>
              <a:spcBef>
                <a:spcPts val="0"/>
              </a:spcBef>
              <a:spcAft>
                <a:spcPts val="0"/>
              </a:spcAft>
              <a:buSzPts val="300"/>
              <a:buNone/>
              <a:defRPr/>
            </a:lvl5pPr>
            <a:lvl6pPr lvl="5" algn="l">
              <a:lnSpc>
                <a:spcPct val="100000"/>
              </a:lnSpc>
              <a:spcBef>
                <a:spcPts val="0"/>
              </a:spcBef>
              <a:spcAft>
                <a:spcPts val="0"/>
              </a:spcAft>
              <a:buSzPts val="300"/>
              <a:buNone/>
              <a:defRPr/>
            </a:lvl6pPr>
            <a:lvl7pPr lvl="6" algn="l">
              <a:lnSpc>
                <a:spcPct val="100000"/>
              </a:lnSpc>
              <a:spcBef>
                <a:spcPts val="0"/>
              </a:spcBef>
              <a:spcAft>
                <a:spcPts val="0"/>
              </a:spcAft>
              <a:buSzPts val="300"/>
              <a:buNone/>
              <a:defRPr/>
            </a:lvl7pPr>
            <a:lvl8pPr lvl="7" algn="l">
              <a:lnSpc>
                <a:spcPct val="100000"/>
              </a:lnSpc>
              <a:spcBef>
                <a:spcPts val="0"/>
              </a:spcBef>
              <a:spcAft>
                <a:spcPts val="0"/>
              </a:spcAft>
              <a:buSzPts val="300"/>
              <a:buNone/>
              <a:defRPr/>
            </a:lvl8pPr>
            <a:lvl9pPr lvl="8" algn="l">
              <a:lnSpc>
                <a:spcPct val="100000"/>
              </a:lnSpc>
              <a:spcBef>
                <a:spcPts val="0"/>
              </a:spcBef>
              <a:spcAft>
                <a:spcPts val="0"/>
              </a:spcAft>
              <a:buSzPts val="300"/>
              <a:buNone/>
              <a:defRPr/>
            </a:lvl9pPr>
          </a:lstStyle>
          <a:p/>
        </p:txBody>
      </p:sp>
      <p:sp>
        <p:nvSpPr>
          <p:cNvPr id="53" name="Google Shape;53;p13"/>
          <p:cNvSpPr txBox="1"/>
          <p:nvPr>
            <p:ph idx="1" type="body"/>
          </p:nvPr>
        </p:nvSpPr>
        <p:spPr>
          <a:xfrm>
            <a:off x="241300" y="639673"/>
            <a:ext cx="6286200" cy="101100"/>
          </a:xfrm>
          <a:prstGeom prst="rect">
            <a:avLst/>
          </a:prstGeom>
          <a:noFill/>
          <a:ln>
            <a:noFill/>
          </a:ln>
        </p:spPr>
        <p:txBody>
          <a:bodyPr anchorCtr="0" anchor="ctr" bIns="41900" lIns="83775" spcFirstLastPara="1" rIns="83775" wrap="square" tIns="41900">
            <a:noAutofit/>
          </a:bodyPr>
          <a:lstStyle>
            <a:lvl1pPr indent="-228600" lvl="0" marL="457200" algn="l">
              <a:lnSpc>
                <a:spcPct val="100000"/>
              </a:lnSpc>
              <a:spcBef>
                <a:spcPts val="0"/>
              </a:spcBef>
              <a:spcAft>
                <a:spcPts val="0"/>
              </a:spcAft>
              <a:buClr>
                <a:srgbClr val="BFBFBF"/>
              </a:buClr>
              <a:buSzPts val="700"/>
              <a:buNone/>
              <a:defRPr sz="700">
                <a:solidFill>
                  <a:srgbClr val="BFBFBF"/>
                </a:solidFill>
              </a:defRPr>
            </a:lvl1pPr>
            <a:lvl2pPr indent="-228600" lvl="1" marL="914400" algn="l">
              <a:lnSpc>
                <a:spcPct val="100000"/>
              </a:lnSpc>
              <a:spcBef>
                <a:spcPts val="0"/>
              </a:spcBef>
              <a:spcAft>
                <a:spcPts val="0"/>
              </a:spcAft>
              <a:buClr>
                <a:schemeClr val="lt1"/>
              </a:buClr>
              <a:buSzPts val="500"/>
              <a:buNone/>
              <a:defRPr sz="500">
                <a:solidFill>
                  <a:schemeClr val="lt1"/>
                </a:solidFill>
              </a:defRPr>
            </a:lvl2pPr>
            <a:lvl3pPr indent="-228600" lvl="2" marL="1371600" algn="l">
              <a:lnSpc>
                <a:spcPct val="100000"/>
              </a:lnSpc>
              <a:spcBef>
                <a:spcPts val="0"/>
              </a:spcBef>
              <a:spcAft>
                <a:spcPts val="0"/>
              </a:spcAft>
              <a:buClr>
                <a:schemeClr val="lt1"/>
              </a:buClr>
              <a:buSzPts val="500"/>
              <a:buNone/>
              <a:defRPr sz="500">
                <a:solidFill>
                  <a:schemeClr val="lt1"/>
                </a:solidFill>
              </a:defRPr>
            </a:lvl3pPr>
            <a:lvl4pPr indent="-228600" lvl="3" marL="1828800" algn="l">
              <a:lnSpc>
                <a:spcPct val="100000"/>
              </a:lnSpc>
              <a:spcBef>
                <a:spcPts val="0"/>
              </a:spcBef>
              <a:spcAft>
                <a:spcPts val="0"/>
              </a:spcAft>
              <a:buClr>
                <a:schemeClr val="lt1"/>
              </a:buClr>
              <a:buSzPts val="500"/>
              <a:buNone/>
              <a:defRPr sz="500">
                <a:solidFill>
                  <a:schemeClr val="lt1"/>
                </a:solidFill>
              </a:defRPr>
            </a:lvl4pPr>
            <a:lvl5pPr indent="-228600" lvl="4" marL="2286000" algn="l">
              <a:lnSpc>
                <a:spcPct val="100000"/>
              </a:lnSpc>
              <a:spcBef>
                <a:spcPts val="0"/>
              </a:spcBef>
              <a:spcAft>
                <a:spcPts val="0"/>
              </a:spcAft>
              <a:buClr>
                <a:schemeClr val="lt1"/>
              </a:buClr>
              <a:buSzPts val="500"/>
              <a:buNone/>
              <a:defRPr sz="500">
                <a:solidFill>
                  <a:schemeClr val="lt1"/>
                </a:solidFill>
              </a:defRPr>
            </a:lvl5pPr>
            <a:lvl6pPr indent="-228600" lvl="5" marL="2743200" algn="l">
              <a:lnSpc>
                <a:spcPct val="100000"/>
              </a:lnSpc>
              <a:spcBef>
                <a:spcPts val="0"/>
              </a:spcBef>
              <a:spcAft>
                <a:spcPts val="0"/>
              </a:spcAft>
              <a:buClr>
                <a:schemeClr val="lt1"/>
              </a:buClr>
              <a:buSzPts val="500"/>
              <a:buNone/>
              <a:defRPr sz="500">
                <a:solidFill>
                  <a:schemeClr val="lt1"/>
                </a:solidFill>
              </a:defRPr>
            </a:lvl6pPr>
            <a:lvl7pPr indent="-228600" lvl="6" marL="3200400" algn="l">
              <a:lnSpc>
                <a:spcPct val="100000"/>
              </a:lnSpc>
              <a:spcBef>
                <a:spcPts val="0"/>
              </a:spcBef>
              <a:spcAft>
                <a:spcPts val="0"/>
              </a:spcAft>
              <a:buClr>
                <a:schemeClr val="lt1"/>
              </a:buClr>
              <a:buSzPts val="500"/>
              <a:buNone/>
              <a:defRPr sz="500">
                <a:solidFill>
                  <a:schemeClr val="lt1"/>
                </a:solidFill>
              </a:defRPr>
            </a:lvl7pPr>
            <a:lvl8pPr indent="-228600" lvl="7" marL="3657600" algn="l">
              <a:lnSpc>
                <a:spcPct val="100000"/>
              </a:lnSpc>
              <a:spcBef>
                <a:spcPts val="0"/>
              </a:spcBef>
              <a:spcAft>
                <a:spcPts val="0"/>
              </a:spcAft>
              <a:buClr>
                <a:schemeClr val="lt1"/>
              </a:buClr>
              <a:buSzPts val="500"/>
              <a:buNone/>
              <a:defRPr sz="500">
                <a:solidFill>
                  <a:schemeClr val="lt1"/>
                </a:solidFill>
              </a:defRPr>
            </a:lvl8pPr>
            <a:lvl9pPr indent="-228600" lvl="8" marL="4114800" algn="l">
              <a:lnSpc>
                <a:spcPct val="100000"/>
              </a:lnSpc>
              <a:spcBef>
                <a:spcPts val="0"/>
              </a:spcBef>
              <a:spcAft>
                <a:spcPts val="0"/>
              </a:spcAft>
              <a:buClr>
                <a:schemeClr val="lt1"/>
              </a:buClr>
              <a:buSzPts val="500"/>
              <a:buNone/>
              <a:defRPr sz="500">
                <a:solidFill>
                  <a:schemeClr val="lt1"/>
                </a:solidFill>
              </a:defRPr>
            </a:lvl9pPr>
          </a:lstStyle>
          <a:p/>
        </p:txBody>
      </p:sp>
      <p:sp>
        <p:nvSpPr>
          <p:cNvPr id="54" name="Google Shape;54;p13"/>
          <p:cNvSpPr txBox="1"/>
          <p:nvPr>
            <p:ph idx="2" type="body"/>
          </p:nvPr>
        </p:nvSpPr>
        <p:spPr>
          <a:xfrm>
            <a:off x="238125" y="885825"/>
            <a:ext cx="2667000" cy="200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55" name="Google Shape;55;p13"/>
          <p:cNvSpPr txBox="1"/>
          <p:nvPr>
            <p:ph idx="3" type="body"/>
          </p:nvPr>
        </p:nvSpPr>
        <p:spPr>
          <a:xfrm>
            <a:off x="238125" y="1111568"/>
            <a:ext cx="2667000" cy="426900"/>
          </a:xfrm>
          <a:prstGeom prst="rect">
            <a:avLst/>
          </a:prstGeom>
          <a:solidFill>
            <a:srgbClr val="E2EBF7"/>
          </a:solidFill>
          <a:ln>
            <a:noFill/>
          </a:ln>
        </p:spPr>
        <p:txBody>
          <a:bodyPr anchorCtr="0" anchor="ctr" bIns="41900" lIns="69850" spcFirstLastPara="1" rIns="69850" wrap="square" tIns="41900">
            <a:noAutofit/>
          </a:bodyPr>
          <a:lstStyle>
            <a:lvl1pPr indent="-228600" lvl="0" marL="457200" algn="l">
              <a:lnSpc>
                <a:spcPct val="100000"/>
              </a:lnSpc>
              <a:spcBef>
                <a:spcPts val="200"/>
              </a:spcBef>
              <a:spcAft>
                <a:spcPts val="0"/>
              </a:spcAft>
              <a:buClr>
                <a:schemeClr val="dk1"/>
              </a:buClr>
              <a:buSzPts val="800"/>
              <a:buFont typeface="Arial"/>
              <a:buNone/>
              <a:defRPr sz="800"/>
            </a:lvl1pPr>
            <a:lvl2pPr indent="-279400" lvl="1" marL="914400" algn="l">
              <a:lnSpc>
                <a:spcPct val="100000"/>
              </a:lnSpc>
              <a:spcBef>
                <a:spcPts val="200"/>
              </a:spcBef>
              <a:spcAft>
                <a:spcPts val="0"/>
              </a:spcAft>
              <a:buClr>
                <a:schemeClr val="dk1"/>
              </a:buClr>
              <a:buSzPts val="800"/>
              <a:buFont typeface="Arial"/>
              <a:buChar char="•"/>
              <a:defRPr sz="800"/>
            </a:lvl2pPr>
            <a:lvl3pPr indent="-279400" lvl="2" marL="1371600" algn="l">
              <a:lnSpc>
                <a:spcPct val="100000"/>
              </a:lnSpc>
              <a:spcBef>
                <a:spcPts val="200"/>
              </a:spcBef>
              <a:spcAft>
                <a:spcPts val="0"/>
              </a:spcAft>
              <a:buClr>
                <a:schemeClr val="dk1"/>
              </a:buClr>
              <a:buSzPts val="800"/>
              <a:buFont typeface="Arial"/>
              <a:buChar char="•"/>
              <a:defRPr sz="800"/>
            </a:lvl3pPr>
            <a:lvl4pPr indent="-228600" lvl="3" marL="1828800" algn="l">
              <a:lnSpc>
                <a:spcPct val="100000"/>
              </a:lnSpc>
              <a:spcBef>
                <a:spcPts val="200"/>
              </a:spcBef>
              <a:spcAft>
                <a:spcPts val="0"/>
              </a:spcAft>
              <a:buClr>
                <a:schemeClr val="dk1"/>
              </a:buClr>
              <a:buSzPts val="800"/>
              <a:buNone/>
              <a:defRPr sz="800"/>
            </a:lvl4pPr>
            <a:lvl5pPr indent="-228600" lvl="4" marL="2286000" algn="l">
              <a:lnSpc>
                <a:spcPct val="100000"/>
              </a:lnSpc>
              <a:spcBef>
                <a:spcPts val="200"/>
              </a:spcBef>
              <a:spcAft>
                <a:spcPts val="0"/>
              </a:spcAft>
              <a:buClr>
                <a:schemeClr val="dk1"/>
              </a:buClr>
              <a:buSzPts val="800"/>
              <a:buNone/>
              <a:defRPr sz="800"/>
            </a:lvl5pPr>
            <a:lvl6pPr indent="-228600" lvl="5" marL="2743200" algn="l">
              <a:lnSpc>
                <a:spcPct val="100000"/>
              </a:lnSpc>
              <a:spcBef>
                <a:spcPts val="200"/>
              </a:spcBef>
              <a:spcAft>
                <a:spcPts val="0"/>
              </a:spcAft>
              <a:buClr>
                <a:schemeClr val="dk1"/>
              </a:buClr>
              <a:buSzPts val="800"/>
              <a:buNone/>
              <a:defRPr sz="800"/>
            </a:lvl6pPr>
            <a:lvl7pPr indent="-228600" lvl="6" marL="3200400" algn="l">
              <a:lnSpc>
                <a:spcPct val="100000"/>
              </a:lnSpc>
              <a:spcBef>
                <a:spcPts val="200"/>
              </a:spcBef>
              <a:spcAft>
                <a:spcPts val="0"/>
              </a:spcAft>
              <a:buClr>
                <a:schemeClr val="dk1"/>
              </a:buClr>
              <a:buSzPts val="800"/>
              <a:buNone/>
              <a:defRPr sz="800"/>
            </a:lvl7pPr>
            <a:lvl8pPr indent="-228600" lvl="7" marL="3657600" algn="l">
              <a:lnSpc>
                <a:spcPct val="100000"/>
              </a:lnSpc>
              <a:spcBef>
                <a:spcPts val="200"/>
              </a:spcBef>
              <a:spcAft>
                <a:spcPts val="0"/>
              </a:spcAft>
              <a:buClr>
                <a:schemeClr val="dk1"/>
              </a:buClr>
              <a:buSzPts val="800"/>
              <a:buNone/>
              <a:defRPr sz="800"/>
            </a:lvl8pPr>
            <a:lvl9pPr indent="-228600" lvl="8" marL="4114800" algn="l">
              <a:lnSpc>
                <a:spcPct val="100000"/>
              </a:lnSpc>
              <a:spcBef>
                <a:spcPts val="200"/>
              </a:spcBef>
              <a:spcAft>
                <a:spcPts val="0"/>
              </a:spcAft>
              <a:buClr>
                <a:schemeClr val="dk1"/>
              </a:buClr>
              <a:buSzPts val="800"/>
              <a:buNone/>
              <a:defRPr sz="800"/>
            </a:lvl9pPr>
          </a:lstStyle>
          <a:p/>
        </p:txBody>
      </p:sp>
      <p:sp>
        <p:nvSpPr>
          <p:cNvPr id="56" name="Google Shape;56;p13"/>
          <p:cNvSpPr txBox="1"/>
          <p:nvPr>
            <p:ph idx="4" type="body"/>
          </p:nvPr>
        </p:nvSpPr>
        <p:spPr>
          <a:xfrm>
            <a:off x="238125" y="1640205"/>
            <a:ext cx="2667000" cy="200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57" name="Google Shape;57;p13"/>
          <p:cNvSpPr txBox="1"/>
          <p:nvPr>
            <p:ph idx="5" type="body"/>
          </p:nvPr>
        </p:nvSpPr>
        <p:spPr>
          <a:xfrm>
            <a:off x="238125" y="1854518"/>
            <a:ext cx="2667000" cy="4386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58" name="Google Shape;58;p13"/>
          <p:cNvSpPr txBox="1"/>
          <p:nvPr>
            <p:ph idx="6" type="body"/>
          </p:nvPr>
        </p:nvSpPr>
        <p:spPr>
          <a:xfrm>
            <a:off x="238125" y="2336006"/>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59" name="Google Shape;59;p13"/>
          <p:cNvSpPr txBox="1"/>
          <p:nvPr>
            <p:ph idx="7" type="body"/>
          </p:nvPr>
        </p:nvSpPr>
        <p:spPr>
          <a:xfrm>
            <a:off x="238125" y="2568892"/>
            <a:ext cx="2667000" cy="9417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60" name="Google Shape;60;p13"/>
          <p:cNvSpPr txBox="1"/>
          <p:nvPr>
            <p:ph idx="8" type="body"/>
          </p:nvPr>
        </p:nvSpPr>
        <p:spPr>
          <a:xfrm>
            <a:off x="238125" y="3576161"/>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61" name="Google Shape;61;p13"/>
          <p:cNvSpPr txBox="1"/>
          <p:nvPr>
            <p:ph idx="9" type="body"/>
          </p:nvPr>
        </p:nvSpPr>
        <p:spPr>
          <a:xfrm>
            <a:off x="238125" y="3801904"/>
            <a:ext cx="2667000" cy="11400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62" name="Google Shape;62;p13"/>
          <p:cNvSpPr txBox="1"/>
          <p:nvPr>
            <p:ph idx="13" type="body"/>
          </p:nvPr>
        </p:nvSpPr>
        <p:spPr>
          <a:xfrm>
            <a:off x="3238500" y="885825"/>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63" name="Google Shape;63;p13"/>
          <p:cNvSpPr txBox="1"/>
          <p:nvPr>
            <p:ph idx="14" type="body"/>
          </p:nvPr>
        </p:nvSpPr>
        <p:spPr>
          <a:xfrm>
            <a:off x="3238500" y="1111568"/>
            <a:ext cx="2667000" cy="10617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64" name="Google Shape;64;p13"/>
          <p:cNvSpPr txBox="1"/>
          <p:nvPr>
            <p:ph idx="15" type="body"/>
          </p:nvPr>
        </p:nvSpPr>
        <p:spPr>
          <a:xfrm>
            <a:off x="3238500" y="2238851"/>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65" name="Google Shape;65;p13"/>
          <p:cNvSpPr txBox="1"/>
          <p:nvPr>
            <p:ph idx="16" type="body"/>
          </p:nvPr>
        </p:nvSpPr>
        <p:spPr>
          <a:xfrm>
            <a:off x="3238500" y="2464594"/>
            <a:ext cx="2667000" cy="10461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66" name="Google Shape;66;p13"/>
          <p:cNvSpPr txBox="1"/>
          <p:nvPr>
            <p:ph idx="17" type="body"/>
          </p:nvPr>
        </p:nvSpPr>
        <p:spPr>
          <a:xfrm>
            <a:off x="3238500" y="3576161"/>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67" name="Google Shape;67;p13"/>
          <p:cNvSpPr txBox="1"/>
          <p:nvPr>
            <p:ph idx="18" type="body"/>
          </p:nvPr>
        </p:nvSpPr>
        <p:spPr>
          <a:xfrm>
            <a:off x="3238500" y="3801904"/>
            <a:ext cx="2667000" cy="11400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68" name="Google Shape;68;p13"/>
          <p:cNvSpPr txBox="1"/>
          <p:nvPr>
            <p:ph idx="19" type="body"/>
          </p:nvPr>
        </p:nvSpPr>
        <p:spPr>
          <a:xfrm>
            <a:off x="6229350" y="885825"/>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69" name="Google Shape;69;p13"/>
          <p:cNvSpPr txBox="1"/>
          <p:nvPr>
            <p:ph idx="20" type="body"/>
          </p:nvPr>
        </p:nvSpPr>
        <p:spPr>
          <a:xfrm>
            <a:off x="6229350" y="1111568"/>
            <a:ext cx="2667000" cy="11430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70" name="Google Shape;70;p13"/>
          <p:cNvSpPr txBox="1"/>
          <p:nvPr>
            <p:ph idx="21" type="body"/>
          </p:nvPr>
        </p:nvSpPr>
        <p:spPr>
          <a:xfrm>
            <a:off x="6229350" y="2330443"/>
            <a:ext cx="2667000" cy="7092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71" name="Google Shape;71;p13"/>
          <p:cNvSpPr txBox="1"/>
          <p:nvPr>
            <p:ph idx="22" type="body"/>
          </p:nvPr>
        </p:nvSpPr>
        <p:spPr>
          <a:xfrm>
            <a:off x="6229350" y="3088687"/>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72" name="Google Shape;72;p13"/>
          <p:cNvSpPr txBox="1"/>
          <p:nvPr>
            <p:ph idx="23" type="body"/>
          </p:nvPr>
        </p:nvSpPr>
        <p:spPr>
          <a:xfrm>
            <a:off x="6229350" y="3314429"/>
            <a:ext cx="2667000" cy="6789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73" name="Google Shape;73;p13"/>
          <p:cNvSpPr txBox="1"/>
          <p:nvPr>
            <p:ph idx="24" type="body"/>
          </p:nvPr>
        </p:nvSpPr>
        <p:spPr>
          <a:xfrm>
            <a:off x="6229350" y="4019074"/>
            <a:ext cx="26670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lvl1pPr indent="-228600" lvl="0" marL="457200" algn="ctr">
              <a:lnSpc>
                <a:spcPct val="100000"/>
              </a:lnSpc>
              <a:spcBef>
                <a:spcPts val="0"/>
              </a:spcBef>
              <a:spcAft>
                <a:spcPts val="0"/>
              </a:spcAft>
              <a:buClr>
                <a:schemeClr val="lt1"/>
              </a:buClr>
              <a:buSzPts val="1000"/>
              <a:buNone/>
              <a:defRPr sz="1000" cap="none">
                <a:solidFill>
                  <a:schemeClr val="lt1"/>
                </a:solidFill>
                <a:latin typeface="Calibri"/>
                <a:ea typeface="Calibri"/>
                <a:cs typeface="Calibri"/>
                <a:sym typeface="Calibri"/>
              </a:defRPr>
            </a:lvl1pPr>
            <a:lvl2pPr indent="-228600" lvl="1" marL="914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2pPr>
            <a:lvl3pPr indent="-228600" lvl="2" marL="1371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3pPr>
            <a:lvl4pPr indent="-228600" lvl="3" marL="1828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4pPr>
            <a:lvl5pPr indent="-228600" lvl="4" marL="22860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5pPr>
            <a:lvl6pPr indent="-228600" lvl="5" marL="27432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6pPr>
            <a:lvl7pPr indent="-228600" lvl="6" marL="32004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7pPr>
            <a:lvl8pPr indent="-228600" lvl="7" marL="36576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8pPr>
            <a:lvl9pPr indent="-228600" lvl="8" marL="4114800" algn="l">
              <a:lnSpc>
                <a:spcPct val="100000"/>
              </a:lnSpc>
              <a:spcBef>
                <a:spcPts val="0"/>
              </a:spcBef>
              <a:spcAft>
                <a:spcPts val="0"/>
              </a:spcAft>
              <a:buClr>
                <a:schemeClr val="lt1"/>
              </a:buClr>
              <a:buSzPts val="1100"/>
              <a:buNone/>
              <a:defRPr sz="1100" cap="none">
                <a:solidFill>
                  <a:schemeClr val="lt1"/>
                </a:solidFill>
                <a:latin typeface="Calibri"/>
                <a:ea typeface="Calibri"/>
                <a:cs typeface="Calibri"/>
                <a:sym typeface="Calibri"/>
              </a:defRPr>
            </a:lvl9pPr>
          </a:lstStyle>
          <a:p/>
        </p:txBody>
      </p:sp>
      <p:sp>
        <p:nvSpPr>
          <p:cNvPr id="74" name="Google Shape;74;p13"/>
          <p:cNvSpPr txBox="1"/>
          <p:nvPr>
            <p:ph idx="25" type="body"/>
          </p:nvPr>
        </p:nvSpPr>
        <p:spPr>
          <a:xfrm>
            <a:off x="6229350" y="4244816"/>
            <a:ext cx="2667000" cy="697200"/>
          </a:xfrm>
          <a:prstGeom prst="rect">
            <a:avLst/>
          </a:prstGeom>
          <a:noFill/>
          <a:ln>
            <a:noFill/>
          </a:ln>
        </p:spPr>
        <p:txBody>
          <a:bodyPr anchorCtr="0" anchor="t" bIns="41900" lIns="17450" spcFirstLastPara="1" rIns="83775" wrap="square" tIns="34925">
            <a:normAutofit/>
          </a:bodyPr>
          <a:lstStyle>
            <a:lvl1pPr indent="-266700" lvl="0" marL="457200" algn="l">
              <a:lnSpc>
                <a:spcPct val="100000"/>
              </a:lnSpc>
              <a:spcBef>
                <a:spcPts val="100"/>
              </a:spcBef>
              <a:spcAft>
                <a:spcPts val="0"/>
              </a:spcAft>
              <a:buClr>
                <a:schemeClr val="dk1"/>
              </a:buClr>
              <a:buSzPts val="600"/>
              <a:buChar char="•"/>
              <a:defRPr sz="600"/>
            </a:lvl1pPr>
            <a:lvl2pPr indent="-260350" lvl="1" marL="914400" algn="l">
              <a:lnSpc>
                <a:spcPct val="100000"/>
              </a:lnSpc>
              <a:spcBef>
                <a:spcPts val="100"/>
              </a:spcBef>
              <a:spcAft>
                <a:spcPts val="0"/>
              </a:spcAft>
              <a:buClr>
                <a:schemeClr val="dk1"/>
              </a:buClr>
              <a:buSzPts val="500"/>
              <a:buChar char="–"/>
              <a:defRPr sz="500"/>
            </a:lvl2pPr>
            <a:lvl3pPr indent="-260350" lvl="2" marL="1371600" algn="l">
              <a:lnSpc>
                <a:spcPct val="100000"/>
              </a:lnSpc>
              <a:spcBef>
                <a:spcPts val="100"/>
              </a:spcBef>
              <a:spcAft>
                <a:spcPts val="0"/>
              </a:spcAft>
              <a:buClr>
                <a:schemeClr val="dk1"/>
              </a:buClr>
              <a:buSzPts val="500"/>
              <a:buChar char="•"/>
              <a:defRPr sz="500"/>
            </a:lvl3pPr>
            <a:lvl4pPr indent="-260350" lvl="3" marL="1828800" algn="l">
              <a:lnSpc>
                <a:spcPct val="100000"/>
              </a:lnSpc>
              <a:spcBef>
                <a:spcPts val="100"/>
              </a:spcBef>
              <a:spcAft>
                <a:spcPts val="0"/>
              </a:spcAft>
              <a:buClr>
                <a:schemeClr val="dk1"/>
              </a:buClr>
              <a:buSzPts val="500"/>
              <a:buChar char="–"/>
              <a:defRPr sz="500"/>
            </a:lvl4pPr>
            <a:lvl5pPr indent="-260350" lvl="4" marL="2286000" algn="l">
              <a:lnSpc>
                <a:spcPct val="100000"/>
              </a:lnSpc>
              <a:spcBef>
                <a:spcPts val="100"/>
              </a:spcBef>
              <a:spcAft>
                <a:spcPts val="0"/>
              </a:spcAft>
              <a:buClr>
                <a:schemeClr val="dk1"/>
              </a:buClr>
              <a:buSzPts val="500"/>
              <a:buChar char="»"/>
              <a:defRPr sz="500"/>
            </a:lvl5pPr>
            <a:lvl6pPr indent="-260350" lvl="5" marL="2743200" algn="l">
              <a:lnSpc>
                <a:spcPct val="100000"/>
              </a:lnSpc>
              <a:spcBef>
                <a:spcPts val="100"/>
              </a:spcBef>
              <a:spcAft>
                <a:spcPts val="0"/>
              </a:spcAft>
              <a:buClr>
                <a:schemeClr val="dk1"/>
              </a:buClr>
              <a:buSzPts val="500"/>
              <a:buChar char="•"/>
              <a:defRPr sz="500"/>
            </a:lvl6pPr>
            <a:lvl7pPr indent="-260350" lvl="6" marL="3200400" algn="l">
              <a:lnSpc>
                <a:spcPct val="100000"/>
              </a:lnSpc>
              <a:spcBef>
                <a:spcPts val="100"/>
              </a:spcBef>
              <a:spcAft>
                <a:spcPts val="0"/>
              </a:spcAft>
              <a:buClr>
                <a:schemeClr val="dk1"/>
              </a:buClr>
              <a:buSzPts val="500"/>
              <a:buChar char="•"/>
              <a:defRPr sz="500"/>
            </a:lvl7pPr>
            <a:lvl8pPr indent="-260350" lvl="7" marL="3657600" algn="l">
              <a:lnSpc>
                <a:spcPct val="100000"/>
              </a:lnSpc>
              <a:spcBef>
                <a:spcPts val="100"/>
              </a:spcBef>
              <a:spcAft>
                <a:spcPts val="0"/>
              </a:spcAft>
              <a:buClr>
                <a:schemeClr val="dk1"/>
              </a:buClr>
              <a:buSzPts val="500"/>
              <a:buChar char="•"/>
              <a:defRPr sz="500"/>
            </a:lvl8pPr>
            <a:lvl9pPr indent="-260350" lvl="8" marL="4114800" algn="l">
              <a:lnSpc>
                <a:spcPct val="100000"/>
              </a:lnSpc>
              <a:spcBef>
                <a:spcPts val="100"/>
              </a:spcBef>
              <a:spcAft>
                <a:spcPts val="0"/>
              </a:spcAft>
              <a:buClr>
                <a:schemeClr val="dk1"/>
              </a:buClr>
              <a:buSzPts val="500"/>
              <a:buChar char="•"/>
              <a:defRPr sz="500"/>
            </a:lvl9pPr>
          </a:lstStyle>
          <a:p/>
        </p:txBody>
      </p:sp>
      <p:sp>
        <p:nvSpPr>
          <p:cNvPr id="75" name="Google Shape;75;p13"/>
          <p:cNvSpPr txBox="1"/>
          <p:nvPr>
            <p:ph idx="10" type="dt"/>
          </p:nvPr>
        </p:nvSpPr>
        <p:spPr>
          <a:xfrm>
            <a:off x="457200" y="4767263"/>
            <a:ext cx="2133600" cy="273900"/>
          </a:xfrm>
          <a:prstGeom prst="rect">
            <a:avLst/>
          </a:prstGeom>
          <a:noFill/>
          <a:ln>
            <a:noFill/>
          </a:ln>
        </p:spPr>
        <p:txBody>
          <a:bodyPr anchorCtr="0" anchor="ctr" bIns="41900" lIns="83775" spcFirstLastPara="1" rIns="83775" wrap="square" tIns="41900">
            <a:noAutofit/>
          </a:bodyPr>
          <a:lstStyle>
            <a:lvl1pPr lvl="0" algn="l">
              <a:lnSpc>
                <a:spcPct val="100000"/>
              </a:lnSpc>
              <a:spcBef>
                <a:spcPts val="0"/>
              </a:spcBef>
              <a:spcAft>
                <a:spcPts val="0"/>
              </a:spcAft>
              <a:buSzPts val="300"/>
              <a:buNone/>
              <a:defRPr sz="300"/>
            </a:lvl1pPr>
            <a:lvl2pPr lvl="1" algn="l">
              <a:lnSpc>
                <a:spcPct val="100000"/>
              </a:lnSpc>
              <a:spcBef>
                <a:spcPts val="0"/>
              </a:spcBef>
              <a:spcAft>
                <a:spcPts val="0"/>
              </a:spcAft>
              <a:buSzPts val="300"/>
              <a:buNone/>
              <a:defRPr sz="300"/>
            </a:lvl2pPr>
            <a:lvl3pPr lvl="2" algn="l">
              <a:lnSpc>
                <a:spcPct val="100000"/>
              </a:lnSpc>
              <a:spcBef>
                <a:spcPts val="0"/>
              </a:spcBef>
              <a:spcAft>
                <a:spcPts val="0"/>
              </a:spcAft>
              <a:buSzPts val="300"/>
              <a:buNone/>
              <a:defRPr sz="300"/>
            </a:lvl3pPr>
            <a:lvl4pPr lvl="3" algn="l">
              <a:lnSpc>
                <a:spcPct val="100000"/>
              </a:lnSpc>
              <a:spcBef>
                <a:spcPts val="0"/>
              </a:spcBef>
              <a:spcAft>
                <a:spcPts val="0"/>
              </a:spcAft>
              <a:buSzPts val="300"/>
              <a:buNone/>
              <a:defRPr sz="300"/>
            </a:lvl4pPr>
            <a:lvl5pPr lvl="4" algn="l">
              <a:lnSpc>
                <a:spcPct val="100000"/>
              </a:lnSpc>
              <a:spcBef>
                <a:spcPts val="0"/>
              </a:spcBef>
              <a:spcAft>
                <a:spcPts val="0"/>
              </a:spcAft>
              <a:buSzPts val="300"/>
              <a:buNone/>
              <a:defRPr sz="300"/>
            </a:lvl5pPr>
            <a:lvl6pPr lvl="5" algn="l">
              <a:lnSpc>
                <a:spcPct val="100000"/>
              </a:lnSpc>
              <a:spcBef>
                <a:spcPts val="0"/>
              </a:spcBef>
              <a:spcAft>
                <a:spcPts val="0"/>
              </a:spcAft>
              <a:buSzPts val="300"/>
              <a:buNone/>
              <a:defRPr sz="300"/>
            </a:lvl6pPr>
            <a:lvl7pPr lvl="6" algn="l">
              <a:lnSpc>
                <a:spcPct val="100000"/>
              </a:lnSpc>
              <a:spcBef>
                <a:spcPts val="0"/>
              </a:spcBef>
              <a:spcAft>
                <a:spcPts val="0"/>
              </a:spcAft>
              <a:buSzPts val="300"/>
              <a:buNone/>
              <a:defRPr sz="300"/>
            </a:lvl7pPr>
            <a:lvl8pPr lvl="7" algn="l">
              <a:lnSpc>
                <a:spcPct val="100000"/>
              </a:lnSpc>
              <a:spcBef>
                <a:spcPts val="0"/>
              </a:spcBef>
              <a:spcAft>
                <a:spcPts val="0"/>
              </a:spcAft>
              <a:buSzPts val="300"/>
              <a:buNone/>
              <a:defRPr sz="300"/>
            </a:lvl8pPr>
            <a:lvl9pPr lvl="8" algn="l">
              <a:lnSpc>
                <a:spcPct val="100000"/>
              </a:lnSpc>
              <a:spcBef>
                <a:spcPts val="0"/>
              </a:spcBef>
              <a:spcAft>
                <a:spcPts val="0"/>
              </a:spcAft>
              <a:buSzPts val="300"/>
              <a:buNone/>
              <a:defRPr sz="300"/>
            </a:lvl9pPr>
          </a:lstStyle>
          <a:p/>
        </p:txBody>
      </p:sp>
      <p:sp>
        <p:nvSpPr>
          <p:cNvPr id="76" name="Google Shape;76;p13"/>
          <p:cNvSpPr txBox="1"/>
          <p:nvPr>
            <p:ph idx="11" type="ftr"/>
          </p:nvPr>
        </p:nvSpPr>
        <p:spPr>
          <a:xfrm>
            <a:off x="3124200" y="4767263"/>
            <a:ext cx="2895600" cy="273900"/>
          </a:xfrm>
          <a:prstGeom prst="rect">
            <a:avLst/>
          </a:prstGeom>
          <a:noFill/>
          <a:ln>
            <a:noFill/>
          </a:ln>
        </p:spPr>
        <p:txBody>
          <a:bodyPr anchorCtr="0" anchor="ctr" bIns="41900" lIns="83775" spcFirstLastPara="1" rIns="83775" wrap="square" tIns="41900">
            <a:noAutofit/>
          </a:bodyPr>
          <a:lstStyle>
            <a:lvl1pPr lvl="0" algn="ctr">
              <a:lnSpc>
                <a:spcPct val="100000"/>
              </a:lnSpc>
              <a:spcBef>
                <a:spcPts val="0"/>
              </a:spcBef>
              <a:spcAft>
                <a:spcPts val="0"/>
              </a:spcAft>
              <a:buSzPts val="300"/>
              <a:buNone/>
              <a:defRPr sz="300"/>
            </a:lvl1pPr>
            <a:lvl2pPr lvl="1" algn="l">
              <a:lnSpc>
                <a:spcPct val="100000"/>
              </a:lnSpc>
              <a:spcBef>
                <a:spcPts val="0"/>
              </a:spcBef>
              <a:spcAft>
                <a:spcPts val="0"/>
              </a:spcAft>
              <a:buSzPts val="300"/>
              <a:buNone/>
              <a:defRPr sz="300"/>
            </a:lvl2pPr>
            <a:lvl3pPr lvl="2" algn="l">
              <a:lnSpc>
                <a:spcPct val="100000"/>
              </a:lnSpc>
              <a:spcBef>
                <a:spcPts val="0"/>
              </a:spcBef>
              <a:spcAft>
                <a:spcPts val="0"/>
              </a:spcAft>
              <a:buSzPts val="300"/>
              <a:buNone/>
              <a:defRPr sz="300"/>
            </a:lvl3pPr>
            <a:lvl4pPr lvl="3" algn="l">
              <a:lnSpc>
                <a:spcPct val="100000"/>
              </a:lnSpc>
              <a:spcBef>
                <a:spcPts val="0"/>
              </a:spcBef>
              <a:spcAft>
                <a:spcPts val="0"/>
              </a:spcAft>
              <a:buSzPts val="300"/>
              <a:buNone/>
              <a:defRPr sz="300"/>
            </a:lvl4pPr>
            <a:lvl5pPr lvl="4" algn="l">
              <a:lnSpc>
                <a:spcPct val="100000"/>
              </a:lnSpc>
              <a:spcBef>
                <a:spcPts val="0"/>
              </a:spcBef>
              <a:spcAft>
                <a:spcPts val="0"/>
              </a:spcAft>
              <a:buSzPts val="300"/>
              <a:buNone/>
              <a:defRPr sz="300"/>
            </a:lvl5pPr>
            <a:lvl6pPr lvl="5" algn="l">
              <a:lnSpc>
                <a:spcPct val="100000"/>
              </a:lnSpc>
              <a:spcBef>
                <a:spcPts val="0"/>
              </a:spcBef>
              <a:spcAft>
                <a:spcPts val="0"/>
              </a:spcAft>
              <a:buSzPts val="300"/>
              <a:buNone/>
              <a:defRPr sz="300"/>
            </a:lvl6pPr>
            <a:lvl7pPr lvl="6" algn="l">
              <a:lnSpc>
                <a:spcPct val="100000"/>
              </a:lnSpc>
              <a:spcBef>
                <a:spcPts val="0"/>
              </a:spcBef>
              <a:spcAft>
                <a:spcPts val="0"/>
              </a:spcAft>
              <a:buSzPts val="300"/>
              <a:buNone/>
              <a:defRPr sz="300"/>
            </a:lvl7pPr>
            <a:lvl8pPr lvl="7" algn="l">
              <a:lnSpc>
                <a:spcPct val="100000"/>
              </a:lnSpc>
              <a:spcBef>
                <a:spcPts val="0"/>
              </a:spcBef>
              <a:spcAft>
                <a:spcPts val="0"/>
              </a:spcAft>
              <a:buSzPts val="300"/>
              <a:buNone/>
              <a:defRPr sz="300"/>
            </a:lvl8pPr>
            <a:lvl9pPr lvl="8" algn="l">
              <a:lnSpc>
                <a:spcPct val="100000"/>
              </a:lnSpc>
              <a:spcBef>
                <a:spcPts val="0"/>
              </a:spcBef>
              <a:spcAft>
                <a:spcPts val="0"/>
              </a:spcAft>
              <a:buSzPts val="300"/>
              <a:buNone/>
              <a:defRPr sz="300"/>
            </a:lvl9pPr>
          </a:lstStyle>
          <a:p/>
        </p:txBody>
      </p:sp>
      <p:sp>
        <p:nvSpPr>
          <p:cNvPr id="77" name="Google Shape;77;p13"/>
          <p:cNvSpPr txBox="1"/>
          <p:nvPr>
            <p:ph idx="12" type="sldNum"/>
          </p:nvPr>
        </p:nvSpPr>
        <p:spPr>
          <a:xfrm>
            <a:off x="6553200" y="4767263"/>
            <a:ext cx="2133600" cy="273900"/>
          </a:xfrm>
          <a:prstGeom prst="rect">
            <a:avLst/>
          </a:prstGeom>
          <a:noFill/>
          <a:ln>
            <a:noFill/>
          </a:ln>
        </p:spPr>
        <p:txBody>
          <a:bodyPr anchorCtr="0" anchor="ctr" bIns="41900" lIns="83775" spcFirstLastPara="1" rIns="83775" wrap="square" tIns="419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3"/>
          <p:cNvSpPr/>
          <p:nvPr>
            <p:ph idx="26" type="pic"/>
          </p:nvPr>
        </p:nvSpPr>
        <p:spPr>
          <a:xfrm>
            <a:off x="6723063" y="0"/>
            <a:ext cx="2421000" cy="600300"/>
          </a:xfrm>
          <a:prstGeom prst="rect">
            <a:avLst/>
          </a:prstGeom>
          <a:noFill/>
          <a:ln>
            <a:noFill/>
          </a:ln>
        </p:spPr>
      </p:sp>
    </p:spTree>
  </p:cSld>
  <p:clrMapOvr>
    <a:masterClrMapping/>
  </p:clrMapOvr>
  <p:extLst>
    <p:ext uri="{DCECCB84-F9BA-43D5-87BE-67443E8EF086}">
      <p15:sldGuideLst>
        <p15:guide id="1" pos="1910">
          <p15:clr>
            <a:srgbClr val="A4A3A4"/>
          </p15:clr>
        </p15:guide>
        <p15:guide id="2" pos="385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83F04"/>
        </a:solidFill>
      </p:bgPr>
    </p:bg>
    <p:spTree>
      <p:nvGrpSpPr>
        <p:cNvPr id="82" name="Shape 82"/>
        <p:cNvGrpSpPr/>
        <p:nvPr/>
      </p:nvGrpSpPr>
      <p:grpSpPr>
        <a:xfrm>
          <a:off x="0" y="0"/>
          <a:ext cx="0" cy="0"/>
          <a:chOff x="0" y="0"/>
          <a:chExt cx="0" cy="0"/>
        </a:xfrm>
      </p:grpSpPr>
      <p:pic>
        <p:nvPicPr>
          <p:cNvPr descr="Living room door | Public domain vectors" id="83" name="Google Shape;83;p14"/>
          <p:cNvPicPr preferRelativeResize="0"/>
          <p:nvPr/>
        </p:nvPicPr>
        <p:blipFill>
          <a:blip r:embed="rId3">
            <a:alphaModFix/>
          </a:blip>
          <a:stretch>
            <a:fillRect/>
          </a:stretch>
        </p:blipFill>
        <p:spPr>
          <a:xfrm>
            <a:off x="5622700" y="2650857"/>
            <a:ext cx="1240800" cy="2154169"/>
          </a:xfrm>
          <a:prstGeom prst="rect">
            <a:avLst/>
          </a:prstGeom>
          <a:noFill/>
          <a:ln>
            <a:noFill/>
          </a:ln>
        </p:spPr>
      </p:pic>
      <p:pic>
        <p:nvPicPr>
          <p:cNvPr descr="Window with lattice | Free SVG" id="84" name="Google Shape;84;p14"/>
          <p:cNvPicPr preferRelativeResize="0"/>
          <p:nvPr/>
        </p:nvPicPr>
        <p:blipFill>
          <a:blip r:embed="rId4">
            <a:alphaModFix/>
          </a:blip>
          <a:stretch>
            <a:fillRect/>
          </a:stretch>
        </p:blipFill>
        <p:spPr>
          <a:xfrm>
            <a:off x="6701175" y="395700"/>
            <a:ext cx="2581451" cy="2581451"/>
          </a:xfrm>
          <a:prstGeom prst="rect">
            <a:avLst/>
          </a:prstGeom>
          <a:noFill/>
          <a:ln>
            <a:noFill/>
          </a:ln>
        </p:spPr>
      </p:pic>
      <p:pic>
        <p:nvPicPr>
          <p:cNvPr descr="Window with lattice | Free SVG" id="85" name="Google Shape;85;p14"/>
          <p:cNvPicPr preferRelativeResize="0"/>
          <p:nvPr/>
        </p:nvPicPr>
        <p:blipFill>
          <a:blip r:embed="rId4">
            <a:alphaModFix/>
          </a:blip>
          <a:stretch>
            <a:fillRect/>
          </a:stretch>
        </p:blipFill>
        <p:spPr>
          <a:xfrm>
            <a:off x="-69249" y="254475"/>
            <a:ext cx="2581451" cy="2581451"/>
          </a:xfrm>
          <a:prstGeom prst="rect">
            <a:avLst/>
          </a:prstGeom>
          <a:noFill/>
          <a:ln>
            <a:noFill/>
          </a:ln>
        </p:spPr>
      </p:pic>
      <p:sp>
        <p:nvSpPr>
          <p:cNvPr id="86" name="Google Shape;86;p14"/>
          <p:cNvSpPr txBox="1"/>
          <p:nvPr>
            <p:ph type="title"/>
          </p:nvPr>
        </p:nvSpPr>
        <p:spPr>
          <a:xfrm>
            <a:off x="110558" y="88646"/>
            <a:ext cx="8922900" cy="538500"/>
          </a:xfrm>
          <a:prstGeom prst="rect">
            <a:avLst/>
          </a:prstGeom>
          <a:noFill/>
          <a:ln>
            <a:noFill/>
          </a:ln>
        </p:spPr>
        <p:txBody>
          <a:bodyPr anchorCtr="0" anchor="ctr" bIns="41900" lIns="83775" spcFirstLastPara="1" rIns="83775" wrap="square" tIns="419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 sz="2200">
                <a:solidFill>
                  <a:schemeClr val="lt1"/>
                </a:solidFill>
              </a:rPr>
              <a:t>Statistical Analysis on the Georgia Housing Market</a:t>
            </a:r>
            <a:endParaRPr sz="2200">
              <a:solidFill>
                <a:schemeClr val="lt1"/>
              </a:solidFill>
            </a:endParaRPr>
          </a:p>
          <a:p>
            <a:pPr indent="0" lvl="0" marL="0" rtl="0" algn="ctr">
              <a:lnSpc>
                <a:spcPct val="100000"/>
              </a:lnSpc>
              <a:spcBef>
                <a:spcPts val="0"/>
              </a:spcBef>
              <a:spcAft>
                <a:spcPts val="0"/>
              </a:spcAft>
              <a:buClr>
                <a:schemeClr val="dk1"/>
              </a:buClr>
              <a:buSzPct val="253845"/>
              <a:buFont typeface="Calibri"/>
              <a:buNone/>
            </a:pPr>
            <a:r>
              <a:rPr lang="en" sz="866">
                <a:solidFill>
                  <a:schemeClr val="lt1"/>
                </a:solidFill>
              </a:rPr>
              <a:t>Team 209001</a:t>
            </a:r>
            <a:endParaRPr sz="866">
              <a:solidFill>
                <a:schemeClr val="lt1"/>
              </a:solidFill>
            </a:endParaRPr>
          </a:p>
          <a:p>
            <a:pPr indent="0" lvl="0" marL="0" rtl="0" algn="ctr">
              <a:lnSpc>
                <a:spcPct val="100000"/>
              </a:lnSpc>
              <a:spcBef>
                <a:spcPts val="0"/>
              </a:spcBef>
              <a:spcAft>
                <a:spcPts val="0"/>
              </a:spcAft>
              <a:buClr>
                <a:schemeClr val="dk1"/>
              </a:buClr>
              <a:buSzPct val="253845"/>
              <a:buFont typeface="Calibri"/>
              <a:buNone/>
            </a:pPr>
            <a:r>
              <a:rPr lang="en" sz="866">
                <a:solidFill>
                  <a:schemeClr val="lt1"/>
                </a:solidFill>
              </a:rPr>
              <a:t>Georgia State Conference 2025</a:t>
            </a:r>
            <a:endParaRPr sz="866">
              <a:solidFill>
                <a:schemeClr val="lt1"/>
              </a:solidFill>
            </a:endParaRPr>
          </a:p>
          <a:p>
            <a:pPr indent="0" lvl="0" marL="0" rtl="0" algn="ctr">
              <a:lnSpc>
                <a:spcPct val="100000"/>
              </a:lnSpc>
              <a:spcBef>
                <a:spcPts val="0"/>
              </a:spcBef>
              <a:spcAft>
                <a:spcPts val="0"/>
              </a:spcAft>
              <a:buClr>
                <a:schemeClr val="dk1"/>
              </a:buClr>
              <a:buSzPct val="167796"/>
              <a:buFont typeface="Calibri"/>
              <a:buNone/>
            </a:pPr>
            <a:r>
              <a:t/>
            </a:r>
            <a:endParaRPr sz="1311">
              <a:solidFill>
                <a:schemeClr val="lt1"/>
              </a:solidFill>
            </a:endParaRPr>
          </a:p>
        </p:txBody>
      </p:sp>
      <p:sp>
        <p:nvSpPr>
          <p:cNvPr id="87" name="Google Shape;87;p14"/>
          <p:cNvSpPr txBox="1"/>
          <p:nvPr>
            <p:ph idx="2" type="body"/>
          </p:nvPr>
        </p:nvSpPr>
        <p:spPr>
          <a:xfrm>
            <a:off x="133704" y="3771200"/>
            <a:ext cx="2175600" cy="1830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Purpose</a:t>
            </a:r>
            <a:endParaRPr sz="1100"/>
          </a:p>
        </p:txBody>
      </p:sp>
      <p:sp>
        <p:nvSpPr>
          <p:cNvPr id="88" name="Google Shape;88;p14"/>
          <p:cNvSpPr txBox="1"/>
          <p:nvPr>
            <p:ph idx="4" type="body"/>
          </p:nvPr>
        </p:nvSpPr>
        <p:spPr>
          <a:xfrm>
            <a:off x="2473093" y="2521277"/>
            <a:ext cx="2045400" cy="2001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Results</a:t>
            </a:r>
            <a:endParaRPr sz="1100"/>
          </a:p>
        </p:txBody>
      </p:sp>
      <p:sp>
        <p:nvSpPr>
          <p:cNvPr id="89" name="Google Shape;89;p14"/>
          <p:cNvSpPr txBox="1"/>
          <p:nvPr>
            <p:ph idx="5" type="body"/>
          </p:nvPr>
        </p:nvSpPr>
        <p:spPr>
          <a:xfrm>
            <a:off x="6931700" y="2571750"/>
            <a:ext cx="2105400" cy="814200"/>
          </a:xfrm>
          <a:prstGeom prst="rect">
            <a:avLst/>
          </a:prstGeom>
          <a:noFill/>
          <a:ln>
            <a:noFill/>
          </a:ln>
        </p:spPr>
        <p:txBody>
          <a:bodyPr anchorCtr="0" anchor="t" bIns="41900" lIns="17450" spcFirstLastPara="1" rIns="83775" wrap="square" tIns="34925">
            <a:noAutofit/>
          </a:bodyPr>
          <a:lstStyle/>
          <a:p>
            <a:pPr indent="0" lvl="0" marL="0" rtl="0" algn="l">
              <a:lnSpc>
                <a:spcPct val="100000"/>
              </a:lnSpc>
              <a:spcBef>
                <a:spcPts val="100"/>
              </a:spcBef>
              <a:spcAft>
                <a:spcPts val="0"/>
              </a:spcAft>
              <a:buSzPts val="600"/>
              <a:buNone/>
            </a:pPr>
            <a:r>
              <a:rPr lang="en" sz="800">
                <a:solidFill>
                  <a:schemeClr val="lt1"/>
                </a:solidFill>
              </a:rPr>
              <a:t>Further analysis will provide a more detailed and quantitative insight into the market’s behavior, and use this research as an insight and exigence into reforming the housing economy to become more accessible to all, instead of those centered in urban and rural areas.</a:t>
            </a:r>
            <a:endParaRPr sz="800">
              <a:solidFill>
                <a:schemeClr val="lt1"/>
              </a:solidFill>
            </a:endParaRPr>
          </a:p>
          <a:p>
            <a:pPr indent="0" lvl="0" marL="0" rtl="0" algn="l">
              <a:lnSpc>
                <a:spcPct val="100000"/>
              </a:lnSpc>
              <a:spcBef>
                <a:spcPts val="100"/>
              </a:spcBef>
              <a:spcAft>
                <a:spcPts val="0"/>
              </a:spcAft>
              <a:buSzPts val="600"/>
              <a:buNone/>
            </a:pPr>
            <a:r>
              <a:t/>
            </a:r>
            <a:endParaRPr sz="800">
              <a:solidFill>
                <a:schemeClr val="lt1"/>
              </a:solidFill>
            </a:endParaRPr>
          </a:p>
        </p:txBody>
      </p:sp>
      <p:sp>
        <p:nvSpPr>
          <p:cNvPr id="90" name="Google Shape;90;p14"/>
          <p:cNvSpPr txBox="1"/>
          <p:nvPr>
            <p:ph idx="6" type="body"/>
          </p:nvPr>
        </p:nvSpPr>
        <p:spPr>
          <a:xfrm>
            <a:off x="0" y="605875"/>
            <a:ext cx="2408700" cy="1839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Introduction</a:t>
            </a:r>
            <a:endParaRPr sz="1100"/>
          </a:p>
        </p:txBody>
      </p:sp>
      <p:sp>
        <p:nvSpPr>
          <p:cNvPr id="91" name="Google Shape;91;p14"/>
          <p:cNvSpPr txBox="1"/>
          <p:nvPr>
            <p:ph idx="7" type="body"/>
          </p:nvPr>
        </p:nvSpPr>
        <p:spPr>
          <a:xfrm>
            <a:off x="133675" y="833450"/>
            <a:ext cx="2175600" cy="2490000"/>
          </a:xfrm>
          <a:prstGeom prst="rect">
            <a:avLst/>
          </a:prstGeom>
          <a:noFill/>
          <a:ln>
            <a:noFill/>
          </a:ln>
        </p:spPr>
        <p:txBody>
          <a:bodyPr anchorCtr="0" anchor="t" bIns="41900" lIns="17450" spcFirstLastPara="1" rIns="83775" wrap="square" tIns="34925">
            <a:noAutofit/>
          </a:bodyPr>
          <a:lstStyle/>
          <a:p>
            <a:pPr indent="0" lvl="0" marL="0" rtl="0" algn="l">
              <a:lnSpc>
                <a:spcPct val="115000"/>
              </a:lnSpc>
              <a:spcBef>
                <a:spcPts val="0"/>
              </a:spcBef>
              <a:spcAft>
                <a:spcPts val="0"/>
              </a:spcAft>
              <a:buSzPts val="200"/>
              <a:buNone/>
            </a:pPr>
            <a:r>
              <a:rPr lang="en" sz="1000">
                <a:solidFill>
                  <a:schemeClr val="lt1"/>
                </a:solidFill>
                <a:latin typeface="Times New Roman"/>
                <a:ea typeface="Times New Roman"/>
                <a:cs typeface="Times New Roman"/>
                <a:sym typeface="Times New Roman"/>
              </a:rPr>
              <a:t>The real estate market is constantly influenced by </a:t>
            </a:r>
            <a:r>
              <a:rPr lang="en" sz="1000">
                <a:solidFill>
                  <a:schemeClr val="lt1"/>
                </a:solidFill>
                <a:latin typeface="Times New Roman"/>
                <a:ea typeface="Times New Roman"/>
                <a:cs typeface="Times New Roman"/>
                <a:sym typeface="Times New Roman"/>
              </a:rPr>
              <a:t>economic</a:t>
            </a:r>
            <a:r>
              <a:rPr lang="en" sz="1000">
                <a:solidFill>
                  <a:schemeClr val="lt1"/>
                </a:solidFill>
                <a:latin typeface="Times New Roman"/>
                <a:ea typeface="Times New Roman"/>
                <a:cs typeface="Times New Roman"/>
                <a:sym typeface="Times New Roman"/>
              </a:rPr>
              <a:t> policies, interest rates, population growth, and supply-demand shifts. The COVID-19 pandemic caused major disruptions, </a:t>
            </a:r>
            <a:r>
              <a:rPr lang="en" sz="1000">
                <a:solidFill>
                  <a:schemeClr val="lt1"/>
                </a:solidFill>
                <a:latin typeface="Times New Roman"/>
                <a:ea typeface="Times New Roman"/>
                <a:cs typeface="Times New Roman"/>
                <a:sym typeface="Times New Roman"/>
              </a:rPr>
              <a:t>driving</a:t>
            </a:r>
            <a:r>
              <a:rPr lang="en" sz="1000">
                <a:solidFill>
                  <a:schemeClr val="lt1"/>
                </a:solidFill>
                <a:latin typeface="Times New Roman"/>
                <a:ea typeface="Times New Roman"/>
                <a:cs typeface="Times New Roman"/>
                <a:sym typeface="Times New Roman"/>
              </a:rPr>
              <a:t> up housing prices, limiting inventory due to supply chain issues, and shifting demand toward suburban and rural areas. Social challenges, including rising housing costs and increased homelessness, highlight ongoing affordability concerns. As urban, suburban, and rural markets continue to adapt, the future of real estate remains uncertain mid evolving </a:t>
            </a:r>
            <a:r>
              <a:rPr lang="en" sz="1000">
                <a:solidFill>
                  <a:schemeClr val="lt1"/>
                </a:solidFill>
                <a:latin typeface="Times New Roman"/>
                <a:ea typeface="Times New Roman"/>
                <a:cs typeface="Times New Roman"/>
                <a:sym typeface="Times New Roman"/>
              </a:rPr>
              <a:t>economic</a:t>
            </a:r>
            <a:r>
              <a:rPr lang="en" sz="1000">
                <a:solidFill>
                  <a:schemeClr val="lt1"/>
                </a:solidFill>
                <a:latin typeface="Times New Roman"/>
                <a:ea typeface="Times New Roman"/>
                <a:cs typeface="Times New Roman"/>
                <a:sym typeface="Times New Roman"/>
              </a:rPr>
              <a:t> </a:t>
            </a:r>
            <a:r>
              <a:rPr lang="en" sz="1000">
                <a:solidFill>
                  <a:schemeClr val="lt1"/>
                </a:solidFill>
                <a:latin typeface="Times New Roman"/>
                <a:ea typeface="Times New Roman"/>
                <a:cs typeface="Times New Roman"/>
                <a:sym typeface="Times New Roman"/>
              </a:rPr>
              <a:t>and</a:t>
            </a:r>
            <a:r>
              <a:rPr lang="en" sz="1000">
                <a:solidFill>
                  <a:schemeClr val="lt1"/>
                </a:solidFill>
                <a:latin typeface="Times New Roman"/>
                <a:ea typeface="Times New Roman"/>
                <a:cs typeface="Times New Roman"/>
                <a:sym typeface="Times New Roman"/>
              </a:rPr>
              <a:t> social pressures</a:t>
            </a:r>
            <a:endParaRPr sz="1000">
              <a:solidFill>
                <a:schemeClr val="lt1"/>
              </a:solidFill>
              <a:latin typeface="Times New Roman"/>
              <a:ea typeface="Times New Roman"/>
              <a:cs typeface="Times New Roman"/>
              <a:sym typeface="Times New Roman"/>
            </a:endParaRPr>
          </a:p>
        </p:txBody>
      </p:sp>
      <p:sp>
        <p:nvSpPr>
          <p:cNvPr id="92" name="Google Shape;92;p14"/>
          <p:cNvSpPr txBox="1"/>
          <p:nvPr>
            <p:ph idx="13" type="body"/>
          </p:nvPr>
        </p:nvSpPr>
        <p:spPr>
          <a:xfrm>
            <a:off x="2473181" y="605867"/>
            <a:ext cx="20454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Methods</a:t>
            </a:r>
            <a:endParaRPr sz="1100"/>
          </a:p>
        </p:txBody>
      </p:sp>
      <p:sp>
        <p:nvSpPr>
          <p:cNvPr id="93" name="Google Shape;93;p14"/>
          <p:cNvSpPr txBox="1"/>
          <p:nvPr>
            <p:ph idx="17" type="body"/>
          </p:nvPr>
        </p:nvSpPr>
        <p:spPr>
          <a:xfrm>
            <a:off x="4675650" y="605867"/>
            <a:ext cx="21054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Results</a:t>
            </a:r>
            <a:endParaRPr sz="1100"/>
          </a:p>
        </p:txBody>
      </p:sp>
      <p:sp>
        <p:nvSpPr>
          <p:cNvPr id="94" name="Google Shape;94;p14"/>
          <p:cNvSpPr txBox="1"/>
          <p:nvPr>
            <p:ph idx="18" type="body"/>
          </p:nvPr>
        </p:nvSpPr>
        <p:spPr>
          <a:xfrm>
            <a:off x="4682300" y="839123"/>
            <a:ext cx="2085600" cy="2866200"/>
          </a:xfrm>
          <a:prstGeom prst="rect">
            <a:avLst/>
          </a:prstGeom>
          <a:noFill/>
          <a:ln>
            <a:noFill/>
          </a:ln>
        </p:spPr>
        <p:txBody>
          <a:bodyPr anchorCtr="0" anchor="t" bIns="41900" lIns="17450" spcFirstLastPara="1" rIns="83775" wrap="square" tIns="34925">
            <a:noAutofit/>
          </a:bodyPr>
          <a:lstStyle/>
          <a:p>
            <a:pPr indent="0" lvl="0" marL="0" rtl="0" algn="l">
              <a:lnSpc>
                <a:spcPct val="115000"/>
              </a:lnSpc>
              <a:spcBef>
                <a:spcPts val="200"/>
              </a:spcBef>
              <a:spcAft>
                <a:spcPts val="0"/>
              </a:spcAft>
              <a:buNone/>
            </a:pPr>
            <a:r>
              <a:rPr b="1" lang="en" sz="800" u="sng">
                <a:solidFill>
                  <a:schemeClr val="lt1"/>
                </a:solidFill>
                <a:latin typeface="Times New Roman"/>
                <a:ea typeface="Times New Roman"/>
                <a:cs typeface="Times New Roman"/>
                <a:sym typeface="Times New Roman"/>
              </a:rPr>
              <a:t>Location:</a:t>
            </a:r>
            <a:r>
              <a:rPr lang="en" sz="800">
                <a:solidFill>
                  <a:schemeClr val="lt1"/>
                </a:solidFill>
                <a:latin typeface="Times New Roman"/>
                <a:ea typeface="Times New Roman"/>
                <a:cs typeface="Times New Roman"/>
                <a:sym typeface="Times New Roman"/>
              </a:rPr>
              <a:t> Population density remains concentrated around major cities and urban centers</a:t>
            </a:r>
            <a:endParaRPr sz="800">
              <a:solidFill>
                <a:schemeClr val="lt1"/>
              </a:solidFill>
              <a:latin typeface="Times New Roman"/>
              <a:ea typeface="Times New Roman"/>
              <a:cs typeface="Times New Roman"/>
              <a:sym typeface="Times New Roman"/>
            </a:endParaRPr>
          </a:p>
          <a:p>
            <a:pPr indent="-279400" lvl="0" marL="457200" rtl="0" algn="l">
              <a:lnSpc>
                <a:spcPct val="115000"/>
              </a:lnSpc>
              <a:spcBef>
                <a:spcPts val="200"/>
              </a:spcBef>
              <a:spcAft>
                <a:spcPts val="0"/>
              </a:spcAft>
              <a:buClr>
                <a:schemeClr val="lt1"/>
              </a:buClr>
              <a:buSzPts val="800"/>
              <a:buFont typeface="Times New Roman"/>
              <a:buAutoNum type="arabicPeriod"/>
            </a:pPr>
            <a:r>
              <a:rPr lang="en" sz="800">
                <a:solidFill>
                  <a:schemeClr val="lt1"/>
                </a:solidFill>
                <a:latin typeface="Times New Roman"/>
                <a:ea typeface="Times New Roman"/>
                <a:cs typeface="Times New Roman"/>
                <a:sym typeface="Times New Roman"/>
              </a:rPr>
              <a:t>Indicate high price gaps between urban and rural centers</a:t>
            </a:r>
            <a:endParaRPr sz="800">
              <a:solidFill>
                <a:schemeClr val="lt1"/>
              </a:solidFill>
              <a:latin typeface="Times New Roman"/>
              <a:ea typeface="Times New Roman"/>
              <a:cs typeface="Times New Roman"/>
              <a:sym typeface="Times New Roman"/>
            </a:endParaRPr>
          </a:p>
          <a:p>
            <a:pPr indent="-279400" lvl="0" marL="457200" rtl="0" algn="l">
              <a:lnSpc>
                <a:spcPct val="115000"/>
              </a:lnSpc>
              <a:spcBef>
                <a:spcPts val="0"/>
              </a:spcBef>
              <a:spcAft>
                <a:spcPts val="0"/>
              </a:spcAft>
              <a:buClr>
                <a:schemeClr val="lt1"/>
              </a:buClr>
              <a:buSzPts val="800"/>
              <a:buFont typeface="Times New Roman"/>
              <a:buAutoNum type="arabicPeriod"/>
            </a:pPr>
            <a:r>
              <a:rPr lang="en" sz="800">
                <a:solidFill>
                  <a:schemeClr val="lt1"/>
                </a:solidFill>
                <a:latin typeface="Times New Roman"/>
                <a:ea typeface="Times New Roman"/>
                <a:cs typeface="Times New Roman"/>
                <a:sym typeface="Times New Roman"/>
              </a:rPr>
              <a:t>Urban centers rise in price value while rural centers continue to deprecate or stay stagnant and stabilize the market economy at face value</a:t>
            </a:r>
            <a:endParaRPr sz="800">
              <a:solidFill>
                <a:schemeClr val="lt1"/>
              </a:solidFill>
              <a:latin typeface="Times New Roman"/>
              <a:ea typeface="Times New Roman"/>
              <a:cs typeface="Times New Roman"/>
              <a:sym typeface="Times New Roman"/>
            </a:endParaRPr>
          </a:p>
          <a:p>
            <a:pPr indent="0" lvl="0" marL="0" rtl="0" algn="l">
              <a:lnSpc>
                <a:spcPct val="115000"/>
              </a:lnSpc>
              <a:spcBef>
                <a:spcPts val="200"/>
              </a:spcBef>
              <a:spcAft>
                <a:spcPts val="200"/>
              </a:spcAft>
              <a:buNone/>
            </a:pPr>
            <a:r>
              <a:rPr lang="en" sz="800" u="sng">
                <a:solidFill>
                  <a:schemeClr val="lt1"/>
                </a:solidFill>
                <a:latin typeface="Times New Roman"/>
                <a:ea typeface="Times New Roman"/>
                <a:cs typeface="Times New Roman"/>
                <a:sym typeface="Times New Roman"/>
              </a:rPr>
              <a:t>Machine Learning Model;</a:t>
            </a:r>
            <a:r>
              <a:rPr b="1" lang="en" sz="800">
                <a:solidFill>
                  <a:schemeClr val="lt1"/>
                </a:solidFill>
                <a:latin typeface="Times New Roman"/>
                <a:ea typeface="Times New Roman"/>
                <a:cs typeface="Times New Roman"/>
                <a:sym typeface="Times New Roman"/>
              </a:rPr>
              <a:t> </a:t>
            </a:r>
            <a:r>
              <a:rPr lang="en" sz="800">
                <a:solidFill>
                  <a:schemeClr val="lt1"/>
                </a:solidFill>
                <a:latin typeface="Times New Roman"/>
                <a:ea typeface="Times New Roman"/>
                <a:cs typeface="Times New Roman"/>
                <a:sym typeface="Times New Roman"/>
              </a:rPr>
              <a:t>Predicts, even with a low 1.1% price variation and low feature analysis, demonstrates that price has been steadily increasing overall, and location-wise increases with steady increments.</a:t>
            </a:r>
            <a:endParaRPr sz="800">
              <a:solidFill>
                <a:schemeClr val="lt1"/>
              </a:solidFill>
              <a:latin typeface="Times New Roman"/>
              <a:ea typeface="Times New Roman"/>
              <a:cs typeface="Times New Roman"/>
              <a:sym typeface="Times New Roman"/>
            </a:endParaRPr>
          </a:p>
        </p:txBody>
      </p:sp>
      <p:sp>
        <p:nvSpPr>
          <p:cNvPr id="95" name="Google Shape;95;p14"/>
          <p:cNvSpPr txBox="1"/>
          <p:nvPr>
            <p:ph idx="19" type="body"/>
          </p:nvPr>
        </p:nvSpPr>
        <p:spPr>
          <a:xfrm>
            <a:off x="6864175" y="605875"/>
            <a:ext cx="22341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Conclusion</a:t>
            </a:r>
            <a:endParaRPr sz="1100"/>
          </a:p>
        </p:txBody>
      </p:sp>
      <p:sp>
        <p:nvSpPr>
          <p:cNvPr id="96" name="Google Shape;96;p14"/>
          <p:cNvSpPr txBox="1"/>
          <p:nvPr>
            <p:ph idx="3" type="body"/>
          </p:nvPr>
        </p:nvSpPr>
        <p:spPr>
          <a:xfrm>
            <a:off x="133700" y="3981200"/>
            <a:ext cx="2175600" cy="879600"/>
          </a:xfrm>
          <a:prstGeom prst="rect">
            <a:avLst/>
          </a:prstGeom>
          <a:noFill/>
          <a:ln>
            <a:noFill/>
          </a:ln>
        </p:spPr>
        <p:txBody>
          <a:bodyPr anchorCtr="0" anchor="t" bIns="41900" lIns="69850" spcFirstLastPara="1" rIns="69850" wrap="square" tIns="41900">
            <a:noAutofit/>
          </a:bodyPr>
          <a:lstStyle/>
          <a:p>
            <a:pPr indent="0" lvl="0" marL="0" rtl="0" algn="l">
              <a:lnSpc>
                <a:spcPct val="100000"/>
              </a:lnSpc>
              <a:spcBef>
                <a:spcPts val="0"/>
              </a:spcBef>
              <a:spcAft>
                <a:spcPts val="0"/>
              </a:spcAft>
              <a:buNone/>
            </a:pPr>
            <a:r>
              <a:rPr lang="en" sz="1100">
                <a:solidFill>
                  <a:schemeClr val="lt1"/>
                </a:solidFill>
                <a:latin typeface="Times New Roman"/>
                <a:ea typeface="Times New Roman"/>
                <a:cs typeface="Times New Roman"/>
                <a:sym typeface="Times New Roman"/>
              </a:rPr>
              <a:t>The purpose of this research was to quantify change in housing prices and its effects on affordability and future trends.</a:t>
            </a:r>
            <a:endParaRPr sz="1100">
              <a:solidFill>
                <a:schemeClr val="lt1"/>
              </a:solidFill>
              <a:latin typeface="Times New Roman"/>
              <a:ea typeface="Times New Roman"/>
              <a:cs typeface="Times New Roman"/>
              <a:sym typeface="Times New Roman"/>
            </a:endParaRPr>
          </a:p>
        </p:txBody>
      </p:sp>
      <p:sp>
        <p:nvSpPr>
          <p:cNvPr id="97" name="Google Shape;97;p14"/>
          <p:cNvSpPr txBox="1"/>
          <p:nvPr/>
        </p:nvSpPr>
        <p:spPr>
          <a:xfrm>
            <a:off x="2587969" y="5033358"/>
            <a:ext cx="4179900" cy="79200"/>
          </a:xfrm>
          <a:prstGeom prst="rect">
            <a:avLst/>
          </a:prstGeom>
          <a:noFill/>
          <a:ln>
            <a:noFill/>
          </a:ln>
        </p:spPr>
        <p:txBody>
          <a:bodyPr anchorCtr="0" anchor="t" bIns="8725" lIns="17450" spcFirstLastPara="1" rIns="17450" wrap="square" tIns="8725">
            <a:spAutoFit/>
          </a:bodyPr>
          <a:lstStyle/>
          <a:p>
            <a:pPr indent="0" lvl="0" marL="0" marR="0" rtl="0" algn="l">
              <a:lnSpc>
                <a:spcPct val="100000"/>
              </a:lnSpc>
              <a:spcBef>
                <a:spcPts val="0"/>
              </a:spcBef>
              <a:spcAft>
                <a:spcPts val="0"/>
              </a:spcAft>
              <a:buClr>
                <a:srgbClr val="000000"/>
              </a:buClr>
              <a:buSzPts val="400"/>
              <a:buFont typeface="Arial"/>
              <a:buNone/>
            </a:pPr>
            <a:r>
              <a:rPr b="0" i="0" lang="en" sz="400" u="none" cap="none" strike="noStrike">
                <a:solidFill>
                  <a:schemeClr val="dk1"/>
                </a:solidFill>
                <a:latin typeface="Calibri"/>
                <a:ea typeface="Calibri"/>
                <a:cs typeface="Calibri"/>
                <a:sym typeface="Calibri"/>
              </a:rPr>
              <a:t>All charts, graphs, photos, and diagrams are the product of the student researcher.</a:t>
            </a:r>
            <a:endParaRPr b="0" i="0" sz="400" u="none" cap="none" strike="noStrike">
              <a:solidFill>
                <a:schemeClr val="dk1"/>
              </a:solidFill>
              <a:latin typeface="Calibri"/>
              <a:ea typeface="Calibri"/>
              <a:cs typeface="Calibri"/>
              <a:sym typeface="Calibri"/>
            </a:endParaRPr>
          </a:p>
        </p:txBody>
      </p:sp>
      <p:sp>
        <p:nvSpPr>
          <p:cNvPr id="98" name="Google Shape;98;p14"/>
          <p:cNvSpPr txBox="1"/>
          <p:nvPr>
            <p:ph idx="20" type="body"/>
          </p:nvPr>
        </p:nvSpPr>
        <p:spPr>
          <a:xfrm>
            <a:off x="6918150" y="851750"/>
            <a:ext cx="2105400" cy="1386900"/>
          </a:xfrm>
          <a:prstGeom prst="rect">
            <a:avLst/>
          </a:prstGeom>
          <a:noFill/>
          <a:ln>
            <a:noFill/>
          </a:ln>
        </p:spPr>
        <p:txBody>
          <a:bodyPr anchorCtr="0" anchor="t" bIns="41900" lIns="17450" spcFirstLastPara="1" rIns="83775" wrap="square" tIns="34925">
            <a:noAutofit/>
          </a:bodyPr>
          <a:lstStyle/>
          <a:p>
            <a:pPr indent="0" lvl="0" marL="0" rtl="0" algn="l">
              <a:lnSpc>
                <a:spcPct val="100000"/>
              </a:lnSpc>
              <a:spcBef>
                <a:spcPts val="0"/>
              </a:spcBef>
              <a:spcAft>
                <a:spcPts val="0"/>
              </a:spcAft>
              <a:buNone/>
            </a:pPr>
            <a:r>
              <a:rPr lang="en" sz="900">
                <a:solidFill>
                  <a:schemeClr val="lt2"/>
                </a:solidFill>
              </a:rPr>
              <a:t>Prices have continued to increase slowly across 2019-2024, with high valued houses continuing to skew higher while low valued houses stagnate or lower to maintain stability. The housing market is ultimately positively correlated with the nation’s inflation, with the effect of taxes and other social concerns being a major driver of house value as well.</a:t>
            </a:r>
            <a:endParaRPr sz="900">
              <a:solidFill>
                <a:schemeClr val="lt2"/>
              </a:solidFill>
            </a:endParaRPr>
          </a:p>
        </p:txBody>
      </p:sp>
      <p:sp>
        <p:nvSpPr>
          <p:cNvPr id="99" name="Google Shape;99;p14"/>
          <p:cNvSpPr txBox="1"/>
          <p:nvPr>
            <p:ph idx="16" type="body"/>
          </p:nvPr>
        </p:nvSpPr>
        <p:spPr>
          <a:xfrm>
            <a:off x="2480588" y="2732001"/>
            <a:ext cx="2030400" cy="935100"/>
          </a:xfrm>
          <a:prstGeom prst="rect">
            <a:avLst/>
          </a:prstGeom>
          <a:noFill/>
          <a:ln>
            <a:noFill/>
          </a:ln>
        </p:spPr>
        <p:txBody>
          <a:bodyPr anchorCtr="0" anchor="t" bIns="41900" lIns="17450" spcFirstLastPara="1" rIns="83775" wrap="square" tIns="34925">
            <a:noAutofit/>
          </a:bodyPr>
          <a:lstStyle/>
          <a:p>
            <a:pPr indent="0" lvl="0" marL="0" rtl="0" algn="l">
              <a:lnSpc>
                <a:spcPct val="115000"/>
              </a:lnSpc>
              <a:spcBef>
                <a:spcPts val="0"/>
              </a:spcBef>
              <a:spcAft>
                <a:spcPts val="0"/>
              </a:spcAft>
              <a:buSzPts val="600"/>
              <a:buNone/>
            </a:pPr>
            <a:r>
              <a:rPr b="1" lang="en" sz="900" u="sng">
                <a:solidFill>
                  <a:schemeClr val="lt1"/>
                </a:solidFill>
                <a:latin typeface="Times New Roman"/>
                <a:ea typeface="Times New Roman"/>
                <a:cs typeface="Times New Roman"/>
                <a:sym typeface="Times New Roman"/>
              </a:rPr>
              <a:t>Price:</a:t>
            </a:r>
            <a:r>
              <a:rPr lang="en" sz="900">
                <a:solidFill>
                  <a:schemeClr val="lt1"/>
                </a:solidFill>
                <a:latin typeface="Times New Roman"/>
                <a:ea typeface="Times New Roman"/>
                <a:cs typeface="Times New Roman"/>
                <a:sym typeface="Times New Roman"/>
              </a:rPr>
              <a:t> Overall median values across 5 years increase faster than mean values, indicating higher skewed values. Prices continue to increase, demonstrating a Gaussian Bell curve distribution for house value</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600"/>
              <a:buNone/>
            </a:pPr>
            <a:r>
              <a:t/>
            </a:r>
            <a:endParaRPr sz="900">
              <a:solidFill>
                <a:schemeClr val="lt1"/>
              </a:solidFill>
              <a:latin typeface="Times New Roman"/>
              <a:ea typeface="Times New Roman"/>
              <a:cs typeface="Times New Roman"/>
              <a:sym typeface="Times New Roman"/>
            </a:endParaRPr>
          </a:p>
        </p:txBody>
      </p:sp>
      <p:sp>
        <p:nvSpPr>
          <p:cNvPr id="100" name="Google Shape;100;p14"/>
          <p:cNvSpPr txBox="1"/>
          <p:nvPr>
            <p:ph idx="15" type="body"/>
          </p:nvPr>
        </p:nvSpPr>
        <p:spPr>
          <a:xfrm>
            <a:off x="6939208" y="3473175"/>
            <a:ext cx="21054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References</a:t>
            </a:r>
            <a:endParaRPr sz="1100"/>
          </a:p>
        </p:txBody>
      </p:sp>
      <p:sp>
        <p:nvSpPr>
          <p:cNvPr id="101" name="Google Shape;101;p14"/>
          <p:cNvSpPr txBox="1"/>
          <p:nvPr>
            <p:ph idx="5" type="body"/>
          </p:nvPr>
        </p:nvSpPr>
        <p:spPr>
          <a:xfrm>
            <a:off x="6939200" y="3766792"/>
            <a:ext cx="2105400" cy="935100"/>
          </a:xfrm>
          <a:prstGeom prst="rect">
            <a:avLst/>
          </a:prstGeom>
          <a:noFill/>
          <a:ln>
            <a:noFill/>
          </a:ln>
        </p:spPr>
        <p:txBody>
          <a:bodyPr anchorCtr="0" anchor="t" bIns="41900" lIns="17450" spcFirstLastPara="1" rIns="83775" wrap="square" tIns="34925">
            <a:noAutofit/>
          </a:bodyPr>
          <a:lstStyle/>
          <a:p>
            <a:pPr indent="-285750" lvl="0" marL="457200" rtl="0" algn="l">
              <a:lnSpc>
                <a:spcPct val="115000"/>
              </a:lnSpc>
              <a:spcBef>
                <a:spcPts val="0"/>
              </a:spcBef>
              <a:spcAft>
                <a:spcPts val="0"/>
              </a:spcAft>
              <a:buClr>
                <a:srgbClr val="EFEFEF"/>
              </a:buClr>
              <a:buSzPts val="900"/>
              <a:buFont typeface="Albert Sans"/>
              <a:buChar char="-"/>
            </a:pPr>
            <a:r>
              <a:rPr lang="en" sz="900">
                <a:solidFill>
                  <a:srgbClr val="EFEFEF"/>
                </a:solidFill>
                <a:latin typeface="Albert Sans"/>
                <a:ea typeface="Albert Sans"/>
                <a:cs typeface="Albert Sans"/>
                <a:sym typeface="Albert Sans"/>
              </a:rPr>
              <a:t>Georgia Association of Realtors</a:t>
            </a:r>
            <a:endParaRPr sz="900">
              <a:solidFill>
                <a:srgbClr val="EFEFEF"/>
              </a:solidFill>
              <a:latin typeface="Albert Sans"/>
              <a:ea typeface="Albert Sans"/>
              <a:cs typeface="Albert Sans"/>
              <a:sym typeface="Albert Sans"/>
            </a:endParaRPr>
          </a:p>
          <a:p>
            <a:pPr indent="-285750" lvl="0" marL="457200" rtl="0" algn="l">
              <a:lnSpc>
                <a:spcPct val="115000"/>
              </a:lnSpc>
              <a:spcBef>
                <a:spcPts val="0"/>
              </a:spcBef>
              <a:spcAft>
                <a:spcPts val="0"/>
              </a:spcAft>
              <a:buClr>
                <a:srgbClr val="EFEFEF"/>
              </a:buClr>
              <a:buSzPts val="900"/>
              <a:buFont typeface="Albert Sans"/>
              <a:buChar char="-"/>
            </a:pPr>
            <a:r>
              <a:rPr lang="en" sz="900">
                <a:solidFill>
                  <a:srgbClr val="EFEFEF"/>
                </a:solidFill>
                <a:latin typeface="Albert Sans"/>
                <a:ea typeface="Albert Sans"/>
                <a:cs typeface="Albert Sans"/>
                <a:sym typeface="Albert Sans"/>
              </a:rPr>
              <a:t>American Housing Survey</a:t>
            </a:r>
            <a:endParaRPr sz="900">
              <a:solidFill>
                <a:srgbClr val="EFEFEF"/>
              </a:solidFill>
              <a:latin typeface="Albert Sans"/>
              <a:ea typeface="Albert Sans"/>
              <a:cs typeface="Albert Sans"/>
              <a:sym typeface="Albert Sans"/>
            </a:endParaRPr>
          </a:p>
          <a:p>
            <a:pPr indent="-285750" lvl="0" marL="457200" rtl="0" algn="l">
              <a:lnSpc>
                <a:spcPct val="115000"/>
              </a:lnSpc>
              <a:spcBef>
                <a:spcPts val="0"/>
              </a:spcBef>
              <a:spcAft>
                <a:spcPts val="0"/>
              </a:spcAft>
              <a:buClr>
                <a:srgbClr val="EFEFEF"/>
              </a:buClr>
              <a:buSzPts val="900"/>
              <a:buFont typeface="Albert Sans"/>
              <a:buChar char="-"/>
            </a:pPr>
            <a:r>
              <a:rPr lang="en" sz="900">
                <a:solidFill>
                  <a:srgbClr val="EFEFEF"/>
                </a:solidFill>
                <a:latin typeface="Albert Sans"/>
                <a:ea typeface="Albert Sans"/>
                <a:cs typeface="Albert Sans"/>
                <a:sym typeface="Albert Sans"/>
              </a:rPr>
              <a:t>Federal Bank of Louis</a:t>
            </a:r>
            <a:endParaRPr sz="900">
              <a:solidFill>
                <a:srgbClr val="EFEFEF"/>
              </a:solidFill>
              <a:latin typeface="Albert Sans"/>
              <a:ea typeface="Albert Sans"/>
              <a:cs typeface="Albert Sans"/>
              <a:sym typeface="Albert Sans"/>
            </a:endParaRPr>
          </a:p>
          <a:p>
            <a:pPr indent="-285750" lvl="0" marL="457200" rtl="0" algn="l">
              <a:lnSpc>
                <a:spcPct val="115000"/>
              </a:lnSpc>
              <a:spcBef>
                <a:spcPts val="0"/>
              </a:spcBef>
              <a:spcAft>
                <a:spcPts val="0"/>
              </a:spcAft>
              <a:buClr>
                <a:srgbClr val="EFEFEF"/>
              </a:buClr>
              <a:buSzPts val="900"/>
              <a:buFont typeface="Albert Sans"/>
              <a:buChar char="-"/>
            </a:pPr>
            <a:r>
              <a:rPr lang="en" sz="900">
                <a:solidFill>
                  <a:srgbClr val="EFEFEF"/>
                </a:solidFill>
                <a:latin typeface="Albert Sans"/>
                <a:ea typeface="Albert Sans"/>
                <a:cs typeface="Albert Sans"/>
                <a:sym typeface="Albert Sans"/>
              </a:rPr>
              <a:t>ArcGIS</a:t>
            </a:r>
            <a:endParaRPr sz="900">
              <a:solidFill>
                <a:srgbClr val="EFEFEF"/>
              </a:solidFill>
              <a:latin typeface="Albert Sans"/>
              <a:ea typeface="Albert Sans"/>
              <a:cs typeface="Albert Sans"/>
              <a:sym typeface="Albert Sans"/>
            </a:endParaRPr>
          </a:p>
          <a:p>
            <a:pPr indent="0" lvl="0" marL="0" rtl="0" algn="l">
              <a:lnSpc>
                <a:spcPct val="80000"/>
              </a:lnSpc>
              <a:spcBef>
                <a:spcPts val="100"/>
              </a:spcBef>
              <a:spcAft>
                <a:spcPts val="0"/>
              </a:spcAft>
              <a:buSzPts val="300"/>
              <a:buNone/>
            </a:pPr>
            <a:r>
              <a:t/>
            </a:r>
            <a:endParaRPr sz="300">
              <a:solidFill>
                <a:schemeClr val="lt1"/>
              </a:solidFill>
              <a:latin typeface="Times New Roman"/>
              <a:ea typeface="Times New Roman"/>
              <a:cs typeface="Times New Roman"/>
              <a:sym typeface="Times New Roman"/>
            </a:endParaRPr>
          </a:p>
        </p:txBody>
      </p:sp>
      <p:pic>
        <p:nvPicPr>
          <p:cNvPr id="102" name="Google Shape;102;p14" title="Screenshot 2025-03-13 at 10.31.13 AM.png"/>
          <p:cNvPicPr preferRelativeResize="0"/>
          <p:nvPr/>
        </p:nvPicPr>
        <p:blipFill>
          <a:blip r:embed="rId5">
            <a:alphaModFix/>
          </a:blip>
          <a:stretch>
            <a:fillRect/>
          </a:stretch>
        </p:blipFill>
        <p:spPr>
          <a:xfrm>
            <a:off x="304650" y="73286"/>
            <a:ext cx="685200" cy="478425"/>
          </a:xfrm>
          <a:prstGeom prst="rect">
            <a:avLst/>
          </a:prstGeom>
          <a:noFill/>
          <a:ln>
            <a:noFill/>
          </a:ln>
        </p:spPr>
      </p:pic>
      <p:pic>
        <p:nvPicPr>
          <p:cNvPr id="103" name="Google Shape;103;p14"/>
          <p:cNvPicPr preferRelativeResize="0"/>
          <p:nvPr/>
        </p:nvPicPr>
        <p:blipFill>
          <a:blip r:embed="rId6">
            <a:alphaModFix/>
          </a:blip>
          <a:stretch>
            <a:fillRect/>
          </a:stretch>
        </p:blipFill>
        <p:spPr>
          <a:xfrm>
            <a:off x="7997475" y="72075"/>
            <a:ext cx="718930" cy="478425"/>
          </a:xfrm>
          <a:prstGeom prst="rect">
            <a:avLst/>
          </a:prstGeom>
          <a:noFill/>
          <a:ln>
            <a:noFill/>
          </a:ln>
        </p:spPr>
      </p:pic>
      <p:sp>
        <p:nvSpPr>
          <p:cNvPr id="104" name="Google Shape;104;p14"/>
          <p:cNvSpPr txBox="1"/>
          <p:nvPr>
            <p:ph idx="19" type="body"/>
          </p:nvPr>
        </p:nvSpPr>
        <p:spPr>
          <a:xfrm>
            <a:off x="6918156" y="2294017"/>
            <a:ext cx="2105400" cy="190500"/>
          </a:xfrm>
          <a:prstGeom prst="rect">
            <a:avLst/>
          </a:prstGeom>
          <a:gradFill>
            <a:gsLst>
              <a:gs pos="0">
                <a:srgbClr val="595959"/>
              </a:gs>
              <a:gs pos="90000">
                <a:srgbClr val="595959"/>
              </a:gs>
              <a:gs pos="91000">
                <a:schemeClr val="accent1"/>
              </a:gs>
              <a:gs pos="100000">
                <a:schemeClr val="accent1"/>
              </a:gs>
            </a:gsLst>
            <a:lin ang="5400012" scaled="0"/>
          </a:gradFill>
          <a:ln>
            <a:noFill/>
          </a:ln>
        </p:spPr>
        <p:txBody>
          <a:bodyPr anchorCtr="0" anchor="ctr" bIns="41900" lIns="69850" spcFirstLastPara="1" rIns="83775" wrap="square" tIns="41900">
            <a:noAutofit/>
          </a:bodyPr>
          <a:lstStyle/>
          <a:p>
            <a:pPr indent="0" lvl="0" marL="0" rtl="0" algn="ctr">
              <a:lnSpc>
                <a:spcPct val="100000"/>
              </a:lnSpc>
              <a:spcBef>
                <a:spcPts val="0"/>
              </a:spcBef>
              <a:spcAft>
                <a:spcPts val="0"/>
              </a:spcAft>
              <a:buClr>
                <a:schemeClr val="lt1"/>
              </a:buClr>
              <a:buSzPts val="1000"/>
              <a:buNone/>
            </a:pPr>
            <a:r>
              <a:rPr lang="en" sz="1100"/>
              <a:t>Next Steps</a:t>
            </a:r>
            <a:endParaRPr sz="1100"/>
          </a:p>
        </p:txBody>
      </p:sp>
      <p:sp>
        <p:nvSpPr>
          <p:cNvPr id="105" name="Google Shape;105;p14"/>
          <p:cNvSpPr txBox="1"/>
          <p:nvPr>
            <p:ph idx="16" type="body"/>
          </p:nvPr>
        </p:nvSpPr>
        <p:spPr>
          <a:xfrm>
            <a:off x="2480588" y="820502"/>
            <a:ext cx="2030400" cy="879600"/>
          </a:xfrm>
          <a:prstGeom prst="rect">
            <a:avLst/>
          </a:prstGeom>
          <a:noFill/>
          <a:ln>
            <a:noFill/>
          </a:ln>
        </p:spPr>
        <p:txBody>
          <a:bodyPr anchorCtr="0" anchor="t" bIns="41900" lIns="17450" spcFirstLastPara="1" rIns="83775" wrap="square" tIns="34925">
            <a:noAutofit/>
          </a:bodyPr>
          <a:lstStyle/>
          <a:p>
            <a:pPr indent="0" lvl="0" marL="0" rtl="0" algn="l">
              <a:lnSpc>
                <a:spcPct val="115000"/>
              </a:lnSpc>
              <a:spcBef>
                <a:spcPts val="0"/>
              </a:spcBef>
              <a:spcAft>
                <a:spcPts val="0"/>
              </a:spcAft>
              <a:buSzPts val="600"/>
              <a:buNone/>
            </a:pPr>
            <a:r>
              <a:rPr lang="en" sz="900">
                <a:solidFill>
                  <a:schemeClr val="lt1"/>
                </a:solidFill>
                <a:latin typeface="Times New Roman"/>
                <a:ea typeface="Times New Roman"/>
                <a:cs typeface="Times New Roman"/>
                <a:sym typeface="Times New Roman"/>
              </a:rPr>
              <a:t>Used method of secondary data collection - firsthand accumulation of existing data</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600"/>
              <a:buNone/>
            </a:pPr>
            <a:r>
              <a:rPr lang="en" sz="900">
                <a:solidFill>
                  <a:schemeClr val="lt1"/>
                </a:solidFill>
                <a:latin typeface="Times New Roman"/>
                <a:ea typeface="Times New Roman"/>
                <a:cs typeface="Times New Roman"/>
                <a:sym typeface="Times New Roman"/>
              </a:rPr>
              <a:t>Parameters for Data:</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600"/>
              <a:buNone/>
            </a:pPr>
            <a:r>
              <a:rPr lang="en" sz="900">
                <a:solidFill>
                  <a:schemeClr val="lt1"/>
                </a:solidFill>
                <a:latin typeface="Times New Roman"/>
                <a:ea typeface="Times New Roman"/>
                <a:cs typeface="Times New Roman"/>
                <a:sym typeface="Times New Roman"/>
              </a:rPr>
              <a:t>1) Must be in Georgia</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600"/>
              <a:buNone/>
            </a:pPr>
            <a:r>
              <a:rPr lang="en" sz="900">
                <a:solidFill>
                  <a:schemeClr val="lt1"/>
                </a:solidFill>
                <a:latin typeface="Times New Roman"/>
                <a:ea typeface="Times New Roman"/>
                <a:cs typeface="Times New Roman"/>
                <a:sym typeface="Times New Roman"/>
              </a:rPr>
              <a:t>2) Credible and Known Source</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600"/>
              <a:buNone/>
            </a:pPr>
            <a:r>
              <a:rPr lang="en" sz="900">
                <a:solidFill>
                  <a:schemeClr val="lt1"/>
                </a:solidFill>
                <a:latin typeface="Times New Roman"/>
                <a:ea typeface="Times New Roman"/>
                <a:cs typeface="Times New Roman"/>
                <a:sym typeface="Times New Roman"/>
              </a:rPr>
              <a:t>3) Data within 2019-2024</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600"/>
              <a:buNone/>
            </a:pPr>
            <a:r>
              <a:rPr lang="en" sz="900">
                <a:solidFill>
                  <a:schemeClr val="lt1"/>
                </a:solidFill>
                <a:latin typeface="Times New Roman"/>
                <a:ea typeface="Times New Roman"/>
                <a:cs typeface="Times New Roman"/>
                <a:sym typeface="Times New Roman"/>
              </a:rPr>
              <a:t>Machine Learning Model</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1) Data collection and Cleaning</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2) Model development</a:t>
            </a:r>
            <a:endParaRPr sz="9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900">
                <a:solidFill>
                  <a:schemeClr val="lt1"/>
                </a:solidFill>
                <a:latin typeface="Times New Roman"/>
                <a:ea typeface="Times New Roman"/>
                <a:cs typeface="Times New Roman"/>
                <a:sym typeface="Times New Roman"/>
              </a:rPr>
              <a:t>3) result analysis</a:t>
            </a:r>
            <a:endParaRPr sz="900">
              <a:solidFill>
                <a:schemeClr val="lt1"/>
              </a:solidFill>
              <a:latin typeface="Times New Roman"/>
              <a:ea typeface="Times New Roman"/>
              <a:cs typeface="Times New Roman"/>
              <a:sym typeface="Times New Roman"/>
            </a:endParaRPr>
          </a:p>
        </p:txBody>
      </p:sp>
      <p:pic>
        <p:nvPicPr>
          <p:cNvPr id="106" name="Google Shape;106;p14" title="Chart"/>
          <p:cNvPicPr preferRelativeResize="0"/>
          <p:nvPr/>
        </p:nvPicPr>
        <p:blipFill>
          <a:blip r:embed="rId7">
            <a:alphaModFix/>
          </a:blip>
          <a:stretch>
            <a:fillRect/>
          </a:stretch>
        </p:blipFill>
        <p:spPr>
          <a:xfrm>
            <a:off x="4027500" y="3820563"/>
            <a:ext cx="1519500" cy="935100"/>
          </a:xfrm>
          <a:prstGeom prst="roundRect">
            <a:avLst>
              <a:gd fmla="val 16667" name="adj"/>
            </a:avLst>
          </a:prstGeom>
          <a:noFill/>
          <a:ln>
            <a:noFill/>
          </a:ln>
        </p:spPr>
      </p:pic>
      <p:pic>
        <p:nvPicPr>
          <p:cNvPr id="107" name="Google Shape;107;p14"/>
          <p:cNvPicPr preferRelativeResize="0"/>
          <p:nvPr/>
        </p:nvPicPr>
        <p:blipFill>
          <a:blip r:embed="rId8">
            <a:alphaModFix/>
          </a:blip>
          <a:stretch>
            <a:fillRect/>
          </a:stretch>
        </p:blipFill>
        <p:spPr>
          <a:xfrm>
            <a:off x="2408650" y="3860457"/>
            <a:ext cx="1519500" cy="910500"/>
          </a:xfrm>
          <a:prstGeom prst="roundRect">
            <a:avLst>
              <a:gd fmla="val 16667" name="adj"/>
            </a:avLst>
          </a:prstGeom>
          <a:noFill/>
          <a:ln>
            <a:noFill/>
          </a:ln>
        </p:spPr>
      </p:pic>
      <p:pic>
        <p:nvPicPr>
          <p:cNvPr id="108" name="Google Shape;108;p14"/>
          <p:cNvPicPr preferRelativeResize="0"/>
          <p:nvPr/>
        </p:nvPicPr>
        <p:blipFill>
          <a:blip r:embed="rId9">
            <a:alphaModFix/>
          </a:blip>
          <a:stretch>
            <a:fillRect/>
          </a:stretch>
        </p:blipFill>
        <p:spPr>
          <a:xfrm>
            <a:off x="5094175" y="3165191"/>
            <a:ext cx="1240800" cy="606000"/>
          </a:xfrm>
          <a:prstGeom prst="roundRect">
            <a:avLst>
              <a:gd fmla="val 16667" name="adj"/>
            </a:avLst>
          </a:prstGeom>
          <a:noFill/>
          <a:ln>
            <a:noFill/>
          </a:ln>
        </p:spPr>
      </p:pic>
      <p:pic>
        <p:nvPicPr>
          <p:cNvPr id="109" name="Google Shape;109;p14"/>
          <p:cNvPicPr preferRelativeResize="0"/>
          <p:nvPr/>
        </p:nvPicPr>
        <p:blipFill>
          <a:blip r:embed="rId10">
            <a:alphaModFix/>
          </a:blip>
          <a:stretch>
            <a:fillRect/>
          </a:stretch>
        </p:blipFill>
        <p:spPr>
          <a:xfrm>
            <a:off x="5750625" y="3917301"/>
            <a:ext cx="963900" cy="741600"/>
          </a:xfrm>
          <a:prstGeom prst="roundRect">
            <a:avLst>
              <a:gd fmla="val 16667" name="adj"/>
            </a:avLst>
          </a:prstGeom>
          <a:noFill/>
          <a:ln>
            <a:noFill/>
          </a:ln>
        </p:spPr>
      </p:pic>
      <p:sp>
        <p:nvSpPr>
          <p:cNvPr id="110" name="Google Shape;110;p14"/>
          <p:cNvSpPr/>
          <p:nvPr/>
        </p:nvSpPr>
        <p:spPr>
          <a:xfrm>
            <a:off x="-21150" y="4805025"/>
            <a:ext cx="9186300" cy="33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