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1" r:id="rId6"/>
    <p:sldId id="260" r:id="rId7"/>
    <p:sldId id="262" r:id="rId8"/>
    <p:sldId id="258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1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8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8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5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2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74D9-1B43-4B76-A9F3-20E56EA3B03F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63B3-D57D-40F3-8D76-5419ECDE6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8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</a:t>
            </a:r>
            <a:r>
              <a:rPr lang="zh-CN" altLang="en-US" b="1" dirty="0" smtClean="0">
                <a:solidFill>
                  <a:schemeClr val="bg1"/>
                </a:solidFill>
              </a:rPr>
              <a:t>读山师</a:t>
            </a:r>
            <a:r>
              <a:rPr lang="en-US" altLang="zh-CN" b="1" dirty="0" smtClean="0">
                <a:solidFill>
                  <a:schemeClr val="bg1"/>
                </a:solidFill>
              </a:rPr>
              <a:t>activity</a:t>
            </a:r>
            <a:r>
              <a:rPr lang="zh-CN" altLang="en-US" b="1" smtClean="0">
                <a:solidFill>
                  <a:schemeClr val="bg1"/>
                </a:solidFill>
              </a:rPr>
              <a:t>开发</a:t>
            </a:r>
            <a:r>
              <a:rPr lang="zh-CN" altLang="en-US" b="1" smtClean="0">
                <a:solidFill>
                  <a:schemeClr val="bg1"/>
                </a:solidFill>
              </a:rPr>
              <a:t>历程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王子</a:t>
            </a:r>
            <a:r>
              <a:rPr lang="zh-CN" altLang="en-US" dirty="0" smtClean="0">
                <a:solidFill>
                  <a:schemeClr val="bg1"/>
                </a:solidFill>
              </a:rPr>
              <a:t>涵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genderActivity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因为取消了专业和班级，只剩学院和年级，因此之前的大半时间宣布喂狗，我只把对</a:t>
            </a:r>
            <a:r>
              <a:rPr lang="en-US" altLang="zh-CN" dirty="0" smtClean="0">
                <a:solidFill>
                  <a:schemeClr val="bg1"/>
                </a:solidFill>
              </a:rPr>
              <a:t>spinner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ProgressBar</a:t>
            </a:r>
            <a:r>
              <a:rPr lang="zh-CN" altLang="en-US" dirty="0" smtClean="0">
                <a:solidFill>
                  <a:schemeClr val="bg1"/>
                </a:solidFill>
              </a:rPr>
              <a:t>的监听删除，其他的包括建</a:t>
            </a:r>
            <a:r>
              <a:rPr lang="en-US" altLang="zh-CN" dirty="0" smtClean="0">
                <a:solidFill>
                  <a:schemeClr val="bg1"/>
                </a:solidFill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</a:rPr>
              <a:t>，获取数组等都予以保留，虽然并卵，万一以后用呢。然后监听新引入的组件，按照</a:t>
            </a:r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上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demo</a:t>
            </a:r>
            <a:r>
              <a:rPr lang="zh-CN" altLang="en-US" dirty="0" smtClean="0">
                <a:solidFill>
                  <a:schemeClr val="bg1"/>
                </a:solidFill>
              </a:rPr>
              <a:t>，将获取到的数据展示出来。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9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8448674" y="5569743"/>
            <a:ext cx="1582738" cy="4318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DBDBD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Pentagon 12"/>
          <p:cNvSpPr>
            <a:spLocks noChangeArrowheads="1"/>
          </p:cNvSpPr>
          <p:nvPr/>
        </p:nvSpPr>
        <p:spPr bwMode="auto">
          <a:xfrm rot="16200000" flipV="1">
            <a:off x="7078662" y="3194843"/>
            <a:ext cx="4502150" cy="466725"/>
          </a:xfrm>
          <a:prstGeom prst="homePlate">
            <a:avLst>
              <a:gd name="adj" fmla="val 62969"/>
            </a:avLst>
          </a:prstGeom>
          <a:gradFill rotWithShape="1">
            <a:gsLst>
              <a:gs pos="0">
                <a:srgbClr val="FF66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Calibri" panose="020F0502020204030204" pitchFamily="34" charset="0"/>
              <a:buAutoNum type="arabicPeriod"/>
            </a:pPr>
            <a:endParaRPr lang="zh-CN" altLang="zh-CN" noProof="1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160587" y="85645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编写</a:t>
            </a:r>
            <a:r>
              <a:rPr lang="zh-CN" altLang="en-US" sz="2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历程</a:t>
            </a:r>
            <a:endParaRPr lang="en-US" altLang="zh-CN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328862" y="2202656"/>
            <a:ext cx="6767512" cy="50323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24242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00299" y="2237581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debug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2328862" y="2921793"/>
            <a:ext cx="6767512" cy="50323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24242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2400299" y="2956718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更改需求</a:t>
            </a:r>
            <a:r>
              <a:rPr lang="zh-CN" altLang="en-US" sz="2000" smtClean="0">
                <a:solidFill>
                  <a:schemeClr val="bg1"/>
                </a:solidFill>
                <a:ea typeface="微软雅黑" panose="020B0503020204020204" pitchFamily="34" charset="-122"/>
              </a:rPr>
              <a:t>，代码魔改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2328862" y="3713956"/>
            <a:ext cx="6767512" cy="50323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24242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2400299" y="374888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完成初版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2328862" y="4434681"/>
            <a:ext cx="6767512" cy="50323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24242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2400299" y="4469606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阅读先前留下的代码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2328862" y="5153818"/>
            <a:ext cx="6767512" cy="50323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242424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400299" y="5188743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决定参与开发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0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山师侧边栏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2091" y="1925378"/>
            <a:ext cx="4656513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一个</a:t>
            </a:r>
            <a:r>
              <a:rPr lang="en-US" altLang="zh-CN" dirty="0" smtClean="0">
                <a:solidFill>
                  <a:schemeClr val="bg1"/>
                </a:solidFill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</a:rPr>
              <a:t>，前辈已经写好了，在里面添加了数读山师栏目。里面已经有了</a:t>
            </a:r>
            <a:r>
              <a:rPr lang="en-US" altLang="zh-CN" dirty="0" err="1" smtClean="0">
                <a:solidFill>
                  <a:schemeClr val="bg1"/>
                </a:solidFill>
              </a:rPr>
              <a:t>menwomenImageButton</a:t>
            </a:r>
            <a:r>
              <a:rPr lang="zh-CN" altLang="en-US" dirty="0" smtClean="0">
                <a:solidFill>
                  <a:schemeClr val="bg1"/>
                </a:solidFill>
              </a:rPr>
              <a:t>和一个</a:t>
            </a:r>
            <a:r>
              <a:rPr lang="en-US" altLang="zh-CN" dirty="0" err="1" smtClean="0">
                <a:solidFill>
                  <a:schemeClr val="bg1"/>
                </a:solidFill>
              </a:rPr>
              <a:t>menwomenActivity</a:t>
            </a:r>
            <a:r>
              <a:rPr lang="zh-CN" altLang="en-US" dirty="0" smtClean="0">
                <a:solidFill>
                  <a:schemeClr val="bg1"/>
                </a:solidFill>
              </a:rPr>
              <a:t>。我将它改名为</a:t>
            </a:r>
            <a:r>
              <a:rPr lang="en-US" altLang="zh-CN" dirty="0" err="1" smtClean="0">
                <a:solidFill>
                  <a:schemeClr val="bg1"/>
                </a:solidFill>
              </a:rPr>
              <a:t>genderActivity</a:t>
            </a:r>
            <a:r>
              <a:rPr lang="zh-CN" altLang="en-US" dirty="0" smtClean="0">
                <a:solidFill>
                  <a:schemeClr val="bg1"/>
                </a:solidFill>
              </a:rPr>
              <a:t>后使用。同时晓飞添加了</a:t>
            </a:r>
            <a:r>
              <a:rPr lang="en-US" altLang="zh-CN" dirty="0" err="1" smtClean="0">
                <a:solidFill>
                  <a:schemeClr val="bg1"/>
                </a:solidFill>
              </a:rPr>
              <a:t>terrainActivity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6" y="1925378"/>
            <a:ext cx="504761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genderLayout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个参数（年级、学院、专业、班级），而且都是限制选择，因此需要使用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r>
              <a:rPr lang="en-US" altLang="zh-CN" dirty="0" smtClean="0">
                <a:solidFill>
                  <a:schemeClr val="bg1"/>
                </a:solidFill>
              </a:rPr>
              <a:t>spinner</a:t>
            </a:r>
            <a:r>
              <a:rPr lang="zh-CN" altLang="en-US" dirty="0" smtClean="0">
                <a:solidFill>
                  <a:schemeClr val="bg1"/>
                </a:solidFill>
              </a:rPr>
              <a:t>（下拉选框）。样式与先前已经实现的电费查询的样式相同。获取数据后展示，最初的设想是使用一个</a:t>
            </a:r>
            <a:r>
              <a:rPr lang="en-US" altLang="zh-CN" dirty="0" err="1" smtClean="0">
                <a:solidFill>
                  <a:schemeClr val="bg1"/>
                </a:solidFill>
              </a:rPr>
              <a:t>ProgressBar</a:t>
            </a:r>
            <a:r>
              <a:rPr lang="zh-CN" altLang="en-US" dirty="0" smtClean="0">
                <a:solidFill>
                  <a:schemeClr val="bg1"/>
                </a:solidFill>
              </a:rPr>
              <a:t>（进度条），更改他的样式来显示，动画效果使用一个线程来控制。同时注意屏幕适配问题。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XML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res/</a:t>
            </a:r>
            <a:r>
              <a:rPr lang="en-US" altLang="zh-CN" dirty="0" err="1" smtClean="0">
                <a:solidFill>
                  <a:schemeClr val="bg1"/>
                </a:solidFill>
              </a:rPr>
              <a:t>valus</a:t>
            </a:r>
            <a:r>
              <a:rPr lang="en-US" altLang="zh-CN" dirty="0" smtClean="0">
                <a:solidFill>
                  <a:schemeClr val="bg1"/>
                </a:solidFill>
              </a:rPr>
              <a:t>/String.xml</a:t>
            </a:r>
            <a:r>
              <a:rPr lang="zh-CN" altLang="en-US" dirty="0" smtClean="0">
                <a:solidFill>
                  <a:schemeClr val="bg1"/>
                </a:solidFill>
              </a:rPr>
              <a:t>内添加数组，包括</a:t>
            </a:r>
            <a:r>
              <a:rPr lang="en-US" altLang="zh-CN" dirty="0" smtClean="0">
                <a:solidFill>
                  <a:schemeClr val="bg1"/>
                </a:solidFill>
              </a:rPr>
              <a:t>academy</a:t>
            </a:r>
            <a:r>
              <a:rPr lang="zh-CN" altLang="en-US" dirty="0" smtClean="0">
                <a:solidFill>
                  <a:schemeClr val="bg1"/>
                </a:solidFill>
              </a:rPr>
              <a:t>学院，</a:t>
            </a:r>
            <a:r>
              <a:rPr lang="en-US" altLang="zh-CN" dirty="0" smtClean="0">
                <a:solidFill>
                  <a:schemeClr val="bg1"/>
                </a:solidFill>
              </a:rPr>
              <a:t>grade</a:t>
            </a:r>
            <a:r>
              <a:rPr lang="zh-CN" altLang="en-US" dirty="0" smtClean="0">
                <a:solidFill>
                  <a:schemeClr val="bg1"/>
                </a:solidFill>
              </a:rPr>
              <a:t>年级，</a:t>
            </a:r>
            <a:r>
              <a:rPr lang="en-US" altLang="zh-CN" dirty="0" err="1" smtClean="0">
                <a:solidFill>
                  <a:schemeClr val="bg1"/>
                </a:solidFill>
              </a:rPr>
              <a:t>ioXXX</a:t>
            </a:r>
            <a:r>
              <a:rPr lang="zh-CN" altLang="en-US" dirty="0" smtClean="0">
                <a:solidFill>
                  <a:schemeClr val="bg1"/>
                </a:solidFill>
              </a:rPr>
              <a:t>各学院下专业。我按照学院代码的顺序来写的，比如音乐学院代号是</a:t>
            </a:r>
            <a:r>
              <a:rPr lang="en-US" altLang="zh-CN" dirty="0" smtClean="0">
                <a:solidFill>
                  <a:schemeClr val="bg1"/>
                </a:solidFill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</a:rPr>
              <a:t>，那么它的数组下标就是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，数组下标为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的都是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不限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genderActivity.java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通过在类</a:t>
            </a:r>
            <a:r>
              <a:rPr lang="en-US" altLang="zh-CN" dirty="0" err="1" smtClean="0">
                <a:solidFill>
                  <a:schemeClr val="bg1"/>
                </a:solidFill>
              </a:rPr>
              <a:t>SDNUDataParseRoot</a:t>
            </a:r>
            <a:r>
              <a:rPr lang="zh-CN" altLang="en-US" dirty="0" smtClean="0">
                <a:solidFill>
                  <a:schemeClr val="bg1"/>
                </a:solidFill>
              </a:rPr>
              <a:t>类里为</a:t>
            </a:r>
            <a:r>
              <a:rPr lang="en-US" altLang="zh-CN" dirty="0" err="1" smtClean="0">
                <a:solidFill>
                  <a:schemeClr val="bg1"/>
                </a:solidFill>
              </a:rPr>
              <a:t>menwomenImageButton</a:t>
            </a:r>
            <a:r>
              <a:rPr lang="zh-CN" altLang="en-US" dirty="0" smtClean="0">
                <a:solidFill>
                  <a:schemeClr val="bg1"/>
                </a:solidFill>
              </a:rPr>
              <a:t>设置监听来启动。初始化时获取</a:t>
            </a:r>
            <a:r>
              <a:rPr lang="en-US" altLang="zh-CN" dirty="0" smtClean="0">
                <a:solidFill>
                  <a:schemeClr val="bg1"/>
                </a:solidFill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</a:rPr>
              <a:t>中所有的数组，并将所有的学院建成一个</a:t>
            </a:r>
            <a:r>
              <a:rPr lang="en-US" altLang="zh-CN" dirty="0" smtClean="0">
                <a:solidFill>
                  <a:schemeClr val="bg1"/>
                </a:solidFill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</a:rPr>
              <a:t>，为每个</a:t>
            </a:r>
            <a:r>
              <a:rPr lang="en-US" altLang="zh-CN" dirty="0" smtClean="0">
                <a:solidFill>
                  <a:schemeClr val="bg1"/>
                </a:solidFill>
              </a:rPr>
              <a:t>spinner</a:t>
            </a:r>
            <a:r>
              <a:rPr lang="zh-CN" altLang="en-US" dirty="0" smtClean="0">
                <a:solidFill>
                  <a:schemeClr val="bg1"/>
                </a:solidFill>
              </a:rPr>
              <a:t>初始化，其中学院、年级和班级直接与数组关联，专业需要监听学院的选择情况从</a:t>
            </a:r>
            <a:r>
              <a:rPr lang="en-US" altLang="zh-CN" dirty="0" smtClean="0">
                <a:solidFill>
                  <a:schemeClr val="bg1"/>
                </a:solidFill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</a:rPr>
              <a:t>中找到数组关联。然后根据用户输入，获取数组下标作为代号（由于学院代号之间存在一个断层，我进行了手动修正），将其加入</a:t>
            </a: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</a:rPr>
              <a:t>，使用</a:t>
            </a:r>
            <a:r>
              <a:rPr lang="en-US" altLang="zh-CN" dirty="0" err="1" smtClean="0">
                <a:solidFill>
                  <a:schemeClr val="bg1"/>
                </a:solidFill>
              </a:rPr>
              <a:t>xauth.startThread</a:t>
            </a:r>
            <a:r>
              <a:rPr lang="zh-CN" altLang="en-US" dirty="0" smtClean="0">
                <a:solidFill>
                  <a:schemeClr val="bg1"/>
                </a:solidFill>
              </a:rPr>
              <a:t>方法来启动</a:t>
            </a:r>
            <a:r>
              <a:rPr lang="en-US" altLang="zh-CN" dirty="0" smtClean="0">
                <a:solidFill>
                  <a:schemeClr val="bg1"/>
                </a:solidFill>
              </a:rPr>
              <a:t>hander</a:t>
            </a:r>
            <a:r>
              <a:rPr lang="zh-CN" altLang="en-US" dirty="0" smtClean="0">
                <a:solidFill>
                  <a:schemeClr val="bg1"/>
                </a:solidFill>
              </a:rPr>
              <a:t>。你将会得到一个</a:t>
            </a:r>
            <a:r>
              <a:rPr lang="en-US" altLang="zh-CN" dirty="0" err="1" smtClean="0">
                <a:solidFill>
                  <a:schemeClr val="bg1"/>
                </a:solidFill>
              </a:rPr>
              <a:t>genderData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的对象（这个类是自己写的，有两个成员变量，变量名就是获取的</a:t>
            </a:r>
            <a:r>
              <a:rPr lang="en-US" altLang="zh-CN" dirty="0" err="1" smtClean="0">
                <a:solidFill>
                  <a:schemeClr val="bg1"/>
                </a:solidFill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</a:rPr>
              <a:t>数据的</a:t>
            </a:r>
            <a:r>
              <a:rPr lang="en-US" altLang="zh-CN" dirty="0" smtClean="0">
                <a:solidFill>
                  <a:schemeClr val="bg1"/>
                </a:solidFill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</a:rPr>
              <a:t>），获取对象的两个成员变量，展示给用户。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魔改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当调试好这个初版后，因为</a:t>
            </a: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</a:rPr>
              <a:t>的原因，这个</a:t>
            </a:r>
            <a:r>
              <a:rPr lang="en-US" altLang="zh-CN" dirty="0" smtClean="0">
                <a:solidFill>
                  <a:schemeClr val="bg1"/>
                </a:solidFill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</a:rPr>
              <a:t>开始魔改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URL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最初的设想是使用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个参数（后台也是这么给的），分别是：</a:t>
            </a:r>
            <a:r>
              <a:rPr lang="en-US" altLang="zh-CN" u="sng" dirty="0" err="1" smtClean="0">
                <a:solidFill>
                  <a:schemeClr val="bg1"/>
                </a:solidFill>
              </a:rPr>
              <a:t>gendergradejson</a:t>
            </a:r>
            <a:r>
              <a:rPr lang="zh-CN" altLang="en-US" u="sng" dirty="0" smtClean="0">
                <a:solidFill>
                  <a:schemeClr val="bg1"/>
                </a:solidFill>
              </a:rPr>
              <a:t>年级、</a:t>
            </a:r>
            <a:r>
              <a:rPr lang="en-US" altLang="zh-CN" dirty="0" err="1" smtClean="0">
                <a:solidFill>
                  <a:schemeClr val="bg1"/>
                </a:solidFill>
              </a:rPr>
              <a:t>gendercollagejson</a:t>
            </a:r>
            <a:r>
              <a:rPr lang="zh-CN" altLang="en-US" dirty="0" smtClean="0">
                <a:solidFill>
                  <a:schemeClr val="bg1"/>
                </a:solidFill>
              </a:rPr>
              <a:t>学院（大杂烩？）、</a:t>
            </a:r>
            <a:r>
              <a:rPr lang="en-US" altLang="zh-CN" dirty="0" err="1" smtClean="0">
                <a:solidFill>
                  <a:schemeClr val="bg1"/>
                </a:solidFill>
              </a:rPr>
              <a:t>gendermajorjson</a:t>
            </a:r>
            <a:r>
              <a:rPr lang="zh-CN" altLang="en-US" dirty="0" smtClean="0">
                <a:solidFill>
                  <a:schemeClr val="bg1"/>
                </a:solidFill>
              </a:rPr>
              <a:t>专业、</a:t>
            </a:r>
            <a:r>
              <a:rPr lang="en-US" altLang="zh-CN" dirty="0" err="1" smtClean="0">
                <a:solidFill>
                  <a:schemeClr val="bg1"/>
                </a:solidFill>
              </a:rPr>
              <a:t>genderclassjson</a:t>
            </a:r>
            <a:r>
              <a:rPr lang="zh-CN" altLang="en-US" dirty="0" smtClean="0">
                <a:solidFill>
                  <a:schemeClr val="bg1"/>
                </a:solidFill>
              </a:rPr>
              <a:t>班级。然而，因为搞不到各专业的代号、某些专业在某些年份不开的杂七杂八的原因，专业、班级禁止使用。在请求</a:t>
            </a:r>
            <a:r>
              <a:rPr lang="en-US" altLang="zh-CN" dirty="0" err="1" smtClean="0">
                <a:solidFill>
                  <a:schemeClr val="bg1"/>
                </a:solidFill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</a:rPr>
              <a:t>数据时只填入年级和专业，其他置空。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1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genderLayout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XML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因为上一页的原因，界面上的班级的专业就不需要了，删除。因为从</a:t>
            </a:r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dirty="0" smtClean="0">
                <a:solidFill>
                  <a:schemeClr val="bg1"/>
                </a:solidFill>
              </a:rPr>
              <a:t>上找到了很好的开源控件，</a:t>
            </a:r>
            <a:r>
              <a:rPr lang="en-US" altLang="zh-CN" dirty="0" err="1" smtClean="0">
                <a:solidFill>
                  <a:schemeClr val="bg1"/>
                </a:solidFill>
              </a:rPr>
              <a:t>progressBar</a:t>
            </a:r>
            <a:r>
              <a:rPr lang="zh-CN" altLang="en-US" dirty="0" smtClean="0">
                <a:solidFill>
                  <a:schemeClr val="bg1"/>
                </a:solidFill>
              </a:rPr>
              <a:t>删除，更换为新控件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588</Words>
  <Application>Microsoft Office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MS PGothic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数读山师activity开发历程</vt:lpstr>
      <vt:lpstr>PowerPoint 演示文稿</vt:lpstr>
      <vt:lpstr>数读山师侧边栏</vt:lpstr>
      <vt:lpstr>genderLayout XML</vt:lpstr>
      <vt:lpstr>String XML</vt:lpstr>
      <vt:lpstr>genderActivity.java</vt:lpstr>
      <vt:lpstr>魔改</vt:lpstr>
      <vt:lpstr>gender URL </vt:lpstr>
      <vt:lpstr>genderLayout XML 改</vt:lpstr>
      <vt:lpstr>genderActivity 改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数读山师activity开发</dc:title>
  <dc:creator>jsj1996m</dc:creator>
  <cp:lastModifiedBy>jsj1996m</cp:lastModifiedBy>
  <cp:revision>12</cp:revision>
  <dcterms:created xsi:type="dcterms:W3CDTF">2015-10-18T08:04:52Z</dcterms:created>
  <dcterms:modified xsi:type="dcterms:W3CDTF">2015-11-25T08:18:12Z</dcterms:modified>
</cp:coreProperties>
</file>