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16"/>
  </p:notesMasterIdLst>
  <p:sldIdLst>
    <p:sldId id="453" r:id="rId3"/>
    <p:sldId id="467" r:id="rId4"/>
    <p:sldId id="466" r:id="rId5"/>
    <p:sldId id="455" r:id="rId6"/>
    <p:sldId id="468" r:id="rId7"/>
    <p:sldId id="470" r:id="rId8"/>
    <p:sldId id="472" r:id="rId9"/>
    <p:sldId id="469" r:id="rId10"/>
    <p:sldId id="473" r:id="rId11"/>
    <p:sldId id="471" r:id="rId12"/>
    <p:sldId id="474" r:id="rId13"/>
    <p:sldId id="475" r:id="rId14"/>
    <p:sldId id="4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uparna Datta" initials="Souparn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DA68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254" autoAdjust="0"/>
  </p:normalViewPr>
  <p:slideViewPr>
    <p:cSldViewPr>
      <p:cViewPr>
        <p:scale>
          <a:sx n="100" d="100"/>
          <a:sy n="100" d="100"/>
        </p:scale>
        <p:origin x="-30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08C00-7627-4BA4-A7D2-4923B33786CD}" type="datetimeFigureOut">
              <a:rPr lang="en-US" smtClean="0"/>
              <a:t>11/05/12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7929-250C-47E0-9F2A-E036013CE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3" y="3895250"/>
            <a:ext cx="3417191" cy="381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2" name="Picture 11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"/>
          <a:stretch/>
        </p:blipFill>
        <p:spPr>
          <a:xfrm>
            <a:off x="2775857" y="659971"/>
            <a:ext cx="6368143" cy="1951022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001368"/>
            <a:ext cx="4841197" cy="997218"/>
          </a:xfr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46800" y="2023765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5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6" name="Picture 5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 userDrawn="1"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http://www.aditi.com/images/100it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05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10" y="3771425"/>
            <a:ext cx="3417191" cy="3812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397" y="477235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48716" y="899160"/>
            <a:ext cx="5048978" cy="2514600"/>
            <a:chOff x="907686" y="1854631"/>
            <a:chExt cx="5048978" cy="25146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86" y="1854631"/>
              <a:ext cx="5048978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200400" y="259080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539240" y="275844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278826" y="2592485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005483" y="2638205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04360" y="32613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34137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395431" y="2565451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891124" y="28924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3174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>
              <a:solidFill>
                <a:srgbClr val="FF8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7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Placeholder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694944"/>
            <a:ext cx="8229600" cy="381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4"/>
          </p:nvPr>
        </p:nvSpPr>
        <p:spPr>
          <a:xfrm>
            <a:off x="4114800" y="6472238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9D4F0-C472-4C31-8868-1877EB3EDDBE}" type="slidenum">
              <a:rPr lang="en-US">
                <a:solidFill>
                  <a:srgbClr val="FF8715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>
          <a:xfrm>
            <a:off x="381000" y="6472238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4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3" y="3895250"/>
            <a:ext cx="3417191" cy="381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2" name="Picture 11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"/>
          <a:stretch/>
        </p:blipFill>
        <p:spPr>
          <a:xfrm>
            <a:off x="2775857" y="659971"/>
            <a:ext cx="6368143" cy="1951022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001368"/>
            <a:ext cx="4841197" cy="997218"/>
          </a:xfr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146800" y="2023765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1" r="2904"/>
          <a:stretch/>
        </p:blipFill>
        <p:spPr>
          <a:xfrm>
            <a:off x="7284357" y="659971"/>
            <a:ext cx="1859643" cy="1951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3" y="3895250"/>
            <a:ext cx="3417191" cy="38121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1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602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" r="73306"/>
          <a:stretch/>
        </p:blipFill>
        <p:spPr>
          <a:xfrm>
            <a:off x="7302500" y="659971"/>
            <a:ext cx="1841500" cy="195102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70" y="3750256"/>
            <a:ext cx="3419856" cy="4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602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r="38313"/>
          <a:stretch/>
        </p:blipFill>
        <p:spPr>
          <a:xfrm>
            <a:off x="7258650" y="659971"/>
            <a:ext cx="1885349" cy="195102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5" descr="revers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70" y="3888049"/>
            <a:ext cx="3419856" cy="4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1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E8621-CBA0-4768-AEA2-BC1830F24E06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>
              <a:solidFill>
                <a:srgbClr val="FF871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8" y="6339841"/>
            <a:ext cx="2102304" cy="234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  <a:latin typeface="Segoe Light"/>
                <a:cs typeface="Segoe Light"/>
              </a:defRPr>
            </a:lvl1pPr>
          </a:lstStyle>
          <a:p>
            <a:fld id="{770E8621-CBA0-4768-AEA2-BC1830F24E06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>
              <a:solidFill>
                <a:srgbClr val="FF8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7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5655"/>
            <a:ext cx="4040188" cy="428234"/>
          </a:xfrm>
          <a:prstGeom prst="rect">
            <a:avLst/>
          </a:prstGeom>
          <a:solidFill>
            <a:schemeClr val="tx2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3888"/>
            <a:ext cx="4040188" cy="39421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25655"/>
            <a:ext cx="4041775" cy="428234"/>
          </a:xfrm>
          <a:prstGeom prst="rect">
            <a:avLst/>
          </a:prstGeo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3888"/>
            <a:ext cx="4041775" cy="39421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770E8621-CBA0-4768-AEA2-BC1830F24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1" r="2904"/>
          <a:stretch/>
        </p:blipFill>
        <p:spPr>
          <a:xfrm>
            <a:off x="7284357" y="659971"/>
            <a:ext cx="1859643" cy="1951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3" y="3895250"/>
            <a:ext cx="3417191" cy="38121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330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770E8621-CBA0-4768-AEA2-BC1830F24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770E8621-CBA0-4768-AEA2-BC1830F24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6" name="Picture 5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 userDrawn="1"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http://www.aditi.com/images/100it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05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10" y="3771425"/>
            <a:ext cx="3417191" cy="3812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397" y="477235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48716" y="899160"/>
            <a:ext cx="5048978" cy="2514600"/>
            <a:chOff x="907686" y="1854631"/>
            <a:chExt cx="5048978" cy="25146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86" y="1854631"/>
              <a:ext cx="5048978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200400" y="259080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539240" y="275844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278826" y="2592485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005483" y="2638205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04360" y="32613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34137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395431" y="2565451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891124" y="2892460"/>
              <a:ext cx="91440" cy="91440"/>
            </a:xfrm>
            <a:prstGeom prst="ellipse">
              <a:avLst/>
            </a:prstGeom>
            <a:solidFill>
              <a:srgbClr val="FF4100"/>
            </a:solidFill>
            <a:ln>
              <a:solidFill>
                <a:srgbClr val="FF4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57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602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" r="73306"/>
          <a:stretch/>
        </p:blipFill>
        <p:spPr>
          <a:xfrm>
            <a:off x="7302500" y="659971"/>
            <a:ext cx="1841500" cy="195102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70" y="3750256"/>
            <a:ext cx="3419856" cy="4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49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602" y="1"/>
            <a:ext cx="9144000" cy="476895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r="38313"/>
          <a:stretch/>
        </p:blipFill>
        <p:spPr>
          <a:xfrm>
            <a:off x="7258650" y="659971"/>
            <a:ext cx="1885349" cy="195102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146800" y="1292323"/>
            <a:ext cx="4841197" cy="997218"/>
          </a:xfrm>
          <a:noFill/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46800" y="2314720"/>
            <a:ext cx="4841197" cy="571447"/>
          </a:xfrm>
        </p:spPr>
        <p:txBody>
          <a:bodyPr anchor="t">
            <a:normAutofit/>
          </a:bodyPr>
          <a:lstStyle>
            <a:lvl1pPr marL="0" indent="0" algn="r" defTabSz="457200" rtl="0" eaLnBrk="1" latinLnBrk="0" hangingPunct="1"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9204" y="476260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5787" r="1798" b="5555"/>
          <a:stretch/>
        </p:blipFill>
        <p:spPr bwMode="auto">
          <a:xfrm>
            <a:off x="349480" y="5702037"/>
            <a:ext cx="2582738" cy="49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524647" y="5599760"/>
            <a:ext cx="2320220" cy="595332"/>
            <a:chOff x="4486056" y="5544235"/>
            <a:chExt cx="2483355" cy="637191"/>
          </a:xfrm>
        </p:grpSpPr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056" y="5556593"/>
              <a:ext cx="1161568" cy="31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741" y="5888409"/>
              <a:ext cx="2466670" cy="293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 userDrawn="1"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" t="26380" r="10637" b="36810"/>
            <a:stretch/>
          </p:blipFill>
          <p:spPr bwMode="auto">
            <a:xfrm>
              <a:off x="5822778" y="5544235"/>
              <a:ext cx="1146633" cy="41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2" y="5638297"/>
            <a:ext cx="881882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http://www.aditi.com/images/100it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0384" y="5693514"/>
            <a:ext cx="647128" cy="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3" y="5659421"/>
            <a:ext cx="466306" cy="4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5" descr="revers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70" y="3888049"/>
            <a:ext cx="3419856" cy="4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92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83BF-A382-1D4A-BA84-4A1A27728F77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 dirty="0">
              <a:solidFill>
                <a:srgbClr val="FF871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8" y="6339841"/>
            <a:ext cx="2102304" cy="234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72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  <a:latin typeface="Segoe Light"/>
                <a:cs typeface="Segoe Light"/>
              </a:defRPr>
            </a:lvl1pPr>
          </a:lstStyle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 dirty="0">
              <a:solidFill>
                <a:srgbClr val="FF8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25655"/>
            <a:ext cx="4040188" cy="428234"/>
          </a:xfrm>
          <a:prstGeom prst="rect">
            <a:avLst/>
          </a:prstGeom>
          <a:solidFill>
            <a:schemeClr val="tx2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3888"/>
            <a:ext cx="4040188" cy="39421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25655"/>
            <a:ext cx="4041775" cy="428234"/>
          </a:xfrm>
          <a:prstGeom prst="rect">
            <a:avLst/>
          </a:prstGeo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3888"/>
            <a:ext cx="4041775" cy="39421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E398EC5F-B0E1-4B0B-A4FD-F06D69D6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E398EC5F-B0E1-4B0B-A4FD-F06D69D6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77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E16C22"/>
                </a:solidFill>
                <a:latin typeface="Segoe Light"/>
                <a:cs typeface="Segoe Light"/>
              </a:defRPr>
            </a:lvl1pPr>
          </a:lstStyle>
          <a:p>
            <a:fld id="{E398EC5F-B0E1-4B0B-A4FD-F06D69D6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V="1">
            <a:off x="0" y="6339841"/>
            <a:ext cx="9144000" cy="5181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8" y="6485824"/>
            <a:ext cx="2102304" cy="234531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02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205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  <a:latin typeface="Segoe Light"/>
                <a:cs typeface="Segoe Light"/>
              </a:defRPr>
            </a:lvl1pPr>
          </a:lstStyle>
          <a:p>
            <a:fld id="{C40E83BF-A382-1D4A-BA84-4A1A27728F77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1435"/>
            <a:ext cx="8229600" cy="511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252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header.bmp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060"/>
            <a:ext cx="9144000" cy="485775"/>
          </a:xfrm>
          <a:prstGeom prst="rect">
            <a:avLst/>
          </a:prstGeom>
        </p:spPr>
      </p:pic>
      <p:pic>
        <p:nvPicPr>
          <p:cNvPr id="10" name="Picture 9" descr="footer.bmp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057900"/>
            <a:ext cx="9144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Segoe Light"/>
          <a:ea typeface="+mj-ea"/>
          <a:cs typeface="Sego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rgbClr val="404040"/>
          </a:solidFill>
          <a:latin typeface="Segoe Light"/>
          <a:ea typeface="+mn-ea"/>
          <a:cs typeface="Sego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rgbClr val="404040"/>
          </a:solidFill>
          <a:latin typeface="Segoe Light"/>
          <a:ea typeface="+mn-ea"/>
          <a:cs typeface="Sego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rgbClr val="404040"/>
          </a:solidFill>
          <a:latin typeface="Segoe Light"/>
          <a:ea typeface="+mn-ea"/>
          <a:cs typeface="Sego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rgbClr val="404040"/>
          </a:solidFill>
          <a:latin typeface="Segoe Light"/>
          <a:ea typeface="+mn-ea"/>
          <a:cs typeface="Sego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rgbClr val="404040"/>
          </a:solidFill>
          <a:latin typeface="Segoe Light"/>
          <a:ea typeface="+mn-ea"/>
          <a:cs typeface="Sego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V="1">
            <a:off x="0" y="6339841"/>
            <a:ext cx="9144000" cy="5181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8" y="6485824"/>
            <a:ext cx="2102304" cy="234531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02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205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  <a:latin typeface="Segoe Light"/>
                <a:cs typeface="Segoe Light"/>
              </a:defRPr>
            </a:lvl1pPr>
          </a:lstStyle>
          <a:p>
            <a:fld id="{770E8621-CBA0-4768-AEA2-BC1830F24E06}" type="slidenum">
              <a:rPr lang="en-US" smtClean="0">
                <a:solidFill>
                  <a:srgbClr val="FF8715"/>
                </a:solidFill>
              </a:rPr>
              <a:pPr/>
              <a:t>‹#›</a:t>
            </a:fld>
            <a:endParaRPr lang="en-US">
              <a:solidFill>
                <a:srgbClr val="FF8715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1435"/>
            <a:ext cx="8229600" cy="511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2526"/>
            <a:ext cx="9153204" cy="177573"/>
          </a:xfrm>
          <a:prstGeom prst="rect">
            <a:avLst/>
          </a:prstGeom>
          <a:solidFill>
            <a:srgbClr val="FF41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Segoe Light"/>
          <a:ea typeface="+mj-ea"/>
          <a:cs typeface="Sego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rgbClr val="404040"/>
          </a:solidFill>
          <a:latin typeface="Segoe Light"/>
          <a:ea typeface="+mn-ea"/>
          <a:cs typeface="Sego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rgbClr val="404040"/>
          </a:solidFill>
          <a:latin typeface="Segoe Light"/>
          <a:ea typeface="+mn-ea"/>
          <a:cs typeface="Sego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rgbClr val="404040"/>
          </a:solidFill>
          <a:latin typeface="Segoe Light"/>
          <a:ea typeface="+mn-ea"/>
          <a:cs typeface="Sego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rgbClr val="404040"/>
          </a:solidFill>
          <a:latin typeface="Segoe Light"/>
          <a:ea typeface="+mn-ea"/>
          <a:cs typeface="Sego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rgbClr val="404040"/>
          </a:solidFill>
          <a:latin typeface="Segoe Light"/>
          <a:ea typeface="+mn-ea"/>
          <a:cs typeface="Sego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2323"/>
            <a:ext cx="9144000" cy="997218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Aditi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Careers Mobile Application</a:t>
            </a:r>
            <a:endParaRPr lang="en-US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14720"/>
            <a:ext cx="9144000" cy="571447"/>
          </a:xfrm>
        </p:spPr>
        <p:txBody>
          <a:bodyPr/>
          <a:lstStyle/>
          <a:p>
            <a:pPr algn="ctr"/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Sketches for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platform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10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Screen – Why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Aditi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847042"/>
            <a:ext cx="3831731" cy="5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11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Stories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1044637"/>
            <a:ext cx="3831731" cy="52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8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12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How We Hire Comic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1049032"/>
            <a:ext cx="3831731" cy="52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0"/>
            <a:ext cx="50292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Thank You 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83BF-A382-1D4A-BA84-4A1A27728F77}" type="slidenum">
              <a:rPr lang="en-US" smtClean="0">
                <a:solidFill>
                  <a:srgbClr val="FF8715"/>
                </a:solidFill>
              </a:rPr>
              <a:pPr/>
              <a:t>13</a:t>
            </a:fld>
            <a:endParaRPr lang="en-US" dirty="0">
              <a:solidFill>
                <a:srgbClr val="FF8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335"/>
            <a:ext cx="9144000" cy="511602"/>
          </a:xfrm>
        </p:spPr>
        <p:txBody>
          <a:bodyPr/>
          <a:lstStyle/>
          <a:p>
            <a:r>
              <a:rPr lang="en-US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Salient Features</a:t>
            </a:r>
            <a:endParaRPr lang="en-US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83BF-A382-1D4A-BA84-4A1A27728F77}" type="slidenum">
              <a:rPr lang="en-US" smtClean="0">
                <a:solidFill>
                  <a:srgbClr val="FF8715"/>
                </a:solidFill>
              </a:rPr>
              <a:pPr/>
              <a:t>2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One single app for all careers related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Easy and aesthetic user experience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Ability to set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favourites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to track specific openings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Location aware app to filter positions by current location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Share openings by mail,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sms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Facebook and Twitter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View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Aditi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news and social feeds in the app.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Aditi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employees can use the app to refer friends.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iCloud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integration to select and upload resumes.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0"/>
            <a:ext cx="50292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Sketches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83BF-A382-1D4A-BA84-4A1A27728F77}" type="slidenum">
              <a:rPr lang="en-US" smtClean="0">
                <a:solidFill>
                  <a:srgbClr val="FF8715"/>
                </a:solidFill>
              </a:rPr>
              <a:pPr/>
              <a:t>3</a:t>
            </a:fld>
            <a:endParaRPr lang="en-US" dirty="0">
              <a:solidFill>
                <a:srgbClr val="FF8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4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Screen – Open Positions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7" y="838200"/>
            <a:ext cx="3876983" cy="56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5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Screen – Positions List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68" y="838200"/>
            <a:ext cx="3855681" cy="56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6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Screen – Search Curtain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903834"/>
            <a:ext cx="3831731" cy="55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7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Apply for a Position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881324"/>
            <a:ext cx="3831731" cy="5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8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Screen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Favourites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838200"/>
            <a:ext cx="3831731" cy="56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8EC5F-B0E1-4B0B-A4FD-F06D69D6F503}" type="slidenum">
              <a:rPr lang="en-US" smtClean="0">
                <a:solidFill>
                  <a:srgbClr val="FF8715"/>
                </a:solidFill>
              </a:rPr>
              <a:pPr/>
              <a:t>9</a:t>
            </a:fld>
            <a:endParaRPr lang="en-US" dirty="0">
              <a:solidFill>
                <a:srgbClr val="FF8715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0" y="171450"/>
            <a:ext cx="9144000" cy="438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egoe Light"/>
                <a:ea typeface="+mn-ea"/>
                <a:cs typeface="Sego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Refer a Friend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3" y="851243"/>
            <a:ext cx="3831731" cy="56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ti_Corporate_Brand_Templates">
  <a:themeElements>
    <a:clrScheme name="Aditi + Cumulux + Lithouse">
      <a:dk1>
        <a:sysClr val="windowText" lastClr="000000"/>
      </a:dk1>
      <a:lt1>
        <a:sysClr val="window" lastClr="FFFFFF"/>
      </a:lt1>
      <a:dk2>
        <a:srgbClr val="44BBFC"/>
      </a:dk2>
      <a:lt2>
        <a:srgbClr val="095567"/>
      </a:lt2>
      <a:accent1>
        <a:srgbClr val="FF8715"/>
      </a:accent1>
      <a:accent2>
        <a:srgbClr val="494949"/>
      </a:accent2>
      <a:accent3>
        <a:srgbClr val="44BBFC"/>
      </a:accent3>
      <a:accent4>
        <a:srgbClr val="86BD35"/>
      </a:accent4>
      <a:accent5>
        <a:srgbClr val="494949"/>
      </a:accent5>
      <a:accent6>
        <a:srgbClr val="095567"/>
      </a:accent6>
      <a:hlink>
        <a:srgbClr val="E16C22"/>
      </a:hlink>
      <a:folHlink>
        <a:srgbClr val="095567"/>
      </a:folHlink>
    </a:clrScheme>
    <a:fontScheme name="Litehouse">
      <a:majorFont>
        <a:latin typeface="Segoe Light"/>
        <a:ea typeface=""/>
        <a:cs typeface=""/>
      </a:majorFont>
      <a:minorFont>
        <a:latin typeface="Sego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diti_Corporate_Brand_Templates">
  <a:themeElements>
    <a:clrScheme name="Aditi + Cumulux + Lithouse">
      <a:dk1>
        <a:sysClr val="windowText" lastClr="000000"/>
      </a:dk1>
      <a:lt1>
        <a:sysClr val="window" lastClr="FFFFFF"/>
      </a:lt1>
      <a:dk2>
        <a:srgbClr val="44BBFC"/>
      </a:dk2>
      <a:lt2>
        <a:srgbClr val="095567"/>
      </a:lt2>
      <a:accent1>
        <a:srgbClr val="FF8715"/>
      </a:accent1>
      <a:accent2>
        <a:srgbClr val="494949"/>
      </a:accent2>
      <a:accent3>
        <a:srgbClr val="44BBFC"/>
      </a:accent3>
      <a:accent4>
        <a:srgbClr val="86BD35"/>
      </a:accent4>
      <a:accent5>
        <a:srgbClr val="494949"/>
      </a:accent5>
      <a:accent6>
        <a:srgbClr val="095567"/>
      </a:accent6>
      <a:hlink>
        <a:srgbClr val="E16C22"/>
      </a:hlink>
      <a:folHlink>
        <a:srgbClr val="095567"/>
      </a:folHlink>
    </a:clrScheme>
    <a:fontScheme name="Litehouse">
      <a:majorFont>
        <a:latin typeface="Segoe Light"/>
        <a:ea typeface=""/>
        <a:cs typeface=""/>
      </a:majorFont>
      <a:minorFont>
        <a:latin typeface="Sego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6680</TotalTime>
  <Words>130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Aditi_Corporate_Brand_Templates</vt:lpstr>
      <vt:lpstr>1_Aditi_Corporate_Brand_Templates</vt:lpstr>
      <vt:lpstr>Aditi Careers Mobile Application</vt:lpstr>
      <vt:lpstr>Salient Features</vt:lpstr>
      <vt:lpstr>Sketches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Subramanyam</dc:creator>
  <cp:lastModifiedBy>Sundar</cp:lastModifiedBy>
  <cp:revision>883</cp:revision>
  <dcterms:created xsi:type="dcterms:W3CDTF">2011-10-18T13:31:35Z</dcterms:created>
  <dcterms:modified xsi:type="dcterms:W3CDTF">2012-05-11T11:22:21Z</dcterms:modified>
</cp:coreProperties>
</file>