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10.xml" ContentType="application/vnd.openxmlformats-officedocument.drawingml.diagramColors+xml"/>
  <Override PartName="/ppt/diagrams/colors11.xml" ContentType="application/vnd.openxmlformats-officedocument.drawingml.diagramColors+xml"/>
  <Override PartName="/ppt/diagrams/colors12.xml" ContentType="application/vnd.openxmlformats-officedocument.drawingml.diagramColors+xml"/>
  <Override PartName="/ppt/diagrams/colors13.xml" ContentType="application/vnd.openxmlformats-officedocument.drawingml.diagramColors+xml"/>
  <Override PartName="/ppt/diagrams/colors14.xml" ContentType="application/vnd.openxmlformats-officedocument.drawingml.diagramColors+xml"/>
  <Override PartName="/ppt/diagrams/colors15.xml" ContentType="application/vnd.openxmlformats-officedocument.drawingml.diagramColors+xml"/>
  <Override PartName="/ppt/diagrams/colors16.xml" ContentType="application/vnd.openxmlformats-officedocument.drawingml.diagramColors+xml"/>
  <Override PartName="/ppt/diagrams/colors17.xml" ContentType="application/vnd.openxmlformats-officedocument.drawingml.diagramColors+xml"/>
  <Override PartName="/ppt/diagrams/colors18.xml" ContentType="application/vnd.openxmlformats-officedocument.drawingml.diagramColors+xml"/>
  <Override PartName="/ppt/diagrams/colors19.xml" ContentType="application/vnd.openxmlformats-officedocument.drawingml.diagramColors+xml"/>
  <Override PartName="/ppt/diagrams/colors2.xml" ContentType="application/vnd.openxmlformats-officedocument.drawingml.diagramColors+xml"/>
  <Override PartName="/ppt/diagrams/colors20.xml" ContentType="application/vnd.openxmlformats-officedocument.drawingml.diagramColors+xml"/>
  <Override PartName="/ppt/diagrams/colors21.xml" ContentType="application/vnd.openxmlformats-officedocument.drawingml.diagramColors+xml"/>
  <Override PartName="/ppt/diagrams/colors22.xml" ContentType="application/vnd.openxmlformats-officedocument.drawingml.diagramColors+xml"/>
  <Override PartName="/ppt/diagrams/colors23.xml" ContentType="application/vnd.openxmlformats-officedocument.drawingml.diagramColors+xml"/>
  <Override PartName="/ppt/diagrams/colors24.xml" ContentType="application/vnd.openxmlformats-officedocument.drawingml.diagramColors+xml"/>
  <Override PartName="/ppt/diagrams/colors25.xml" ContentType="application/vnd.openxmlformats-officedocument.drawingml.diagramColors+xml"/>
  <Override PartName="/ppt/diagrams/colors26.xml" ContentType="application/vnd.openxmlformats-officedocument.drawingml.diagramColors+xml"/>
  <Override PartName="/ppt/diagrams/colors27.xml" ContentType="application/vnd.openxmlformats-officedocument.drawingml.diagramColors+xml"/>
  <Override PartName="/ppt/diagrams/colors28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colors9.xml" ContentType="application/vnd.openxmlformats-officedocument.drawingml.diagramColors+xml"/>
  <Override PartName="/ppt/diagrams/data1.xml" ContentType="application/vnd.openxmlformats-officedocument.drawingml.diagramData+xml"/>
  <Override PartName="/ppt/diagrams/data10.xml" ContentType="application/vnd.openxmlformats-officedocument.drawingml.diagramData+xml"/>
  <Override PartName="/ppt/diagrams/data11.xml" ContentType="application/vnd.openxmlformats-officedocument.drawingml.diagramData+xml"/>
  <Override PartName="/ppt/diagrams/data12.xml" ContentType="application/vnd.openxmlformats-officedocument.drawingml.diagramData+xml"/>
  <Override PartName="/ppt/diagrams/data13.xml" ContentType="application/vnd.openxmlformats-officedocument.drawingml.diagramData+xml"/>
  <Override PartName="/ppt/diagrams/data14.xml" ContentType="application/vnd.openxmlformats-officedocument.drawingml.diagramData+xml"/>
  <Override PartName="/ppt/diagrams/data15.xml" ContentType="application/vnd.openxmlformats-officedocument.drawingml.diagramData+xml"/>
  <Override PartName="/ppt/diagrams/data16.xml" ContentType="application/vnd.openxmlformats-officedocument.drawingml.diagramData+xml"/>
  <Override PartName="/ppt/diagrams/data17.xml" ContentType="application/vnd.openxmlformats-officedocument.drawingml.diagramData+xml"/>
  <Override PartName="/ppt/diagrams/data18.xml" ContentType="application/vnd.openxmlformats-officedocument.drawingml.diagramData+xml"/>
  <Override PartName="/ppt/diagrams/data19.xml" ContentType="application/vnd.openxmlformats-officedocument.drawingml.diagramData+xml"/>
  <Override PartName="/ppt/diagrams/data2.xml" ContentType="application/vnd.openxmlformats-officedocument.drawingml.diagramData+xml"/>
  <Override PartName="/ppt/diagrams/data20.xml" ContentType="application/vnd.openxmlformats-officedocument.drawingml.diagramData+xml"/>
  <Override PartName="/ppt/diagrams/data21.xml" ContentType="application/vnd.openxmlformats-officedocument.drawingml.diagramData+xml"/>
  <Override PartName="/ppt/diagrams/data22.xml" ContentType="application/vnd.openxmlformats-officedocument.drawingml.diagramData+xml"/>
  <Override PartName="/ppt/diagrams/data23.xml" ContentType="application/vnd.openxmlformats-officedocument.drawingml.diagramData+xml"/>
  <Override PartName="/ppt/diagrams/data24.xml" ContentType="application/vnd.openxmlformats-officedocument.drawingml.diagramData+xml"/>
  <Override PartName="/ppt/diagrams/data25.xml" ContentType="application/vnd.openxmlformats-officedocument.drawingml.diagramData+xml"/>
  <Override PartName="/ppt/diagrams/data26.xml" ContentType="application/vnd.openxmlformats-officedocument.drawingml.diagramData+xml"/>
  <Override PartName="/ppt/diagrams/data27.xml" ContentType="application/vnd.openxmlformats-officedocument.drawingml.diagramData+xml"/>
  <Override PartName="/ppt/diagrams/data28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ata9.xml" ContentType="application/vnd.openxmlformats-officedocument.drawingml.diagramData+xml"/>
  <Override PartName="/ppt/diagrams/drawing1.xml" ContentType="application/vnd.ms-office.drawingml.diagramDrawing+xml"/>
  <Override PartName="/ppt/diagrams/drawing10.xml" ContentType="application/vnd.ms-office.drawingml.diagramDrawing+xml"/>
  <Override PartName="/ppt/diagrams/drawing11.xml" ContentType="application/vnd.ms-office.drawingml.diagramDrawing+xml"/>
  <Override PartName="/ppt/diagrams/drawing12.xml" ContentType="application/vnd.ms-office.drawingml.diagramDrawing+xml"/>
  <Override PartName="/ppt/diagrams/drawing13.xml" ContentType="application/vnd.ms-office.drawingml.diagramDrawing+xml"/>
  <Override PartName="/ppt/diagrams/drawing14.xml" ContentType="application/vnd.ms-office.drawingml.diagramDrawing+xml"/>
  <Override PartName="/ppt/diagrams/drawing15.xml" ContentType="application/vnd.ms-office.drawingml.diagramDrawing+xml"/>
  <Override PartName="/ppt/diagrams/drawing16.xml" ContentType="application/vnd.ms-office.drawingml.diagramDrawing+xml"/>
  <Override PartName="/ppt/diagrams/drawing17.xml" ContentType="application/vnd.ms-office.drawingml.diagramDrawing+xml"/>
  <Override PartName="/ppt/diagrams/drawing18.xml" ContentType="application/vnd.ms-office.drawingml.diagramDrawing+xml"/>
  <Override PartName="/ppt/diagrams/drawing19.xml" ContentType="application/vnd.ms-office.drawingml.diagramDrawing+xml"/>
  <Override PartName="/ppt/diagrams/drawing2.xml" ContentType="application/vnd.ms-office.drawingml.diagramDrawing+xml"/>
  <Override PartName="/ppt/diagrams/drawing20.xml" ContentType="application/vnd.ms-office.drawingml.diagramDrawing+xml"/>
  <Override PartName="/ppt/diagrams/drawing21.xml" ContentType="application/vnd.ms-office.drawingml.diagramDrawing+xml"/>
  <Override PartName="/ppt/diagrams/drawing22.xml" ContentType="application/vnd.ms-office.drawingml.diagramDrawing+xml"/>
  <Override PartName="/ppt/diagrams/drawing23.xml" ContentType="application/vnd.ms-office.drawingml.diagramDrawing+xml"/>
  <Override PartName="/ppt/diagrams/drawing24.xml" ContentType="application/vnd.ms-office.drawingml.diagramDrawing+xml"/>
  <Override PartName="/ppt/diagrams/drawing25.xml" ContentType="application/vnd.ms-office.drawingml.diagramDrawing+xml"/>
  <Override PartName="/ppt/diagrams/drawing26.xml" ContentType="application/vnd.ms-office.drawingml.diagramDrawing+xml"/>
  <Override PartName="/ppt/diagrams/drawing27.xml" ContentType="application/vnd.ms-office.drawingml.diagramDrawing+xml"/>
  <Override PartName="/ppt/diagrams/drawing28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drawing8.xml" ContentType="application/vnd.ms-office.drawingml.diagramDrawing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layout10.xml" ContentType="application/vnd.openxmlformats-officedocument.drawingml.diagramLayout+xml"/>
  <Override PartName="/ppt/diagrams/layout11.xml" ContentType="application/vnd.openxmlformats-officedocument.drawingml.diagramLayout+xml"/>
  <Override PartName="/ppt/diagrams/layout12.xml" ContentType="application/vnd.openxmlformats-officedocument.drawingml.diagramLayout+xml"/>
  <Override PartName="/ppt/diagrams/layout13.xml" ContentType="application/vnd.openxmlformats-officedocument.drawingml.diagramLayout+xml"/>
  <Override PartName="/ppt/diagrams/layout14.xml" ContentType="application/vnd.openxmlformats-officedocument.drawingml.diagramLayout+xml"/>
  <Override PartName="/ppt/diagrams/layout15.xml" ContentType="application/vnd.openxmlformats-officedocument.drawingml.diagramLayout+xml"/>
  <Override PartName="/ppt/diagrams/layout16.xml" ContentType="application/vnd.openxmlformats-officedocument.drawingml.diagramLayout+xml"/>
  <Override PartName="/ppt/diagrams/layout17.xml" ContentType="application/vnd.openxmlformats-officedocument.drawingml.diagramLayout+xml"/>
  <Override PartName="/ppt/diagrams/layout18.xml" ContentType="application/vnd.openxmlformats-officedocument.drawingml.diagramLayout+xml"/>
  <Override PartName="/ppt/diagrams/layout19.xml" ContentType="application/vnd.openxmlformats-officedocument.drawingml.diagramLayout+xml"/>
  <Override PartName="/ppt/diagrams/layout2.xml" ContentType="application/vnd.openxmlformats-officedocument.drawingml.diagramLayout+xml"/>
  <Override PartName="/ppt/diagrams/layout20.xml" ContentType="application/vnd.openxmlformats-officedocument.drawingml.diagramLayout+xml"/>
  <Override PartName="/ppt/diagrams/layout21.xml" ContentType="application/vnd.openxmlformats-officedocument.drawingml.diagramLayout+xml"/>
  <Override PartName="/ppt/diagrams/layout22.xml" ContentType="application/vnd.openxmlformats-officedocument.drawingml.diagramLayout+xml"/>
  <Override PartName="/ppt/diagrams/layout23.xml" ContentType="application/vnd.openxmlformats-officedocument.drawingml.diagramLayout+xml"/>
  <Override PartName="/ppt/diagrams/layout24.xml" ContentType="application/vnd.openxmlformats-officedocument.drawingml.diagramLayout+xml"/>
  <Override PartName="/ppt/diagrams/layout25.xml" ContentType="application/vnd.openxmlformats-officedocument.drawingml.diagramLayout+xml"/>
  <Override PartName="/ppt/diagrams/layout26.xml" ContentType="application/vnd.openxmlformats-officedocument.drawingml.diagramLayout+xml"/>
  <Override PartName="/ppt/diagrams/layout27.xml" ContentType="application/vnd.openxmlformats-officedocument.drawingml.diagramLayout+xml"/>
  <Override PartName="/ppt/diagrams/layout28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layout8.xml" ContentType="application/vnd.openxmlformats-officedocument.drawingml.diagramLayout+xml"/>
  <Override PartName="/ppt/diagrams/layout9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10.xml" ContentType="application/vnd.openxmlformats-officedocument.drawingml.diagramStyle+xml"/>
  <Override PartName="/ppt/diagrams/quickStyle11.xml" ContentType="application/vnd.openxmlformats-officedocument.drawingml.diagramStyle+xml"/>
  <Override PartName="/ppt/diagrams/quickStyle12.xml" ContentType="application/vnd.openxmlformats-officedocument.drawingml.diagramStyle+xml"/>
  <Override PartName="/ppt/diagrams/quickStyle13.xml" ContentType="application/vnd.openxmlformats-officedocument.drawingml.diagramStyle+xml"/>
  <Override PartName="/ppt/diagrams/quickStyle14.xml" ContentType="application/vnd.openxmlformats-officedocument.drawingml.diagramStyle+xml"/>
  <Override PartName="/ppt/diagrams/quickStyle15.xml" ContentType="application/vnd.openxmlformats-officedocument.drawingml.diagramStyle+xml"/>
  <Override PartName="/ppt/diagrams/quickStyle16.xml" ContentType="application/vnd.openxmlformats-officedocument.drawingml.diagramStyle+xml"/>
  <Override PartName="/ppt/diagrams/quickStyle17.xml" ContentType="application/vnd.openxmlformats-officedocument.drawingml.diagramStyle+xml"/>
  <Override PartName="/ppt/diagrams/quickStyle18.xml" ContentType="application/vnd.openxmlformats-officedocument.drawingml.diagramStyle+xml"/>
  <Override PartName="/ppt/diagrams/quickStyle19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20.xml" ContentType="application/vnd.openxmlformats-officedocument.drawingml.diagramStyle+xml"/>
  <Override PartName="/ppt/diagrams/quickStyle21.xml" ContentType="application/vnd.openxmlformats-officedocument.drawingml.diagramStyle+xml"/>
  <Override PartName="/ppt/diagrams/quickStyle22.xml" ContentType="application/vnd.openxmlformats-officedocument.drawingml.diagramStyle+xml"/>
  <Override PartName="/ppt/diagrams/quickStyle23.xml" ContentType="application/vnd.openxmlformats-officedocument.drawingml.diagramStyle+xml"/>
  <Override PartName="/ppt/diagrams/quickStyle24.xml" ContentType="application/vnd.openxmlformats-officedocument.drawingml.diagramStyle+xml"/>
  <Override PartName="/ppt/diagrams/quickStyle25.xml" ContentType="application/vnd.openxmlformats-officedocument.drawingml.diagramStyle+xml"/>
  <Override PartName="/ppt/diagrams/quickStyle26.xml" ContentType="application/vnd.openxmlformats-officedocument.drawingml.diagramStyle+xml"/>
  <Override PartName="/ppt/diagrams/quickStyle27.xml" ContentType="application/vnd.openxmlformats-officedocument.drawingml.diagramStyle+xml"/>
  <Override PartName="/ppt/diagrams/quickStyle28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54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5" r:id="rId7"/>
    <p:sldId id="266" r:id="rId8"/>
    <p:sldId id="267" r:id="rId9"/>
    <p:sldId id="268" r:id="rId10"/>
    <p:sldId id="263" r:id="rId11"/>
    <p:sldId id="260" r:id="rId12"/>
    <p:sldId id="262" r:id="rId13"/>
    <p:sldId id="264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6414"/>
    <p:restoredTop sz="86159" autoAdjust="0"/>
  </p:normalViewPr>
  <p:slideViewPr>
    <p:cSldViewPr>
      <p:cViewPr>
        <p:scale>
          <a:sx n="320" d="100"/>
          <a:sy n="320" d="100"/>
        </p:scale>
        <p:origin x="-1974" y="-102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notesMaster" Target="notesMasters/notesMaster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diagrams/_rels/data21.xml.rels><?xml version="1.0" encoding="UTF-8" standalone="yes" ?><Relationships xmlns="http://schemas.openxmlformats.org/package/2006/relationships"><Relationship Id="rId1" Type="http://schemas.openxmlformats.org/officeDocument/2006/relationships/hyperlink" Target="https://namu.wiki/w/%ED%88%AC%EC%9E%90%EC%9E%90" TargetMode="External" /><Relationship Id="rId2" Type="http://schemas.openxmlformats.org/officeDocument/2006/relationships/hyperlink" Target="https:\\namu.wiki\w\S&amp;P%20500" TargetMode="External" /></Relationships>
</file>

<file path=ppt/diagrams/_rels/data27.xml.rels><?xml version="1.0" encoding="UTF-8" standalone="yes" ?><Relationships xmlns="http://schemas.openxmlformats.org/package/2006/relationships"><Relationship Id="rId1" Type="http://schemas.openxmlformats.org/officeDocument/2006/relationships/hyperlink" Target="https://namu.wiki/w/%EC%A6%9D%EA%B6%8C%EC%82%AC" TargetMode="External" /></Relationships>
</file>

<file path=ppt/diagrams/_rels/drawing21.xml.rels><?xml version="1.0" encoding="UTF-8" standalone="yes" ?><Relationships xmlns="http://schemas.openxmlformats.org/package/2006/relationships"><Relationship Id="rId1" Type="http://schemas.openxmlformats.org/officeDocument/2006/relationships/hyperlink" Target="https://namu.wiki/w/%ED%88%AC%EC%9E%90%EC%9E%90" TargetMode="External" /><Relationship Id="rId2" Type="http://schemas.openxmlformats.org/officeDocument/2006/relationships/hyperlink" Target="https:\\namu.wiki\w\S&amp;P%20500" TargetMode="External" /></Relationships>
</file>

<file path=ppt/diagrams/_rels/drawing27.xml.rels><?xml version="1.0" encoding="UTF-8" standalone="yes" ?><Relationships xmlns="http://schemas.openxmlformats.org/package/2006/relationships"><Relationship Id="rId1" Type="http://schemas.openxmlformats.org/officeDocument/2006/relationships/hyperlink" Target="https://namu.wiki/w/%EC%A6%9D%EA%B6%8C%EC%82%AC" TargetMode="Externa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5488A5-5232-4857-BF2A-CB8518B2AF3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E12A85E-7708-4F0E-AA2C-F426D7542C51}">
      <dgm:prSet/>
      <dgm:spPr/>
      <dgm:t>
        <a:bodyPr/>
        <a:lstStyle/>
        <a:p>
          <a:pPr rtl="0" latinLnBrk="1"/>
          <a:r>
            <a:rPr lang="ko-KR" dirty="0" smtClean="0">
              <a:latin typeface="D2Coding" pitchFamily="49" charset="-127"/>
              <a:ea typeface="D2Coding" pitchFamily="49" charset="-127"/>
            </a:rPr>
            <a:t>정의 </a:t>
          </a:r>
          <a:endParaRPr lang="ko-KR" dirty="0">
            <a:latin typeface="D2Coding" pitchFamily="49" charset="-127"/>
            <a:ea typeface="D2Coding" pitchFamily="49" charset="-127"/>
          </a:endParaRPr>
        </a:p>
      </dgm:t>
    </dgm:pt>
    <dgm:pt modelId="{9D4261FF-8593-410B-ADF5-F5CF879A434D}" type="parTrans" cxnId="{41513C81-53CE-44E9-A989-114E214EA2CD}">
      <dgm:prSet/>
      <dgm:spPr/>
      <dgm:t>
        <a:bodyPr/>
        <a:lstStyle/>
        <a:p>
          <a:pPr latinLnBrk="1"/>
          <a:endParaRPr lang="ko-KR" altLang="en-US"/>
        </a:p>
      </dgm:t>
    </dgm:pt>
    <dgm:pt modelId="{EC2E317C-54B1-464A-8636-90E6F44C24DD}" type="sibTrans" cxnId="{41513C81-53CE-44E9-A989-114E214EA2CD}">
      <dgm:prSet/>
      <dgm:spPr/>
      <dgm:t>
        <a:bodyPr/>
        <a:lstStyle/>
        <a:p>
          <a:pPr latinLnBrk="1"/>
          <a:endParaRPr lang="ko-KR" altLang="en-US"/>
        </a:p>
      </dgm:t>
    </dgm:pt>
    <dgm:pt modelId="{22F5C421-E855-4B15-A5FE-5249C9DEC67A}">
      <dgm:prSet/>
      <dgm:spPr/>
      <dgm:t>
        <a:bodyPr/>
        <a:lstStyle/>
        <a:p>
          <a:pPr rtl="0" latinLnBrk="1"/>
          <a:r>
            <a:rPr lang="ko-KR" dirty="0" smtClean="0">
              <a:latin typeface="D2Coding" pitchFamily="49" charset="-127"/>
              <a:ea typeface="D2Coding" pitchFamily="49" charset="-127"/>
            </a:rPr>
            <a:t>형태</a:t>
          </a:r>
          <a:endParaRPr lang="ko-KR" dirty="0">
            <a:latin typeface="D2Coding" pitchFamily="49" charset="-127"/>
            <a:ea typeface="D2Coding" pitchFamily="49" charset="-127"/>
          </a:endParaRPr>
        </a:p>
      </dgm:t>
    </dgm:pt>
    <dgm:pt modelId="{4BBF8268-F08A-436C-A1AC-5B65605C4C04}" type="parTrans" cxnId="{92D28BB8-DAD5-4556-8273-E373BEEA4211}">
      <dgm:prSet/>
      <dgm:spPr/>
      <dgm:t>
        <a:bodyPr/>
        <a:lstStyle/>
        <a:p>
          <a:pPr latinLnBrk="1"/>
          <a:endParaRPr lang="ko-KR" altLang="en-US"/>
        </a:p>
      </dgm:t>
    </dgm:pt>
    <dgm:pt modelId="{24B82716-2582-4174-8BCC-F4CE5B6BE257}" type="sibTrans" cxnId="{92D28BB8-DAD5-4556-8273-E373BEEA4211}">
      <dgm:prSet/>
      <dgm:spPr/>
      <dgm:t>
        <a:bodyPr/>
        <a:lstStyle/>
        <a:p>
          <a:pPr latinLnBrk="1"/>
          <a:endParaRPr lang="ko-KR" altLang="en-US"/>
        </a:p>
      </dgm:t>
    </dgm:pt>
    <dgm:pt modelId="{7DD1690D-295F-4330-83D3-57C064B81AE2}">
      <dgm:prSet/>
      <dgm:spPr/>
      <dgm:t>
        <a:bodyPr/>
        <a:lstStyle/>
        <a:p>
          <a:pPr rtl="0" latinLnBrk="1"/>
          <a:r>
            <a:rPr lang="ko-KR" dirty="0" smtClean="0">
              <a:latin typeface="D2Coding" pitchFamily="49" charset="-127"/>
              <a:ea typeface="D2Coding" pitchFamily="49" charset="-127"/>
            </a:rPr>
            <a:t>투자를 위해 고객들로부터 돈을 </a:t>
          </a:r>
          <a:r>
            <a:rPr lang="ko-KR" dirty="0" smtClean="0">
              <a:latin typeface="D2Coding" pitchFamily="49" charset="-127"/>
              <a:ea typeface="D2Coding" pitchFamily="49" charset="-127"/>
            </a:rPr>
            <a:t>모아서 구성하는 일정 금액의 자금 운용 </a:t>
          </a:r>
          <a:r>
            <a:rPr lang="ko-KR" dirty="0" smtClean="0">
              <a:latin typeface="D2Coding" pitchFamily="49" charset="-127"/>
              <a:ea typeface="D2Coding" pitchFamily="49" charset="-127"/>
            </a:rPr>
            <a:t>단위</a:t>
          </a:r>
          <a:endParaRPr lang="ko-KR" altLang="en-US" dirty="0">
            <a:latin typeface="D2Coding" pitchFamily="49" charset="-127"/>
            <a:ea typeface="D2Coding" pitchFamily="49" charset="-127"/>
          </a:endParaRPr>
        </a:p>
      </dgm:t>
    </dgm:pt>
    <dgm:pt modelId="{E8CA73C4-CFB5-498F-9172-4D1B80DDBF13}" type="parTrans" cxnId="{D91B3812-71B8-457F-B81B-18081BC8E0FD}">
      <dgm:prSet/>
      <dgm:spPr/>
      <dgm:t>
        <a:bodyPr/>
        <a:lstStyle/>
        <a:p>
          <a:pPr latinLnBrk="1"/>
          <a:endParaRPr lang="ko-KR" altLang="en-US"/>
        </a:p>
      </dgm:t>
    </dgm:pt>
    <dgm:pt modelId="{82C22C08-8E8F-4778-B42B-09237F65BE10}" type="sibTrans" cxnId="{D91B3812-71B8-457F-B81B-18081BC8E0FD}">
      <dgm:prSet/>
      <dgm:spPr/>
      <dgm:t>
        <a:bodyPr/>
        <a:lstStyle/>
        <a:p>
          <a:pPr latinLnBrk="1"/>
          <a:endParaRPr lang="ko-KR" altLang="en-US"/>
        </a:p>
      </dgm:t>
    </dgm:pt>
    <dgm:pt modelId="{87EC96A1-46DC-4936-A5EF-879400342E97}">
      <dgm:prSet/>
      <dgm:spPr/>
      <dgm:t>
        <a:bodyPr/>
        <a:lstStyle/>
        <a:p>
          <a:pPr rtl="0" latinLnBrk="1"/>
          <a:r>
            <a:rPr lang="ko-KR" dirty="0" smtClean="0">
              <a:latin typeface="D2Coding" pitchFamily="49" charset="-127"/>
              <a:ea typeface="D2Coding" pitchFamily="49" charset="-127"/>
            </a:rPr>
            <a:t>주식</a:t>
          </a:r>
          <a:r>
            <a:rPr lang="en-US" dirty="0" smtClean="0">
              <a:latin typeface="D2Coding" pitchFamily="49" charset="-127"/>
              <a:ea typeface="D2Coding" pitchFamily="49" charset="-127"/>
            </a:rPr>
            <a:t>, </a:t>
          </a:r>
          <a:r>
            <a:rPr lang="ko-KR" dirty="0" err="1" smtClean="0">
              <a:latin typeface="D2Coding" pitchFamily="49" charset="-127"/>
              <a:ea typeface="D2Coding" pitchFamily="49" charset="-127"/>
            </a:rPr>
            <a:t>채권형이</a:t>
          </a:r>
          <a:r>
            <a:rPr lang="ko-KR" dirty="0" smtClean="0">
              <a:latin typeface="D2Coding" pitchFamily="49" charset="-127"/>
              <a:ea typeface="D2Coding" pitchFamily="49" charset="-127"/>
            </a:rPr>
            <a:t> 기본형태</a:t>
          </a:r>
          <a:r>
            <a:rPr lang="ko-KR" altLang="en-US" dirty="0" smtClean="0">
              <a:latin typeface="D2Coding" pitchFamily="49" charset="-127"/>
              <a:ea typeface="D2Coding" pitchFamily="49" charset="-127"/>
            </a:rPr>
            <a:t>이고</a:t>
          </a:r>
          <a:r>
            <a:rPr lang="ko-KR" dirty="0" smtClean="0">
              <a:latin typeface="D2Coding" pitchFamily="49" charset="-127"/>
              <a:ea typeface="D2Coding" pitchFamily="49" charset="-127"/>
            </a:rPr>
            <a:t> 상품의 편입비율에 따라 다양하게 분류를 </a:t>
          </a:r>
          <a:r>
            <a:rPr lang="ko-KR" dirty="0" err="1" smtClean="0">
              <a:latin typeface="D2Coding" pitchFamily="49" charset="-127"/>
              <a:ea typeface="D2Coding" pitchFamily="49" charset="-127"/>
            </a:rPr>
            <a:t>만들수</a:t>
          </a:r>
          <a:r>
            <a:rPr lang="ko-KR" dirty="0" smtClean="0">
              <a:latin typeface="D2Coding" pitchFamily="49" charset="-127"/>
              <a:ea typeface="D2Coding" pitchFamily="49" charset="-127"/>
            </a:rPr>
            <a:t> 있음</a:t>
          </a:r>
          <a:r>
            <a:rPr lang="en-US" dirty="0" smtClean="0">
              <a:latin typeface="D2Coding" pitchFamily="49" charset="-127"/>
              <a:ea typeface="D2Coding" pitchFamily="49" charset="-127"/>
            </a:rPr>
            <a:t>.</a:t>
          </a:r>
          <a:endParaRPr lang="ko-KR" altLang="en-US" dirty="0">
            <a:latin typeface="D2Coding" pitchFamily="49" charset="-127"/>
            <a:ea typeface="D2Coding" pitchFamily="49" charset="-127"/>
          </a:endParaRPr>
        </a:p>
      </dgm:t>
    </dgm:pt>
    <dgm:pt modelId="{EAE14991-8B4A-442C-852F-27CCE59D7140}" type="parTrans" cxnId="{2A7B6528-BD0C-4A32-BBDC-AD75F8653C80}">
      <dgm:prSet/>
      <dgm:spPr/>
      <dgm:t>
        <a:bodyPr/>
        <a:lstStyle/>
        <a:p>
          <a:pPr latinLnBrk="1"/>
          <a:endParaRPr lang="ko-KR" altLang="en-US"/>
        </a:p>
      </dgm:t>
    </dgm:pt>
    <dgm:pt modelId="{9BDCC618-3E8C-422F-A08F-37FC35E42767}" type="sibTrans" cxnId="{2A7B6528-BD0C-4A32-BBDC-AD75F8653C80}">
      <dgm:prSet/>
      <dgm:spPr/>
      <dgm:t>
        <a:bodyPr/>
        <a:lstStyle/>
        <a:p>
          <a:pPr latinLnBrk="1"/>
          <a:endParaRPr lang="ko-KR" altLang="en-US"/>
        </a:p>
      </dgm:t>
    </dgm:pt>
    <dgm:pt modelId="{9387D6E2-D4F7-41CC-B162-C2A8C8A29B2C}">
      <dgm:prSet/>
      <dgm:spPr/>
      <dgm:t>
        <a:bodyPr/>
        <a:lstStyle/>
        <a:p>
          <a:pPr rtl="0" latinLnBrk="1"/>
          <a:r>
            <a:rPr lang="ko-KR" altLang="en-US" dirty="0" smtClean="0">
              <a:latin typeface="D2Coding" pitchFamily="49" charset="-127"/>
              <a:ea typeface="D2Coding" pitchFamily="49" charset="-127"/>
            </a:rPr>
            <a:t>기존의 금융상품이 아닌 예를 들면 날씨</a:t>
          </a:r>
          <a:r>
            <a:rPr lang="en-US" altLang="ko-KR" dirty="0" smtClean="0">
              <a:latin typeface="D2Coding" pitchFamily="49" charset="-127"/>
              <a:ea typeface="D2Coding" pitchFamily="49" charset="-127"/>
            </a:rPr>
            <a:t>,</a:t>
          </a:r>
          <a:r>
            <a:rPr lang="ko-KR" altLang="en-US" dirty="0" err="1" smtClean="0">
              <a:latin typeface="D2Coding" pitchFamily="49" charset="-127"/>
              <a:ea typeface="D2Coding" pitchFamily="49" charset="-127"/>
            </a:rPr>
            <a:t>탄소배출권</a:t>
          </a:r>
          <a:r>
            <a:rPr lang="ko-KR" altLang="en-US" dirty="0" smtClean="0">
              <a:latin typeface="D2Coding" pitchFamily="49" charset="-127"/>
              <a:ea typeface="D2Coding" pitchFamily="49" charset="-127"/>
            </a:rPr>
            <a:t> 등을 기초로 한 펀드도 있음</a:t>
          </a:r>
          <a:r>
            <a:rPr lang="en-US" altLang="ko-KR" dirty="0" smtClean="0">
              <a:latin typeface="D2Coding" pitchFamily="49" charset="-127"/>
              <a:ea typeface="D2Coding" pitchFamily="49" charset="-127"/>
            </a:rPr>
            <a:t>.</a:t>
          </a:r>
          <a:endParaRPr lang="ko-KR" altLang="en-US" dirty="0">
            <a:latin typeface="D2Coding" pitchFamily="49" charset="-127"/>
            <a:ea typeface="D2Coding" pitchFamily="49" charset="-127"/>
          </a:endParaRPr>
        </a:p>
      </dgm:t>
    </dgm:pt>
    <dgm:pt modelId="{8F7CCC7F-F7AD-4078-8AFD-FB66D7646DF5}" type="parTrans" cxnId="{938438B9-A53F-49F7-AAEF-97EF09D18C30}">
      <dgm:prSet/>
      <dgm:spPr/>
      <dgm:t>
        <a:bodyPr/>
        <a:lstStyle/>
        <a:p>
          <a:pPr latinLnBrk="1"/>
          <a:endParaRPr lang="ko-KR" altLang="en-US"/>
        </a:p>
      </dgm:t>
    </dgm:pt>
    <dgm:pt modelId="{FD4A8613-CD5E-4CD7-A6A5-8381075ADE99}" type="sibTrans" cxnId="{938438B9-A53F-49F7-AAEF-97EF09D18C30}">
      <dgm:prSet/>
      <dgm:spPr/>
      <dgm:t>
        <a:bodyPr/>
        <a:lstStyle/>
        <a:p>
          <a:pPr latinLnBrk="1"/>
          <a:endParaRPr lang="ko-KR" altLang="en-US"/>
        </a:p>
      </dgm:t>
    </dgm:pt>
    <dgm:pt modelId="{A74D9569-1072-438A-878C-B69C126D0EF2}">
      <dgm:prSet/>
      <dgm:spPr/>
      <dgm:t>
        <a:bodyPr/>
        <a:lstStyle/>
        <a:p>
          <a:pPr rtl="0" latinLnBrk="1"/>
          <a:r>
            <a:rPr lang="ko-KR" altLang="en-US" dirty="0" smtClean="0">
              <a:latin typeface="D2Coding" pitchFamily="49" charset="-127"/>
              <a:ea typeface="D2Coding" pitchFamily="49" charset="-127"/>
            </a:rPr>
            <a:t>종류는 뭐에 투자하냐에 </a:t>
          </a:r>
          <a:r>
            <a:rPr lang="ko-KR" altLang="en-US" dirty="0" smtClean="0">
              <a:latin typeface="D2Coding" pitchFamily="49" charset="-127"/>
              <a:ea typeface="D2Coding" pitchFamily="49" charset="-127"/>
            </a:rPr>
            <a:t>따라서       </a:t>
          </a:r>
          <a:r>
            <a:rPr lang="en-US" altLang="ko-KR" dirty="0" smtClean="0">
              <a:latin typeface="D2Coding" pitchFamily="49" charset="-127"/>
              <a:ea typeface="D2Coding" pitchFamily="49" charset="-127"/>
            </a:rPr>
            <a:t>xx</a:t>
          </a:r>
          <a:r>
            <a:rPr lang="ko-KR" altLang="en-US" dirty="0" smtClean="0">
              <a:latin typeface="D2Coding" pitchFamily="49" charset="-127"/>
              <a:ea typeface="D2Coding" pitchFamily="49" charset="-127"/>
            </a:rPr>
            <a:t>형 펀드</a:t>
          </a:r>
          <a:endParaRPr lang="ko-KR" altLang="en-US" dirty="0">
            <a:latin typeface="D2Coding" pitchFamily="49" charset="-127"/>
            <a:ea typeface="D2Coding" pitchFamily="49" charset="-127"/>
          </a:endParaRPr>
        </a:p>
      </dgm:t>
    </dgm:pt>
    <dgm:pt modelId="{5EB88392-4C18-4101-8161-5086E757C294}" type="parTrans" cxnId="{F403D031-82D8-4724-A6F3-3DCDDBC14B6F}">
      <dgm:prSet/>
      <dgm:spPr/>
      <dgm:t>
        <a:bodyPr/>
        <a:lstStyle/>
        <a:p>
          <a:pPr latinLnBrk="1"/>
          <a:endParaRPr lang="ko-KR" altLang="en-US"/>
        </a:p>
      </dgm:t>
    </dgm:pt>
    <dgm:pt modelId="{4741E3FD-D885-4BBC-8251-61B86E3C87E7}" type="sibTrans" cxnId="{F403D031-82D8-4724-A6F3-3DCDDBC14B6F}">
      <dgm:prSet/>
      <dgm:spPr/>
      <dgm:t>
        <a:bodyPr/>
        <a:lstStyle/>
        <a:p>
          <a:pPr latinLnBrk="1"/>
          <a:endParaRPr lang="ko-KR" altLang="en-US"/>
        </a:p>
      </dgm:t>
    </dgm:pt>
    <dgm:pt modelId="{DF1EBA54-AFAB-4602-AEF2-968BD49F7A2D}">
      <dgm:prSet/>
      <dgm:spPr/>
      <dgm:t>
        <a:bodyPr/>
        <a:lstStyle/>
        <a:p>
          <a:pPr rtl="0" latinLnBrk="1"/>
          <a:r>
            <a:rPr lang="ko-KR" altLang="en-US" dirty="0" smtClean="0">
              <a:latin typeface="D2Coding" pitchFamily="49" charset="-127"/>
              <a:ea typeface="D2Coding" pitchFamily="49" charset="-127"/>
            </a:rPr>
            <a:t>종류</a:t>
          </a:r>
          <a:r>
            <a:rPr lang="en-US" altLang="ko-KR" dirty="0" smtClean="0">
              <a:latin typeface="D2Coding" pitchFamily="49" charset="-127"/>
              <a:ea typeface="D2Coding" pitchFamily="49" charset="-127"/>
            </a:rPr>
            <a:t>(</a:t>
          </a:r>
          <a:r>
            <a:rPr lang="ko-KR" altLang="en-US" dirty="0" smtClean="0">
              <a:latin typeface="D2Coding" pitchFamily="49" charset="-127"/>
              <a:ea typeface="D2Coding" pitchFamily="49" charset="-127"/>
            </a:rPr>
            <a:t>투자대상기준</a:t>
          </a:r>
          <a:r>
            <a:rPr lang="en-US" altLang="ko-KR" dirty="0" smtClean="0">
              <a:latin typeface="D2Coding" pitchFamily="49" charset="-127"/>
              <a:ea typeface="D2Coding" pitchFamily="49" charset="-127"/>
            </a:rPr>
            <a:t>)</a:t>
          </a:r>
          <a:endParaRPr lang="ko-KR" altLang="en-US" dirty="0">
            <a:latin typeface="D2Coding" pitchFamily="49" charset="-127"/>
            <a:ea typeface="D2Coding" pitchFamily="49" charset="-127"/>
          </a:endParaRPr>
        </a:p>
      </dgm:t>
    </dgm:pt>
    <dgm:pt modelId="{394BE29D-F7D4-4524-ABE9-C6064B31EC37}" type="parTrans" cxnId="{C669AB11-31C6-4B5B-81A6-9F74CD80B87E}">
      <dgm:prSet/>
      <dgm:spPr/>
      <dgm:t>
        <a:bodyPr/>
        <a:lstStyle/>
        <a:p>
          <a:pPr latinLnBrk="1"/>
          <a:endParaRPr lang="ko-KR" altLang="en-US"/>
        </a:p>
      </dgm:t>
    </dgm:pt>
    <dgm:pt modelId="{20A2E141-2A8F-4C00-B5B3-9B24662E858D}" type="sibTrans" cxnId="{C669AB11-31C6-4B5B-81A6-9F74CD80B87E}">
      <dgm:prSet/>
      <dgm:spPr/>
      <dgm:t>
        <a:bodyPr/>
        <a:lstStyle/>
        <a:p>
          <a:pPr latinLnBrk="1"/>
          <a:endParaRPr lang="ko-KR" altLang="en-US"/>
        </a:p>
      </dgm:t>
    </dgm:pt>
    <dgm:pt modelId="{379A0BDD-AD9A-4553-80CD-11D5191BEC6D}">
      <dgm:prSet/>
      <dgm:spPr/>
      <dgm:t>
        <a:bodyPr/>
        <a:lstStyle/>
        <a:p>
          <a:pPr rtl="0" latinLnBrk="1"/>
          <a:r>
            <a:rPr lang="ko-KR" altLang="en-US" dirty="0" smtClean="0">
              <a:latin typeface="D2Coding" pitchFamily="49" charset="-127"/>
              <a:ea typeface="D2Coding" pitchFamily="49" charset="-127"/>
            </a:rPr>
            <a:t>주식형 펀드</a:t>
          </a:r>
          <a:endParaRPr lang="ko-KR" altLang="en-US" dirty="0">
            <a:latin typeface="D2Coding" pitchFamily="49" charset="-127"/>
            <a:ea typeface="D2Coding" pitchFamily="49" charset="-127"/>
          </a:endParaRPr>
        </a:p>
      </dgm:t>
    </dgm:pt>
    <dgm:pt modelId="{71DA5721-00D4-4BDF-895F-2738DC82B851}" type="parTrans" cxnId="{1D875861-D4D9-451F-88AD-2D226356E58D}">
      <dgm:prSet/>
      <dgm:spPr/>
      <dgm:t>
        <a:bodyPr/>
        <a:lstStyle/>
        <a:p>
          <a:pPr latinLnBrk="1"/>
          <a:endParaRPr lang="ko-KR" altLang="en-US"/>
        </a:p>
      </dgm:t>
    </dgm:pt>
    <dgm:pt modelId="{83124A77-1F60-43C2-88B0-3E8E57B4F1AD}" type="sibTrans" cxnId="{1D875861-D4D9-451F-88AD-2D226356E58D}">
      <dgm:prSet/>
      <dgm:spPr/>
      <dgm:t>
        <a:bodyPr/>
        <a:lstStyle/>
        <a:p>
          <a:pPr latinLnBrk="1"/>
          <a:endParaRPr lang="ko-KR" altLang="en-US"/>
        </a:p>
      </dgm:t>
    </dgm:pt>
    <dgm:pt modelId="{78F6C57C-1634-4786-8312-E4C34E0325D0}">
      <dgm:prSet/>
      <dgm:spPr/>
      <dgm:t>
        <a:bodyPr/>
        <a:lstStyle/>
        <a:p>
          <a:pPr rtl="0" latinLnBrk="1"/>
          <a:r>
            <a:rPr lang="ko-KR" altLang="en-US" dirty="0" smtClean="0">
              <a:latin typeface="D2Coding" pitchFamily="49" charset="-127"/>
              <a:ea typeface="D2Coding" pitchFamily="49" charset="-127"/>
            </a:rPr>
            <a:t>인덱스 펀드</a:t>
          </a:r>
          <a:endParaRPr lang="ko-KR" altLang="en-US" dirty="0">
            <a:latin typeface="D2Coding" pitchFamily="49" charset="-127"/>
            <a:ea typeface="D2Coding" pitchFamily="49" charset="-127"/>
          </a:endParaRPr>
        </a:p>
      </dgm:t>
    </dgm:pt>
    <dgm:pt modelId="{CF6D12A7-9AE8-4518-B449-6C0CEFA424C7}" type="parTrans" cxnId="{6BE556AE-0340-4626-9C7A-CDEE4310E0A1}">
      <dgm:prSet/>
      <dgm:spPr/>
      <dgm:t>
        <a:bodyPr/>
        <a:lstStyle/>
        <a:p>
          <a:pPr latinLnBrk="1"/>
          <a:endParaRPr lang="ko-KR" altLang="en-US"/>
        </a:p>
      </dgm:t>
    </dgm:pt>
    <dgm:pt modelId="{F14D94B0-C810-45AE-9B21-C5D758759592}" type="sibTrans" cxnId="{6BE556AE-0340-4626-9C7A-CDEE4310E0A1}">
      <dgm:prSet/>
      <dgm:spPr/>
      <dgm:t>
        <a:bodyPr/>
        <a:lstStyle/>
        <a:p>
          <a:pPr latinLnBrk="1"/>
          <a:endParaRPr lang="ko-KR" altLang="en-US"/>
        </a:p>
      </dgm:t>
    </dgm:pt>
    <dgm:pt modelId="{0B67509B-981C-4941-9271-07C1DA3155C2}">
      <dgm:prSet/>
      <dgm:spPr/>
      <dgm:t>
        <a:bodyPr/>
        <a:lstStyle/>
        <a:p>
          <a:pPr rtl="0" latinLnBrk="1"/>
          <a:r>
            <a:rPr lang="ko-KR" altLang="en-US" dirty="0" err="1" smtClean="0">
              <a:latin typeface="D2Coding" pitchFamily="49" charset="-127"/>
              <a:ea typeface="D2Coding" pitchFamily="49" charset="-127"/>
            </a:rPr>
            <a:t>인버스</a:t>
          </a:r>
          <a:r>
            <a:rPr lang="ko-KR" altLang="en-US" dirty="0" smtClean="0">
              <a:latin typeface="D2Coding" pitchFamily="49" charset="-127"/>
              <a:ea typeface="D2Coding" pitchFamily="49" charset="-127"/>
            </a:rPr>
            <a:t> 펀드</a:t>
          </a:r>
          <a:endParaRPr lang="ko-KR" altLang="en-US" dirty="0">
            <a:latin typeface="D2Coding" pitchFamily="49" charset="-127"/>
            <a:ea typeface="D2Coding" pitchFamily="49" charset="-127"/>
          </a:endParaRPr>
        </a:p>
      </dgm:t>
    </dgm:pt>
    <dgm:pt modelId="{4602636C-A418-4E7B-9BC2-58310A322317}" type="parTrans" cxnId="{16299F4B-A95C-4512-839F-10632AE3842E}">
      <dgm:prSet/>
      <dgm:spPr/>
      <dgm:t>
        <a:bodyPr/>
        <a:lstStyle/>
        <a:p>
          <a:pPr latinLnBrk="1"/>
          <a:endParaRPr lang="ko-KR" altLang="en-US"/>
        </a:p>
      </dgm:t>
    </dgm:pt>
    <dgm:pt modelId="{F5320349-7F88-478B-BAEB-D877160FF2A7}" type="sibTrans" cxnId="{16299F4B-A95C-4512-839F-10632AE3842E}">
      <dgm:prSet/>
      <dgm:spPr/>
      <dgm:t>
        <a:bodyPr/>
        <a:lstStyle/>
        <a:p>
          <a:pPr latinLnBrk="1"/>
          <a:endParaRPr lang="ko-KR" altLang="en-US"/>
        </a:p>
      </dgm:t>
    </dgm:pt>
    <dgm:pt modelId="{C448EB4A-237D-4ED0-9654-71F0EEC2A41F}">
      <dgm:prSet/>
      <dgm:spPr/>
      <dgm:t>
        <a:bodyPr/>
        <a:lstStyle/>
        <a:p>
          <a:pPr rtl="0" latinLnBrk="1"/>
          <a:r>
            <a:rPr lang="ko-KR" altLang="en-US" dirty="0" err="1" smtClean="0">
              <a:latin typeface="D2Coding" pitchFamily="49" charset="-127"/>
              <a:ea typeface="D2Coding" pitchFamily="49" charset="-127"/>
            </a:rPr>
            <a:t>채권형</a:t>
          </a:r>
          <a:r>
            <a:rPr lang="ko-KR" altLang="en-US" dirty="0" smtClean="0">
              <a:latin typeface="D2Coding" pitchFamily="49" charset="-127"/>
              <a:ea typeface="D2Coding" pitchFamily="49" charset="-127"/>
            </a:rPr>
            <a:t> 펀드</a:t>
          </a:r>
          <a:endParaRPr lang="ko-KR" altLang="en-US" dirty="0">
            <a:latin typeface="D2Coding" pitchFamily="49" charset="-127"/>
            <a:ea typeface="D2Coding" pitchFamily="49" charset="-127"/>
          </a:endParaRPr>
        </a:p>
      </dgm:t>
    </dgm:pt>
    <dgm:pt modelId="{A3C06234-C9E0-44E7-9F96-11E4A0DDC595}" type="parTrans" cxnId="{7A08D0D2-6DAF-479E-A62B-CBC77DF99591}">
      <dgm:prSet/>
      <dgm:spPr/>
      <dgm:t>
        <a:bodyPr/>
        <a:lstStyle/>
        <a:p>
          <a:pPr latinLnBrk="1"/>
          <a:endParaRPr lang="ko-KR" altLang="en-US"/>
        </a:p>
      </dgm:t>
    </dgm:pt>
    <dgm:pt modelId="{C067D9FA-83A3-4426-9220-7432C344BC09}" type="sibTrans" cxnId="{7A08D0D2-6DAF-479E-A62B-CBC77DF99591}">
      <dgm:prSet/>
      <dgm:spPr/>
      <dgm:t>
        <a:bodyPr/>
        <a:lstStyle/>
        <a:p>
          <a:pPr latinLnBrk="1"/>
          <a:endParaRPr lang="ko-KR" altLang="en-US"/>
        </a:p>
      </dgm:t>
    </dgm:pt>
    <dgm:pt modelId="{AF66E835-A65F-4E8B-A5B5-C45C88C92F62}">
      <dgm:prSet/>
      <dgm:spPr/>
      <dgm:t>
        <a:bodyPr/>
        <a:lstStyle/>
        <a:p>
          <a:pPr rtl="0" latinLnBrk="1"/>
          <a:r>
            <a:rPr lang="ko-KR" altLang="en-US" dirty="0" smtClean="0">
              <a:latin typeface="D2Coding" pitchFamily="49" charset="-127"/>
              <a:ea typeface="D2Coding" pitchFamily="49" charset="-127"/>
            </a:rPr>
            <a:t>인덱스 펀드</a:t>
          </a:r>
          <a:endParaRPr lang="ko-KR" altLang="en-US" dirty="0">
            <a:latin typeface="D2Coding" pitchFamily="49" charset="-127"/>
            <a:ea typeface="D2Coding" pitchFamily="49" charset="-127"/>
          </a:endParaRPr>
        </a:p>
      </dgm:t>
    </dgm:pt>
    <dgm:pt modelId="{8609F3BD-5895-4F80-867D-E33E8A213841}" type="parTrans" cxnId="{C42E9401-AF2C-4980-8077-FB1AA7D19F1E}">
      <dgm:prSet/>
      <dgm:spPr/>
      <dgm:t>
        <a:bodyPr/>
        <a:lstStyle/>
        <a:p>
          <a:pPr latinLnBrk="1"/>
          <a:endParaRPr lang="ko-KR" altLang="en-US"/>
        </a:p>
      </dgm:t>
    </dgm:pt>
    <dgm:pt modelId="{029DCCB4-4136-4FE3-8653-7AE61AA72067}" type="sibTrans" cxnId="{C42E9401-AF2C-4980-8077-FB1AA7D19F1E}">
      <dgm:prSet/>
      <dgm:spPr/>
      <dgm:t>
        <a:bodyPr/>
        <a:lstStyle/>
        <a:p>
          <a:pPr latinLnBrk="1"/>
          <a:endParaRPr lang="ko-KR" altLang="en-US"/>
        </a:p>
      </dgm:t>
    </dgm:pt>
    <dgm:pt modelId="{35C93BBD-65E7-4F6F-91CB-D02027A72FDF}">
      <dgm:prSet/>
      <dgm:spPr/>
      <dgm:t>
        <a:bodyPr/>
        <a:lstStyle/>
        <a:p>
          <a:pPr rtl="0" latinLnBrk="1"/>
          <a:r>
            <a:rPr lang="ko-KR" altLang="en-US" dirty="0" smtClean="0">
              <a:latin typeface="D2Coding" pitchFamily="49" charset="-127"/>
              <a:ea typeface="D2Coding" pitchFamily="49" charset="-127"/>
            </a:rPr>
            <a:t>혼합형 펀드</a:t>
          </a:r>
          <a:endParaRPr lang="ko-KR" altLang="en-US" dirty="0">
            <a:latin typeface="D2Coding" pitchFamily="49" charset="-127"/>
            <a:ea typeface="D2Coding" pitchFamily="49" charset="-127"/>
          </a:endParaRPr>
        </a:p>
      </dgm:t>
    </dgm:pt>
    <dgm:pt modelId="{F09E176F-4072-43C6-859D-2B5256394C4A}" type="parTrans" cxnId="{7F6B2281-FA62-4387-B13D-6DBD3DE5215A}">
      <dgm:prSet/>
      <dgm:spPr/>
      <dgm:t>
        <a:bodyPr/>
        <a:lstStyle/>
        <a:p>
          <a:pPr latinLnBrk="1"/>
          <a:endParaRPr lang="ko-KR" altLang="en-US"/>
        </a:p>
      </dgm:t>
    </dgm:pt>
    <dgm:pt modelId="{F8D31158-ABFA-418F-8C1E-BAC3B535A8F7}" type="sibTrans" cxnId="{7F6B2281-FA62-4387-B13D-6DBD3DE5215A}">
      <dgm:prSet/>
      <dgm:spPr/>
      <dgm:t>
        <a:bodyPr/>
        <a:lstStyle/>
        <a:p>
          <a:pPr latinLnBrk="1"/>
          <a:endParaRPr lang="ko-KR" altLang="en-US"/>
        </a:p>
      </dgm:t>
    </dgm:pt>
    <dgm:pt modelId="{D1950B22-4022-4058-8D0E-6F9117A0EC44}">
      <dgm:prSet/>
      <dgm:spPr/>
      <dgm:t>
        <a:bodyPr/>
        <a:lstStyle/>
        <a:p>
          <a:pPr rtl="0" latinLnBrk="1"/>
          <a:r>
            <a:rPr lang="en-US" altLang="ko-KR" dirty="0" smtClean="0">
              <a:latin typeface="D2Coding" pitchFamily="49" charset="-127"/>
              <a:ea typeface="D2Coding" pitchFamily="49" charset="-127"/>
            </a:rPr>
            <a:t>MMF</a:t>
          </a:r>
          <a:endParaRPr lang="ko-KR" altLang="en-US" dirty="0">
            <a:latin typeface="D2Coding" pitchFamily="49" charset="-127"/>
            <a:ea typeface="D2Coding" pitchFamily="49" charset="-127"/>
          </a:endParaRPr>
        </a:p>
      </dgm:t>
    </dgm:pt>
    <dgm:pt modelId="{2194F16B-66F9-4E3B-9192-247960C57084}" type="parTrans" cxnId="{93B06402-4F74-4ACB-84BC-6A0073E0F3F0}">
      <dgm:prSet/>
      <dgm:spPr/>
      <dgm:t>
        <a:bodyPr/>
        <a:lstStyle/>
        <a:p>
          <a:pPr latinLnBrk="1"/>
          <a:endParaRPr lang="ko-KR" altLang="en-US"/>
        </a:p>
      </dgm:t>
    </dgm:pt>
    <dgm:pt modelId="{56B4F0C1-2B86-49A6-82BB-892642AFDF7C}" type="sibTrans" cxnId="{93B06402-4F74-4ACB-84BC-6A0073E0F3F0}">
      <dgm:prSet/>
      <dgm:spPr/>
      <dgm:t>
        <a:bodyPr/>
        <a:lstStyle/>
        <a:p>
          <a:pPr latinLnBrk="1"/>
          <a:endParaRPr lang="ko-KR" altLang="en-US"/>
        </a:p>
      </dgm:t>
    </dgm:pt>
    <dgm:pt modelId="{6D4AABAD-43DC-4975-9C17-DC10F5CA3FAC}">
      <dgm:prSet/>
      <dgm:spPr/>
      <dgm:t>
        <a:bodyPr/>
        <a:lstStyle/>
        <a:p>
          <a:pPr rtl="0" latinLnBrk="1"/>
          <a:r>
            <a:rPr lang="ko-KR" altLang="en-US" dirty="0" smtClean="0">
              <a:latin typeface="D2Coding" pitchFamily="49" charset="-127"/>
              <a:ea typeface="D2Coding" pitchFamily="49" charset="-127"/>
            </a:rPr>
            <a:t>부동산 펀드</a:t>
          </a:r>
          <a:endParaRPr lang="ko-KR" altLang="en-US" dirty="0">
            <a:latin typeface="D2Coding" pitchFamily="49" charset="-127"/>
            <a:ea typeface="D2Coding" pitchFamily="49" charset="-127"/>
          </a:endParaRPr>
        </a:p>
      </dgm:t>
    </dgm:pt>
    <dgm:pt modelId="{E194CC98-73B3-4031-BED1-AD002251D4E6}" type="parTrans" cxnId="{3A2DB962-235E-44A9-9B7C-83409780A5EE}">
      <dgm:prSet/>
      <dgm:spPr/>
      <dgm:t>
        <a:bodyPr/>
        <a:lstStyle/>
        <a:p>
          <a:pPr latinLnBrk="1"/>
          <a:endParaRPr lang="ko-KR" altLang="en-US"/>
        </a:p>
      </dgm:t>
    </dgm:pt>
    <dgm:pt modelId="{814C1ECC-AAB2-447B-84DA-C12C6A1FAF3E}" type="sibTrans" cxnId="{3A2DB962-235E-44A9-9B7C-83409780A5EE}">
      <dgm:prSet/>
      <dgm:spPr/>
      <dgm:t>
        <a:bodyPr/>
        <a:lstStyle/>
        <a:p>
          <a:pPr latinLnBrk="1"/>
          <a:endParaRPr lang="ko-KR" altLang="en-US"/>
        </a:p>
      </dgm:t>
    </dgm:pt>
    <dgm:pt modelId="{EC72259C-014B-4FBD-B5B7-BC698B159897}">
      <dgm:prSet/>
      <dgm:spPr/>
      <dgm:t>
        <a:bodyPr/>
        <a:lstStyle/>
        <a:p>
          <a:pPr rtl="0" latinLnBrk="1"/>
          <a:r>
            <a:rPr lang="ko-KR" altLang="en-US" dirty="0" err="1" smtClean="0">
              <a:latin typeface="D2Coding" pitchFamily="49" charset="-127"/>
              <a:ea typeface="D2Coding" pitchFamily="49" charset="-127"/>
            </a:rPr>
            <a:t>재간접</a:t>
          </a:r>
          <a:r>
            <a:rPr lang="ko-KR" altLang="en-US" dirty="0" smtClean="0">
              <a:latin typeface="D2Coding" pitchFamily="49" charset="-127"/>
              <a:ea typeface="D2Coding" pitchFamily="49" charset="-127"/>
            </a:rPr>
            <a:t> 펀드</a:t>
          </a:r>
          <a:endParaRPr lang="ko-KR" altLang="en-US" dirty="0">
            <a:latin typeface="D2Coding" pitchFamily="49" charset="-127"/>
            <a:ea typeface="D2Coding" pitchFamily="49" charset="-127"/>
          </a:endParaRPr>
        </a:p>
      </dgm:t>
    </dgm:pt>
    <dgm:pt modelId="{CBF3A911-37D7-4E80-A853-881D62FFCED0}" type="parTrans" cxnId="{ED5539AD-D723-4787-A42B-47BAA42DC2F3}">
      <dgm:prSet/>
      <dgm:spPr/>
      <dgm:t>
        <a:bodyPr/>
        <a:lstStyle/>
        <a:p>
          <a:pPr latinLnBrk="1"/>
          <a:endParaRPr lang="ko-KR" altLang="en-US"/>
        </a:p>
      </dgm:t>
    </dgm:pt>
    <dgm:pt modelId="{FB132E79-9EA9-4898-99E5-5684CE12C5D3}" type="sibTrans" cxnId="{ED5539AD-D723-4787-A42B-47BAA42DC2F3}">
      <dgm:prSet/>
      <dgm:spPr/>
      <dgm:t>
        <a:bodyPr/>
        <a:lstStyle/>
        <a:p>
          <a:pPr latinLnBrk="1"/>
          <a:endParaRPr lang="ko-KR" altLang="en-US"/>
        </a:p>
      </dgm:t>
    </dgm:pt>
    <dgm:pt modelId="{DFD24FEC-4568-4BDB-8B9D-878FE2D6B83E}">
      <dgm:prSet/>
      <dgm:spPr/>
      <dgm:t>
        <a:bodyPr/>
        <a:lstStyle/>
        <a:p>
          <a:pPr rtl="0" latinLnBrk="1"/>
          <a:r>
            <a:rPr lang="en-US" altLang="ko-KR" dirty="0" smtClean="0">
              <a:latin typeface="D2Coding" pitchFamily="49" charset="-127"/>
              <a:ea typeface="D2Coding" pitchFamily="49" charset="-127"/>
            </a:rPr>
            <a:t>EMP </a:t>
          </a:r>
          <a:r>
            <a:rPr lang="ko-KR" altLang="en-US" dirty="0" smtClean="0">
              <a:latin typeface="D2Coding" pitchFamily="49" charset="-127"/>
              <a:ea typeface="D2Coding" pitchFamily="49" charset="-127"/>
            </a:rPr>
            <a:t>펀드</a:t>
          </a:r>
          <a:endParaRPr lang="ko-KR" altLang="en-US" dirty="0">
            <a:latin typeface="D2Coding" pitchFamily="49" charset="-127"/>
            <a:ea typeface="D2Coding" pitchFamily="49" charset="-127"/>
          </a:endParaRPr>
        </a:p>
      </dgm:t>
    </dgm:pt>
    <dgm:pt modelId="{9470C503-49A4-4616-9421-A94D27DD4401}" type="parTrans" cxnId="{DC44E6FE-1094-4B91-A71C-4E656B6C27DB}">
      <dgm:prSet/>
      <dgm:spPr/>
      <dgm:t>
        <a:bodyPr/>
        <a:lstStyle/>
        <a:p>
          <a:pPr latinLnBrk="1"/>
          <a:endParaRPr lang="ko-KR" altLang="en-US"/>
        </a:p>
      </dgm:t>
    </dgm:pt>
    <dgm:pt modelId="{4F3EE3FD-C47B-40DD-A88A-32C658023563}" type="sibTrans" cxnId="{DC44E6FE-1094-4B91-A71C-4E656B6C27DB}">
      <dgm:prSet/>
      <dgm:spPr/>
      <dgm:t>
        <a:bodyPr/>
        <a:lstStyle/>
        <a:p>
          <a:pPr latinLnBrk="1"/>
          <a:endParaRPr lang="ko-KR" altLang="en-US"/>
        </a:p>
      </dgm:t>
    </dgm:pt>
    <dgm:pt modelId="{E1F73B4A-CC69-47D9-B654-5781233E3710}" type="pres">
      <dgm:prSet presAssocID="{C75488A5-5232-4857-BF2A-CB8518B2AF3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2841FA4-A142-48A7-A25C-43D2D93CDBFD}" type="pres">
      <dgm:prSet presAssocID="{4E12A85E-7708-4F0E-AA2C-F426D7542C51}" presName="composite" presStyleCnt="0"/>
      <dgm:spPr/>
    </dgm:pt>
    <dgm:pt modelId="{C977A56B-E44B-4708-9B35-9FA5030796D8}" type="pres">
      <dgm:prSet presAssocID="{4E12A85E-7708-4F0E-AA2C-F426D7542C51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1817A15-8E6D-49CA-8578-082F70646F03}" type="pres">
      <dgm:prSet presAssocID="{4E12A85E-7708-4F0E-AA2C-F426D7542C51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C6D44D2-32D0-4D76-96E9-0D07B6DE9F8D}" type="pres">
      <dgm:prSet presAssocID="{EC2E317C-54B1-464A-8636-90E6F44C24DD}" presName="space" presStyleCnt="0"/>
      <dgm:spPr/>
    </dgm:pt>
    <dgm:pt modelId="{CAEC426E-B8BD-43E5-9421-AE3866F059FB}" type="pres">
      <dgm:prSet presAssocID="{22F5C421-E855-4B15-A5FE-5249C9DEC67A}" presName="composite" presStyleCnt="0"/>
      <dgm:spPr/>
    </dgm:pt>
    <dgm:pt modelId="{5D654099-C5AB-49F2-9B85-3D12B17BC8B4}" type="pres">
      <dgm:prSet presAssocID="{22F5C421-E855-4B15-A5FE-5249C9DEC67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8EA5F03-2272-4B33-9B6A-B25AC42EFE34}" type="pres">
      <dgm:prSet presAssocID="{22F5C421-E855-4B15-A5FE-5249C9DEC67A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93F21F-F1ED-4AAA-9B03-75A24029C663}" type="pres">
      <dgm:prSet presAssocID="{24B82716-2582-4174-8BCC-F4CE5B6BE257}" presName="space" presStyleCnt="0"/>
      <dgm:spPr/>
    </dgm:pt>
    <dgm:pt modelId="{9FAD0A4C-63B4-4E23-8790-2D156085430A}" type="pres">
      <dgm:prSet presAssocID="{DF1EBA54-AFAB-4602-AEF2-968BD49F7A2D}" presName="composite" presStyleCnt="0"/>
      <dgm:spPr/>
    </dgm:pt>
    <dgm:pt modelId="{1085637F-33F9-4EC3-92E7-0F98831BDC5F}" type="pres">
      <dgm:prSet presAssocID="{DF1EBA54-AFAB-4602-AEF2-968BD49F7A2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DBB7DE0-9FC6-4D8A-ACB0-5481BAA3614A}" type="pres">
      <dgm:prSet presAssocID="{DF1EBA54-AFAB-4602-AEF2-968BD49F7A2D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5D388F3-4B6A-46E3-BDCE-D62202949649}" type="presOf" srcId="{DFD24FEC-4568-4BDB-8B9D-878FE2D6B83E}" destId="{BDBB7DE0-9FC6-4D8A-ACB0-5481BAA3614A}" srcOrd="0" destOrd="9" presId="urn:microsoft.com/office/officeart/2005/8/layout/hList1"/>
    <dgm:cxn modelId="{897DACBC-1DDC-4269-90B6-92A524D4ED85}" type="presOf" srcId="{4E12A85E-7708-4F0E-AA2C-F426D7542C51}" destId="{C977A56B-E44B-4708-9B35-9FA5030796D8}" srcOrd="0" destOrd="0" presId="urn:microsoft.com/office/officeart/2005/8/layout/hList1"/>
    <dgm:cxn modelId="{D5C46951-5D57-40CA-B0DD-7DDA755CC605}" type="presOf" srcId="{A74D9569-1072-438A-878C-B69C126D0EF2}" destId="{01817A15-8E6D-49CA-8578-082F70646F03}" srcOrd="0" destOrd="1" presId="urn:microsoft.com/office/officeart/2005/8/layout/hList1"/>
    <dgm:cxn modelId="{16299F4B-A95C-4512-839F-10632AE3842E}" srcId="{379A0BDD-AD9A-4553-80CD-11D5191BEC6D}" destId="{0B67509B-981C-4941-9271-07C1DA3155C2}" srcOrd="1" destOrd="0" parTransId="{4602636C-A418-4E7B-9BC2-58310A322317}" sibTransId="{F5320349-7F88-478B-BAEB-D877160FF2A7}"/>
    <dgm:cxn modelId="{137CA5EF-992E-4070-9401-99BE8AAD6CF8}" type="presOf" srcId="{379A0BDD-AD9A-4553-80CD-11D5191BEC6D}" destId="{BDBB7DE0-9FC6-4D8A-ACB0-5481BAA3614A}" srcOrd="0" destOrd="0" presId="urn:microsoft.com/office/officeart/2005/8/layout/hList1"/>
    <dgm:cxn modelId="{1D875861-D4D9-451F-88AD-2D226356E58D}" srcId="{DF1EBA54-AFAB-4602-AEF2-968BD49F7A2D}" destId="{379A0BDD-AD9A-4553-80CD-11D5191BEC6D}" srcOrd="0" destOrd="0" parTransId="{71DA5721-00D4-4BDF-895F-2738DC82B851}" sibTransId="{83124A77-1F60-43C2-88B0-3E8E57B4F1AD}"/>
    <dgm:cxn modelId="{FCE04A8A-D5D4-4789-83E4-FFC45A7C12C8}" type="presOf" srcId="{6D4AABAD-43DC-4975-9C17-DC10F5CA3FAC}" destId="{BDBB7DE0-9FC6-4D8A-ACB0-5481BAA3614A}" srcOrd="0" destOrd="7" presId="urn:microsoft.com/office/officeart/2005/8/layout/hList1"/>
    <dgm:cxn modelId="{0E9BB7A2-C9D6-4128-BD26-0BA8070B0620}" type="presOf" srcId="{9387D6E2-D4F7-41CC-B162-C2A8C8A29B2C}" destId="{58EA5F03-2272-4B33-9B6A-B25AC42EFE34}" srcOrd="0" destOrd="1" presId="urn:microsoft.com/office/officeart/2005/8/layout/hList1"/>
    <dgm:cxn modelId="{F403D031-82D8-4724-A6F3-3DCDDBC14B6F}" srcId="{4E12A85E-7708-4F0E-AA2C-F426D7542C51}" destId="{A74D9569-1072-438A-878C-B69C126D0EF2}" srcOrd="1" destOrd="0" parTransId="{5EB88392-4C18-4101-8161-5086E757C294}" sibTransId="{4741E3FD-D885-4BBC-8251-61B86E3C87E7}"/>
    <dgm:cxn modelId="{93B06402-4F74-4ACB-84BC-6A0073E0F3F0}" srcId="{DF1EBA54-AFAB-4602-AEF2-968BD49F7A2D}" destId="{D1950B22-4022-4058-8D0E-6F9117A0EC44}" srcOrd="3" destOrd="0" parTransId="{2194F16B-66F9-4E3B-9192-247960C57084}" sibTransId="{56B4F0C1-2B86-49A6-82BB-892642AFDF7C}"/>
    <dgm:cxn modelId="{0DEA8B67-E81F-4A46-880D-A6C148978AD5}" type="presOf" srcId="{35C93BBD-65E7-4F6F-91CB-D02027A72FDF}" destId="{BDBB7DE0-9FC6-4D8A-ACB0-5481BAA3614A}" srcOrd="0" destOrd="5" presId="urn:microsoft.com/office/officeart/2005/8/layout/hList1"/>
    <dgm:cxn modelId="{ED5539AD-D723-4787-A42B-47BAA42DC2F3}" srcId="{DF1EBA54-AFAB-4602-AEF2-968BD49F7A2D}" destId="{EC72259C-014B-4FBD-B5B7-BC698B159897}" srcOrd="5" destOrd="0" parTransId="{CBF3A911-37D7-4E80-A853-881D62FFCED0}" sibTransId="{FB132E79-9EA9-4898-99E5-5684CE12C5D3}"/>
    <dgm:cxn modelId="{938438B9-A53F-49F7-AAEF-97EF09D18C30}" srcId="{22F5C421-E855-4B15-A5FE-5249C9DEC67A}" destId="{9387D6E2-D4F7-41CC-B162-C2A8C8A29B2C}" srcOrd="1" destOrd="0" parTransId="{8F7CCC7F-F7AD-4078-8AFD-FB66D7646DF5}" sibTransId="{FD4A8613-CD5E-4CD7-A6A5-8381075ADE99}"/>
    <dgm:cxn modelId="{A1252389-159D-4A96-8623-5132499D7492}" type="presOf" srcId="{0B67509B-981C-4941-9271-07C1DA3155C2}" destId="{BDBB7DE0-9FC6-4D8A-ACB0-5481BAA3614A}" srcOrd="0" destOrd="2" presId="urn:microsoft.com/office/officeart/2005/8/layout/hList1"/>
    <dgm:cxn modelId="{2A7B6528-BD0C-4A32-BBDC-AD75F8653C80}" srcId="{22F5C421-E855-4B15-A5FE-5249C9DEC67A}" destId="{87EC96A1-46DC-4936-A5EF-879400342E97}" srcOrd="0" destOrd="0" parTransId="{EAE14991-8B4A-442C-852F-27CCE59D7140}" sibTransId="{9BDCC618-3E8C-422F-A08F-37FC35E42767}"/>
    <dgm:cxn modelId="{9599899B-318A-4242-ACF6-3F310983A10E}" type="presOf" srcId="{C75488A5-5232-4857-BF2A-CB8518B2AF33}" destId="{E1F73B4A-CC69-47D9-B654-5781233E3710}" srcOrd="0" destOrd="0" presId="urn:microsoft.com/office/officeart/2005/8/layout/hList1"/>
    <dgm:cxn modelId="{88E59829-905F-48A5-8D7E-C917410A6397}" type="presOf" srcId="{7DD1690D-295F-4330-83D3-57C064B81AE2}" destId="{01817A15-8E6D-49CA-8578-082F70646F03}" srcOrd="0" destOrd="0" presId="urn:microsoft.com/office/officeart/2005/8/layout/hList1"/>
    <dgm:cxn modelId="{DC44E6FE-1094-4B91-A71C-4E656B6C27DB}" srcId="{EC72259C-014B-4FBD-B5B7-BC698B159897}" destId="{DFD24FEC-4568-4BDB-8B9D-878FE2D6B83E}" srcOrd="0" destOrd="0" parTransId="{9470C503-49A4-4616-9421-A94D27DD4401}" sibTransId="{4F3EE3FD-C47B-40DD-A88A-32C658023563}"/>
    <dgm:cxn modelId="{66F2C99B-15A4-415A-BAAB-EA5B19113B0D}" type="presOf" srcId="{87EC96A1-46DC-4936-A5EF-879400342E97}" destId="{58EA5F03-2272-4B33-9B6A-B25AC42EFE34}" srcOrd="0" destOrd="0" presId="urn:microsoft.com/office/officeart/2005/8/layout/hList1"/>
    <dgm:cxn modelId="{22CAA1C0-5798-490A-A74A-46CB34ED7D4B}" type="presOf" srcId="{22F5C421-E855-4B15-A5FE-5249C9DEC67A}" destId="{5D654099-C5AB-49F2-9B85-3D12B17BC8B4}" srcOrd="0" destOrd="0" presId="urn:microsoft.com/office/officeart/2005/8/layout/hList1"/>
    <dgm:cxn modelId="{C8C2E1BE-F182-4BF4-A8DD-BEA6EAA2770F}" type="presOf" srcId="{78F6C57C-1634-4786-8312-E4C34E0325D0}" destId="{BDBB7DE0-9FC6-4D8A-ACB0-5481BAA3614A}" srcOrd="0" destOrd="1" presId="urn:microsoft.com/office/officeart/2005/8/layout/hList1"/>
    <dgm:cxn modelId="{E5F28EA2-9389-42C1-B235-77C1E0634B2E}" type="presOf" srcId="{C448EB4A-237D-4ED0-9654-71F0EEC2A41F}" destId="{BDBB7DE0-9FC6-4D8A-ACB0-5481BAA3614A}" srcOrd="0" destOrd="3" presId="urn:microsoft.com/office/officeart/2005/8/layout/hList1"/>
    <dgm:cxn modelId="{D91B3812-71B8-457F-B81B-18081BC8E0FD}" srcId="{4E12A85E-7708-4F0E-AA2C-F426D7542C51}" destId="{7DD1690D-295F-4330-83D3-57C064B81AE2}" srcOrd="0" destOrd="0" parTransId="{E8CA73C4-CFB5-498F-9172-4D1B80DDBF13}" sibTransId="{82C22C08-8E8F-4778-B42B-09237F65BE10}"/>
    <dgm:cxn modelId="{4BA3D566-9415-40B3-98D8-384069D4C472}" type="presOf" srcId="{D1950B22-4022-4058-8D0E-6F9117A0EC44}" destId="{BDBB7DE0-9FC6-4D8A-ACB0-5481BAA3614A}" srcOrd="0" destOrd="6" presId="urn:microsoft.com/office/officeart/2005/8/layout/hList1"/>
    <dgm:cxn modelId="{6BE556AE-0340-4626-9C7A-CDEE4310E0A1}" srcId="{379A0BDD-AD9A-4553-80CD-11D5191BEC6D}" destId="{78F6C57C-1634-4786-8312-E4C34E0325D0}" srcOrd="0" destOrd="0" parTransId="{CF6D12A7-9AE8-4518-B449-6C0CEFA424C7}" sibTransId="{F14D94B0-C810-45AE-9B21-C5D758759592}"/>
    <dgm:cxn modelId="{41513C81-53CE-44E9-A989-114E214EA2CD}" srcId="{C75488A5-5232-4857-BF2A-CB8518B2AF33}" destId="{4E12A85E-7708-4F0E-AA2C-F426D7542C51}" srcOrd="0" destOrd="0" parTransId="{9D4261FF-8593-410B-ADF5-F5CF879A434D}" sibTransId="{EC2E317C-54B1-464A-8636-90E6F44C24DD}"/>
    <dgm:cxn modelId="{7F6B2281-FA62-4387-B13D-6DBD3DE5215A}" srcId="{DF1EBA54-AFAB-4602-AEF2-968BD49F7A2D}" destId="{35C93BBD-65E7-4F6F-91CB-D02027A72FDF}" srcOrd="2" destOrd="0" parTransId="{F09E176F-4072-43C6-859D-2B5256394C4A}" sibTransId="{F8D31158-ABFA-418F-8C1E-BAC3B535A8F7}"/>
    <dgm:cxn modelId="{3A2DB962-235E-44A9-9B7C-83409780A5EE}" srcId="{DF1EBA54-AFAB-4602-AEF2-968BD49F7A2D}" destId="{6D4AABAD-43DC-4975-9C17-DC10F5CA3FAC}" srcOrd="4" destOrd="0" parTransId="{E194CC98-73B3-4031-BED1-AD002251D4E6}" sibTransId="{814C1ECC-AAB2-447B-84DA-C12C6A1FAF3E}"/>
    <dgm:cxn modelId="{C42E9401-AF2C-4980-8077-FB1AA7D19F1E}" srcId="{C448EB4A-237D-4ED0-9654-71F0EEC2A41F}" destId="{AF66E835-A65F-4E8B-A5B5-C45C88C92F62}" srcOrd="0" destOrd="0" parTransId="{8609F3BD-5895-4F80-867D-E33E8A213841}" sibTransId="{029DCCB4-4136-4FE3-8653-7AE61AA72067}"/>
    <dgm:cxn modelId="{D32E5588-FDE0-4346-BE6D-958BF1F328ED}" type="presOf" srcId="{EC72259C-014B-4FBD-B5B7-BC698B159897}" destId="{BDBB7DE0-9FC6-4D8A-ACB0-5481BAA3614A}" srcOrd="0" destOrd="8" presId="urn:microsoft.com/office/officeart/2005/8/layout/hList1"/>
    <dgm:cxn modelId="{C561CCDF-F438-432F-85E1-2CB1E597FD8F}" type="presOf" srcId="{DF1EBA54-AFAB-4602-AEF2-968BD49F7A2D}" destId="{1085637F-33F9-4EC3-92E7-0F98831BDC5F}" srcOrd="0" destOrd="0" presId="urn:microsoft.com/office/officeart/2005/8/layout/hList1"/>
    <dgm:cxn modelId="{92D28BB8-DAD5-4556-8273-E373BEEA4211}" srcId="{C75488A5-5232-4857-BF2A-CB8518B2AF33}" destId="{22F5C421-E855-4B15-A5FE-5249C9DEC67A}" srcOrd="1" destOrd="0" parTransId="{4BBF8268-F08A-436C-A1AC-5B65605C4C04}" sibTransId="{24B82716-2582-4174-8BCC-F4CE5B6BE257}"/>
    <dgm:cxn modelId="{7A08D0D2-6DAF-479E-A62B-CBC77DF99591}" srcId="{DF1EBA54-AFAB-4602-AEF2-968BD49F7A2D}" destId="{C448EB4A-237D-4ED0-9654-71F0EEC2A41F}" srcOrd="1" destOrd="0" parTransId="{A3C06234-C9E0-44E7-9F96-11E4A0DDC595}" sibTransId="{C067D9FA-83A3-4426-9220-7432C344BC09}"/>
    <dgm:cxn modelId="{66B1DEC1-24AC-4D28-AF84-96F9F0134383}" type="presOf" srcId="{AF66E835-A65F-4E8B-A5B5-C45C88C92F62}" destId="{BDBB7DE0-9FC6-4D8A-ACB0-5481BAA3614A}" srcOrd="0" destOrd="4" presId="urn:microsoft.com/office/officeart/2005/8/layout/hList1"/>
    <dgm:cxn modelId="{C669AB11-31C6-4B5B-81A6-9F74CD80B87E}" srcId="{C75488A5-5232-4857-BF2A-CB8518B2AF33}" destId="{DF1EBA54-AFAB-4602-AEF2-968BD49F7A2D}" srcOrd="2" destOrd="0" parTransId="{394BE29D-F7D4-4524-ABE9-C6064B31EC37}" sibTransId="{20A2E141-2A8F-4C00-B5B3-9B24662E858D}"/>
    <dgm:cxn modelId="{BBE9ADFC-841C-4D14-B622-CDC3377ECB90}" type="presParOf" srcId="{E1F73B4A-CC69-47D9-B654-5781233E3710}" destId="{22841FA4-A142-48A7-A25C-43D2D93CDBFD}" srcOrd="0" destOrd="0" presId="urn:microsoft.com/office/officeart/2005/8/layout/hList1"/>
    <dgm:cxn modelId="{DC9E452E-C2BF-469C-B712-046AF10F5D63}" type="presParOf" srcId="{22841FA4-A142-48A7-A25C-43D2D93CDBFD}" destId="{C977A56B-E44B-4708-9B35-9FA5030796D8}" srcOrd="0" destOrd="0" presId="urn:microsoft.com/office/officeart/2005/8/layout/hList1"/>
    <dgm:cxn modelId="{EFDD36D9-30B5-4C39-92BB-FA7BAFDEE41C}" type="presParOf" srcId="{22841FA4-A142-48A7-A25C-43D2D93CDBFD}" destId="{01817A15-8E6D-49CA-8578-082F70646F03}" srcOrd="1" destOrd="0" presId="urn:microsoft.com/office/officeart/2005/8/layout/hList1"/>
    <dgm:cxn modelId="{FFE1D027-70C2-4664-B86B-683415E59724}" type="presParOf" srcId="{E1F73B4A-CC69-47D9-B654-5781233E3710}" destId="{CC6D44D2-32D0-4D76-96E9-0D07B6DE9F8D}" srcOrd="1" destOrd="0" presId="urn:microsoft.com/office/officeart/2005/8/layout/hList1"/>
    <dgm:cxn modelId="{452D412E-7703-47C7-9979-BDB1DF245DC3}" type="presParOf" srcId="{E1F73B4A-CC69-47D9-B654-5781233E3710}" destId="{CAEC426E-B8BD-43E5-9421-AE3866F059FB}" srcOrd="2" destOrd="0" presId="urn:microsoft.com/office/officeart/2005/8/layout/hList1"/>
    <dgm:cxn modelId="{4A580A3B-9903-40A2-860E-199A62355F1B}" type="presParOf" srcId="{CAEC426E-B8BD-43E5-9421-AE3866F059FB}" destId="{5D654099-C5AB-49F2-9B85-3D12B17BC8B4}" srcOrd="0" destOrd="0" presId="urn:microsoft.com/office/officeart/2005/8/layout/hList1"/>
    <dgm:cxn modelId="{2438B4EC-ECD9-4D40-B248-83D7B40316A1}" type="presParOf" srcId="{CAEC426E-B8BD-43E5-9421-AE3866F059FB}" destId="{58EA5F03-2272-4B33-9B6A-B25AC42EFE34}" srcOrd="1" destOrd="0" presId="urn:microsoft.com/office/officeart/2005/8/layout/hList1"/>
    <dgm:cxn modelId="{CF9BE600-C3E1-4005-BF8F-9EFF9770BEA8}" type="presParOf" srcId="{E1F73B4A-CC69-47D9-B654-5781233E3710}" destId="{F793F21F-F1ED-4AAA-9B03-75A24029C663}" srcOrd="3" destOrd="0" presId="urn:microsoft.com/office/officeart/2005/8/layout/hList1"/>
    <dgm:cxn modelId="{E497AC90-037B-4BB5-B133-348E6C4DC7A0}" type="presParOf" srcId="{E1F73B4A-CC69-47D9-B654-5781233E3710}" destId="{9FAD0A4C-63B4-4E23-8790-2D156085430A}" srcOrd="4" destOrd="0" presId="urn:microsoft.com/office/officeart/2005/8/layout/hList1"/>
    <dgm:cxn modelId="{B9E27A52-DC60-4FDA-B02C-6DD32E05BEB3}" type="presParOf" srcId="{9FAD0A4C-63B4-4E23-8790-2D156085430A}" destId="{1085637F-33F9-4EC3-92E7-0F98831BDC5F}" srcOrd="0" destOrd="0" presId="urn:microsoft.com/office/officeart/2005/8/layout/hList1"/>
    <dgm:cxn modelId="{101FD85B-4FD0-4EDE-91CB-0478106030B0}" type="presParOf" srcId="{9FAD0A4C-63B4-4E23-8790-2D156085430A}" destId="{BDBB7DE0-9FC6-4D8A-ACB0-5481BAA3614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14BBE09-E87A-4BA8-B965-F6B70F44874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1257761-381B-4488-BCEF-129F40D6FEE3}" type="pres">
      <dgm:prSet presAssocID="{114BBE09-E87A-4BA8-B965-F6B70F44874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1CF81F7-BB99-4717-8663-6DEAEB75B42F}" type="presOf" srcId="{114BBE09-E87A-4BA8-B965-F6B70F44874F}" destId="{71257761-381B-4488-BCEF-129F40D6FEE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7517C78-70D1-4E91-836D-9588DD2926B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DCBF5E1-8800-4139-988F-07B0EBDA3DCD}">
      <dgm:prSet phldrT="[텍스트]"/>
      <dgm:spPr/>
      <dgm:t>
        <a:bodyPr/>
        <a:lstStyle/>
        <a:p>
          <a:pPr algn="ctr" latinLnBrk="1"/>
          <a:r>
            <a:rPr lang="ko-KR" altLang="en-US" dirty="0" err="1" smtClean="0"/>
            <a:t>흑조이론</a:t>
          </a:r>
          <a:r>
            <a:rPr lang="ko-KR" altLang="en-US" dirty="0" smtClean="0"/>
            <a:t> 사례</a:t>
          </a:r>
          <a:r>
            <a:rPr lang="en-US" altLang="ko-KR" dirty="0" smtClean="0"/>
            <a:t>1</a:t>
          </a:r>
        </a:p>
        <a:p>
          <a:pPr algn="ctr" latinLnBrk="1"/>
          <a:r>
            <a:rPr lang="en-US" altLang="ko-KR" dirty="0" smtClean="0"/>
            <a:t>-</a:t>
          </a:r>
          <a:r>
            <a:rPr lang="ko-KR" altLang="en-US" dirty="0" smtClean="0"/>
            <a:t>주식시장</a:t>
          </a:r>
          <a:r>
            <a:rPr lang="en-US" altLang="ko-KR" dirty="0" smtClean="0"/>
            <a:t>-</a:t>
          </a:r>
          <a:endParaRPr lang="ko-KR" altLang="en-US" dirty="0"/>
        </a:p>
      </dgm:t>
    </dgm:pt>
    <dgm:pt modelId="{8D28240B-0628-46C5-9BAA-DCF57B747B5D}" type="parTrans" cxnId="{29C1740A-8051-44BC-BAF5-7BE7EC4C27FE}">
      <dgm:prSet/>
      <dgm:spPr/>
      <dgm:t>
        <a:bodyPr/>
        <a:lstStyle/>
        <a:p>
          <a:pPr latinLnBrk="1"/>
          <a:endParaRPr lang="ko-KR" altLang="en-US"/>
        </a:p>
      </dgm:t>
    </dgm:pt>
    <dgm:pt modelId="{DFCB9763-B608-48F8-8494-613669931CF9}" type="sibTrans" cxnId="{29C1740A-8051-44BC-BAF5-7BE7EC4C27FE}">
      <dgm:prSet/>
      <dgm:spPr/>
      <dgm:t>
        <a:bodyPr/>
        <a:lstStyle/>
        <a:p>
          <a:pPr latinLnBrk="1"/>
          <a:endParaRPr lang="ko-KR" altLang="en-US"/>
        </a:p>
      </dgm:t>
    </dgm:pt>
    <dgm:pt modelId="{63F96A76-A031-4508-BC9B-4913A4266996}" type="pres">
      <dgm:prSet presAssocID="{97517C78-70D1-4E91-836D-9588DD2926B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5EBB722-4C01-445F-960C-5AEE6C0FC39F}" type="pres">
      <dgm:prSet presAssocID="{5DCBF5E1-8800-4139-988F-07B0EBDA3DC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A9C3123-AE66-4E57-8AE2-85215F6F1B42}" type="presOf" srcId="{5DCBF5E1-8800-4139-988F-07B0EBDA3DCD}" destId="{05EBB722-4C01-445F-960C-5AEE6C0FC39F}" srcOrd="0" destOrd="0" presId="urn:microsoft.com/office/officeart/2005/8/layout/vList2"/>
    <dgm:cxn modelId="{F4FBDE69-2C10-48DF-A07E-30E4BBED4B9C}" type="presOf" srcId="{97517C78-70D1-4E91-836D-9588DD2926B4}" destId="{63F96A76-A031-4508-BC9B-4913A4266996}" srcOrd="0" destOrd="0" presId="urn:microsoft.com/office/officeart/2005/8/layout/vList2"/>
    <dgm:cxn modelId="{29C1740A-8051-44BC-BAF5-7BE7EC4C27FE}" srcId="{97517C78-70D1-4E91-836D-9588DD2926B4}" destId="{5DCBF5E1-8800-4139-988F-07B0EBDA3DCD}" srcOrd="0" destOrd="0" parTransId="{8D28240B-0628-46C5-9BAA-DCF57B747B5D}" sibTransId="{DFCB9763-B608-48F8-8494-613669931CF9}"/>
    <dgm:cxn modelId="{33D020CD-62BF-4D27-9B8D-587BC6ED2ADA}" type="presParOf" srcId="{63F96A76-A031-4508-BC9B-4913A4266996}" destId="{05EBB722-4C01-445F-960C-5AEE6C0FC39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CE2052B-8E9D-4D45-8457-6E7CC421FD61}" type="doc">
      <dgm:prSet loTypeId="urn:microsoft.com/office/officeart/2005/8/layout/arrow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F84D93D5-2BF5-4D1F-8A44-FAB81E0B9AF5}">
      <dgm:prSet/>
      <dgm:spPr/>
      <dgm:t>
        <a:bodyPr/>
        <a:lstStyle/>
        <a:p>
          <a:pPr rtl="0" latinLnBrk="1"/>
          <a:r>
            <a:rPr lang="ko-KR" dirty="0" smtClean="0"/>
            <a:t>주식이 일단 오르거나 내리고 나면 왜 올랐는지 혹은 왜 내렸는지 이유를 찾는 것은 쉽다</a:t>
          </a:r>
          <a:endParaRPr lang="ko-KR" dirty="0"/>
        </a:p>
      </dgm:t>
    </dgm:pt>
    <dgm:pt modelId="{C33BAE76-1862-473A-9AAC-BF26E6A57605}" type="parTrans" cxnId="{6592BE00-1AAC-46AE-8C51-992395A8CEC1}">
      <dgm:prSet/>
      <dgm:spPr/>
      <dgm:t>
        <a:bodyPr/>
        <a:lstStyle/>
        <a:p>
          <a:pPr latinLnBrk="1"/>
          <a:endParaRPr lang="ko-KR" altLang="en-US"/>
        </a:p>
      </dgm:t>
    </dgm:pt>
    <dgm:pt modelId="{AAE3AC2C-8F48-409D-A6E1-A08413631E8C}" type="sibTrans" cxnId="{6592BE00-1AAC-46AE-8C51-992395A8CEC1}">
      <dgm:prSet/>
      <dgm:spPr/>
      <dgm:t>
        <a:bodyPr/>
        <a:lstStyle/>
        <a:p>
          <a:pPr latinLnBrk="1"/>
          <a:endParaRPr lang="ko-KR" altLang="en-US"/>
        </a:p>
      </dgm:t>
    </dgm:pt>
    <dgm:pt modelId="{606BB00A-0900-400A-A6C6-3D581446197C}">
      <dgm:prSet/>
      <dgm:spPr/>
      <dgm:t>
        <a:bodyPr/>
        <a:lstStyle/>
        <a:p>
          <a:pPr rtl="0" latinLnBrk="1"/>
          <a:r>
            <a:rPr lang="ko-KR" dirty="0" smtClean="0"/>
            <a:t>이를 토대로 조금만 빠르게 행동했으면 크게 이득을 볼 수 있었을 것이라고 생각하는 사람들이 많다</a:t>
          </a:r>
          <a:r>
            <a:rPr lang="en-US" dirty="0" smtClean="0"/>
            <a:t> </a:t>
          </a:r>
          <a:endParaRPr lang="ko-KR" dirty="0"/>
        </a:p>
      </dgm:t>
    </dgm:pt>
    <dgm:pt modelId="{28F7D5BD-A498-4F9A-B275-017BFE11B744}" type="parTrans" cxnId="{ADDCB6DA-E761-4FD0-81CF-5B05AABF2180}">
      <dgm:prSet/>
      <dgm:spPr/>
      <dgm:t>
        <a:bodyPr/>
        <a:lstStyle/>
        <a:p>
          <a:pPr latinLnBrk="1"/>
          <a:endParaRPr lang="ko-KR" altLang="en-US"/>
        </a:p>
      </dgm:t>
    </dgm:pt>
    <dgm:pt modelId="{94324F72-185B-4636-A6BA-D8E704A91FA4}" type="sibTrans" cxnId="{ADDCB6DA-E761-4FD0-81CF-5B05AABF2180}">
      <dgm:prSet/>
      <dgm:spPr/>
      <dgm:t>
        <a:bodyPr/>
        <a:lstStyle/>
        <a:p>
          <a:pPr latinLnBrk="1"/>
          <a:endParaRPr lang="ko-KR" altLang="en-US"/>
        </a:p>
      </dgm:t>
    </dgm:pt>
    <dgm:pt modelId="{D867B2F5-8245-49B9-9062-29CC3652E416}">
      <dgm:prSet/>
      <dgm:spPr/>
      <dgm:t>
        <a:bodyPr/>
        <a:lstStyle/>
        <a:p>
          <a:pPr rtl="0" latinLnBrk="1"/>
          <a:r>
            <a:rPr lang="ko-KR" dirty="0" smtClean="0"/>
            <a:t>이렇듯 주식시장은 사후 분석은 쉽지만 사전 예측은 어렵다는 대표적인 분야라고 볼 수 있다</a:t>
          </a:r>
          <a:endParaRPr lang="ko-KR" dirty="0"/>
        </a:p>
      </dgm:t>
    </dgm:pt>
    <dgm:pt modelId="{FD0CF0FD-E8E5-48F2-9702-4C12769D365E}" type="parTrans" cxnId="{085C54FB-079B-4484-94DB-566D6491A367}">
      <dgm:prSet/>
      <dgm:spPr/>
      <dgm:t>
        <a:bodyPr/>
        <a:lstStyle/>
        <a:p>
          <a:pPr latinLnBrk="1"/>
          <a:endParaRPr lang="ko-KR" altLang="en-US"/>
        </a:p>
      </dgm:t>
    </dgm:pt>
    <dgm:pt modelId="{BDFADF28-56BF-49DC-8883-1BFBC4FC89AC}" type="sibTrans" cxnId="{085C54FB-079B-4484-94DB-566D6491A367}">
      <dgm:prSet/>
      <dgm:spPr/>
      <dgm:t>
        <a:bodyPr/>
        <a:lstStyle/>
        <a:p>
          <a:pPr latinLnBrk="1"/>
          <a:endParaRPr lang="ko-KR" altLang="en-US"/>
        </a:p>
      </dgm:t>
    </dgm:pt>
    <dgm:pt modelId="{5E852939-FC1D-4DCA-BCCF-7A698D25219F}">
      <dgm:prSet/>
      <dgm:spPr/>
      <dgm:t>
        <a:bodyPr/>
        <a:lstStyle/>
        <a:p>
          <a:pPr rtl="0" latinLnBrk="1"/>
          <a:r>
            <a:rPr lang="ko-KR" dirty="0" smtClean="0"/>
            <a:t>하지만</a:t>
          </a:r>
          <a:r>
            <a:rPr lang="en-US" dirty="0" smtClean="0"/>
            <a:t>, </a:t>
          </a:r>
          <a:r>
            <a:rPr lang="ko-KR" dirty="0" smtClean="0"/>
            <a:t>주식의 가격을 결정하는 요인들은 다양한 요인들이</a:t>
          </a:r>
          <a:r>
            <a:rPr lang="en-US" altLang="ko-KR" dirty="0" smtClean="0"/>
            <a:t> </a:t>
          </a:r>
          <a:r>
            <a:rPr lang="ko-KR" altLang="en-US" dirty="0" smtClean="0"/>
            <a:t>있고</a:t>
          </a:r>
          <a:r>
            <a:rPr lang="en-US" dirty="0" smtClean="0"/>
            <a:t>, </a:t>
          </a:r>
          <a:r>
            <a:rPr lang="ko-KR" dirty="0" smtClean="0"/>
            <a:t>카오스 이론이 적용되는 대표적인 분야가 주식이기 때문에 이유</a:t>
          </a:r>
          <a:r>
            <a:rPr lang="en-US" altLang="ko-KR" dirty="0" smtClean="0"/>
            <a:t> </a:t>
          </a:r>
          <a:r>
            <a:rPr lang="ko-KR" dirty="0" smtClean="0"/>
            <a:t>없이 상승이나 하락을 하는 경우도 </a:t>
          </a:r>
          <a:r>
            <a:rPr lang="ko-KR" altLang="en-US" dirty="0" smtClean="0"/>
            <a:t>있다</a:t>
          </a:r>
          <a:endParaRPr lang="ko-KR" dirty="0"/>
        </a:p>
      </dgm:t>
    </dgm:pt>
    <dgm:pt modelId="{BBF48B3E-AC25-4A7C-AD9F-A0D28EB2749B}" type="sibTrans" cxnId="{E6D986D9-3DB3-4B5C-A600-437D515B1CAF}">
      <dgm:prSet/>
      <dgm:spPr/>
      <dgm:t>
        <a:bodyPr/>
        <a:lstStyle/>
        <a:p>
          <a:pPr latinLnBrk="1"/>
          <a:endParaRPr lang="ko-KR" altLang="en-US"/>
        </a:p>
      </dgm:t>
    </dgm:pt>
    <dgm:pt modelId="{D4BC199D-2CD3-451B-ADA7-2F158D6BF6BF}" type="parTrans" cxnId="{E6D986D9-3DB3-4B5C-A600-437D515B1CAF}">
      <dgm:prSet/>
      <dgm:spPr/>
      <dgm:t>
        <a:bodyPr/>
        <a:lstStyle/>
        <a:p>
          <a:pPr latinLnBrk="1"/>
          <a:endParaRPr lang="ko-KR" altLang="en-US"/>
        </a:p>
      </dgm:t>
    </dgm:pt>
    <dgm:pt modelId="{C922A155-2CB1-45A8-8CD4-9335F6338891}" type="pres">
      <dgm:prSet presAssocID="{2CE2052B-8E9D-4D45-8457-6E7CC421FD61}" presName="arrowDiagram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FDDE138-F931-4E13-969D-37D033D17F30}" type="pres">
      <dgm:prSet presAssocID="{2CE2052B-8E9D-4D45-8457-6E7CC421FD61}" presName="arrow" presStyleLbl="bgShp" presStyleIdx="0" presStyleCnt="1"/>
      <dgm:spPr/>
    </dgm:pt>
    <dgm:pt modelId="{7E4926A0-8B80-49F4-B135-59E5DEDF5D42}" type="pres">
      <dgm:prSet presAssocID="{2CE2052B-8E9D-4D45-8457-6E7CC421FD61}" presName="arrowDiagram4" presStyleCnt="0"/>
      <dgm:spPr/>
    </dgm:pt>
    <dgm:pt modelId="{5277FFFD-1064-46EC-8CF6-0F58E7BAD693}" type="pres">
      <dgm:prSet presAssocID="{F84D93D5-2BF5-4D1F-8A44-FAB81E0B9AF5}" presName="bullet4a" presStyleLbl="node1" presStyleIdx="0" presStyleCnt="4"/>
      <dgm:spPr/>
    </dgm:pt>
    <dgm:pt modelId="{9773FF09-B035-4C94-9800-ABB87B71DE55}" type="pres">
      <dgm:prSet presAssocID="{F84D93D5-2BF5-4D1F-8A44-FAB81E0B9AF5}" presName="textBox4a" presStyleLbl="revTx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418C7D3-EEFB-4800-B663-5D4308DD7D6E}" type="pres">
      <dgm:prSet presAssocID="{606BB00A-0900-400A-A6C6-3D581446197C}" presName="bullet4b" presStyleLbl="node1" presStyleIdx="1" presStyleCnt="4"/>
      <dgm:spPr/>
    </dgm:pt>
    <dgm:pt modelId="{CECD3D8C-BA5D-4939-A422-6C253874EF26}" type="pres">
      <dgm:prSet presAssocID="{606BB00A-0900-400A-A6C6-3D581446197C}" presName="textBox4b" presStyleLbl="revTx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09951DF-0D1A-426A-8E59-411FDAFFB5C1}" type="pres">
      <dgm:prSet presAssocID="{5E852939-FC1D-4DCA-BCCF-7A698D25219F}" presName="bullet4c" presStyleLbl="node1" presStyleIdx="2" presStyleCnt="4"/>
      <dgm:spPr/>
    </dgm:pt>
    <dgm:pt modelId="{9006B8AA-4290-4B50-B24F-1DF22EECF069}" type="pres">
      <dgm:prSet presAssocID="{5E852939-FC1D-4DCA-BCCF-7A698D25219F}" presName="textBox4c" presStyleLbl="revTx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760D687-0E69-459C-87E4-C7BE629F4E08}" type="pres">
      <dgm:prSet presAssocID="{D867B2F5-8245-49B9-9062-29CC3652E416}" presName="bullet4d" presStyleLbl="node1" presStyleIdx="3" presStyleCnt="4"/>
      <dgm:spPr/>
    </dgm:pt>
    <dgm:pt modelId="{F8FBA914-83F8-4D8D-9E28-A5F8535A4AB8}" type="pres">
      <dgm:prSet presAssocID="{D867B2F5-8245-49B9-9062-29CC3652E416}" presName="textBox4d" presStyleLbl="revTx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85C54FB-079B-4484-94DB-566D6491A367}" srcId="{2CE2052B-8E9D-4D45-8457-6E7CC421FD61}" destId="{D867B2F5-8245-49B9-9062-29CC3652E416}" srcOrd="3" destOrd="0" parTransId="{FD0CF0FD-E8E5-48F2-9702-4C12769D365E}" sibTransId="{BDFADF28-56BF-49DC-8883-1BFBC4FC89AC}"/>
    <dgm:cxn modelId="{B1BF12AC-762C-42CC-88DA-A782EDA47595}" type="presOf" srcId="{2CE2052B-8E9D-4D45-8457-6E7CC421FD61}" destId="{C922A155-2CB1-45A8-8CD4-9335F6338891}" srcOrd="0" destOrd="0" presId="urn:microsoft.com/office/officeart/2005/8/layout/arrow2"/>
    <dgm:cxn modelId="{012992B3-E30D-43D5-952B-CDCA1C42445A}" type="presOf" srcId="{F84D93D5-2BF5-4D1F-8A44-FAB81E0B9AF5}" destId="{9773FF09-B035-4C94-9800-ABB87B71DE55}" srcOrd="0" destOrd="0" presId="urn:microsoft.com/office/officeart/2005/8/layout/arrow2"/>
    <dgm:cxn modelId="{E6D986D9-3DB3-4B5C-A600-437D515B1CAF}" srcId="{2CE2052B-8E9D-4D45-8457-6E7CC421FD61}" destId="{5E852939-FC1D-4DCA-BCCF-7A698D25219F}" srcOrd="2" destOrd="0" parTransId="{D4BC199D-2CD3-451B-ADA7-2F158D6BF6BF}" sibTransId="{BBF48B3E-AC25-4A7C-AD9F-A0D28EB2749B}"/>
    <dgm:cxn modelId="{68589FA6-B4ED-4598-81B6-9BDFC558CC8D}" type="presOf" srcId="{5E852939-FC1D-4DCA-BCCF-7A698D25219F}" destId="{9006B8AA-4290-4B50-B24F-1DF22EECF069}" srcOrd="0" destOrd="0" presId="urn:microsoft.com/office/officeart/2005/8/layout/arrow2"/>
    <dgm:cxn modelId="{5DDC6389-CC7E-4173-92B7-703C0B73B203}" type="presOf" srcId="{606BB00A-0900-400A-A6C6-3D581446197C}" destId="{CECD3D8C-BA5D-4939-A422-6C253874EF26}" srcOrd="0" destOrd="0" presId="urn:microsoft.com/office/officeart/2005/8/layout/arrow2"/>
    <dgm:cxn modelId="{1CADE3C0-3C31-4783-8D15-CC18BC4ECAAD}" type="presOf" srcId="{D867B2F5-8245-49B9-9062-29CC3652E416}" destId="{F8FBA914-83F8-4D8D-9E28-A5F8535A4AB8}" srcOrd="0" destOrd="0" presId="urn:microsoft.com/office/officeart/2005/8/layout/arrow2"/>
    <dgm:cxn modelId="{ADDCB6DA-E761-4FD0-81CF-5B05AABF2180}" srcId="{2CE2052B-8E9D-4D45-8457-6E7CC421FD61}" destId="{606BB00A-0900-400A-A6C6-3D581446197C}" srcOrd="1" destOrd="0" parTransId="{28F7D5BD-A498-4F9A-B275-017BFE11B744}" sibTransId="{94324F72-185B-4636-A6BA-D8E704A91FA4}"/>
    <dgm:cxn modelId="{6592BE00-1AAC-46AE-8C51-992395A8CEC1}" srcId="{2CE2052B-8E9D-4D45-8457-6E7CC421FD61}" destId="{F84D93D5-2BF5-4D1F-8A44-FAB81E0B9AF5}" srcOrd="0" destOrd="0" parTransId="{C33BAE76-1862-473A-9AAC-BF26E6A57605}" sibTransId="{AAE3AC2C-8F48-409D-A6E1-A08413631E8C}"/>
    <dgm:cxn modelId="{D789DCBC-59EF-4480-9D78-0849B95AFAC9}" type="presParOf" srcId="{C922A155-2CB1-45A8-8CD4-9335F6338891}" destId="{2FDDE138-F931-4E13-969D-37D033D17F30}" srcOrd="0" destOrd="0" presId="urn:microsoft.com/office/officeart/2005/8/layout/arrow2"/>
    <dgm:cxn modelId="{E9201ECC-C903-4794-8CCE-BAE3A5A440DF}" type="presParOf" srcId="{C922A155-2CB1-45A8-8CD4-9335F6338891}" destId="{7E4926A0-8B80-49F4-B135-59E5DEDF5D42}" srcOrd="1" destOrd="0" presId="urn:microsoft.com/office/officeart/2005/8/layout/arrow2"/>
    <dgm:cxn modelId="{FD7EEEE2-8FCF-4228-89B7-2211CF4D87E8}" type="presParOf" srcId="{7E4926A0-8B80-49F4-B135-59E5DEDF5D42}" destId="{5277FFFD-1064-46EC-8CF6-0F58E7BAD693}" srcOrd="0" destOrd="0" presId="urn:microsoft.com/office/officeart/2005/8/layout/arrow2"/>
    <dgm:cxn modelId="{14702137-764E-4F59-968B-6B6A9D2FADF1}" type="presParOf" srcId="{7E4926A0-8B80-49F4-B135-59E5DEDF5D42}" destId="{9773FF09-B035-4C94-9800-ABB87B71DE55}" srcOrd="1" destOrd="0" presId="urn:microsoft.com/office/officeart/2005/8/layout/arrow2"/>
    <dgm:cxn modelId="{64F959ED-EE69-4D02-B704-8113D15A4357}" type="presParOf" srcId="{7E4926A0-8B80-49F4-B135-59E5DEDF5D42}" destId="{A418C7D3-EEFB-4800-B663-5D4308DD7D6E}" srcOrd="2" destOrd="0" presId="urn:microsoft.com/office/officeart/2005/8/layout/arrow2"/>
    <dgm:cxn modelId="{23309ABB-B6B8-47CF-82BD-5E18D7F94304}" type="presParOf" srcId="{7E4926A0-8B80-49F4-B135-59E5DEDF5D42}" destId="{CECD3D8C-BA5D-4939-A422-6C253874EF26}" srcOrd="3" destOrd="0" presId="urn:microsoft.com/office/officeart/2005/8/layout/arrow2"/>
    <dgm:cxn modelId="{7EEC441E-40AC-4A4A-870F-3FB7FF3FF81D}" type="presParOf" srcId="{7E4926A0-8B80-49F4-B135-59E5DEDF5D42}" destId="{909951DF-0D1A-426A-8E59-411FDAFFB5C1}" srcOrd="4" destOrd="0" presId="urn:microsoft.com/office/officeart/2005/8/layout/arrow2"/>
    <dgm:cxn modelId="{F60E72FB-3767-4EB8-9E08-2B8CED659742}" type="presParOf" srcId="{7E4926A0-8B80-49F4-B135-59E5DEDF5D42}" destId="{9006B8AA-4290-4B50-B24F-1DF22EECF069}" srcOrd="5" destOrd="0" presId="urn:microsoft.com/office/officeart/2005/8/layout/arrow2"/>
    <dgm:cxn modelId="{80B185BD-1694-458A-8496-8A1E04360F71}" type="presParOf" srcId="{7E4926A0-8B80-49F4-B135-59E5DEDF5D42}" destId="{4760D687-0E69-459C-87E4-C7BE629F4E08}" srcOrd="6" destOrd="0" presId="urn:microsoft.com/office/officeart/2005/8/layout/arrow2"/>
    <dgm:cxn modelId="{00771871-6278-4354-82B9-B2303894B959}" type="presParOf" srcId="{7E4926A0-8B80-49F4-B135-59E5DEDF5D42}" destId="{F8FBA914-83F8-4D8D-9E28-A5F8535A4AB8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14BBE09-E87A-4BA8-B965-F6B70F44874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1257761-381B-4488-BCEF-129F40D6FEE3}" type="pres">
      <dgm:prSet presAssocID="{114BBE09-E87A-4BA8-B965-F6B70F44874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6FD7834-D2D3-4453-B83F-2B1FB1FE6F83}" type="presOf" srcId="{114BBE09-E87A-4BA8-B965-F6B70F44874F}" destId="{71257761-381B-4488-BCEF-129F40D6FEE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7517C78-70D1-4E91-836D-9588DD2926B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DCBF5E1-8800-4139-988F-07B0EBDA3DCD}">
      <dgm:prSet phldrT="[텍스트]"/>
      <dgm:spPr/>
      <dgm:t>
        <a:bodyPr/>
        <a:lstStyle/>
        <a:p>
          <a:pPr algn="ctr" latinLnBrk="1"/>
          <a:r>
            <a:rPr lang="ko-KR" altLang="en-US" dirty="0" err="1" smtClean="0"/>
            <a:t>흑조이론</a:t>
          </a:r>
          <a:r>
            <a:rPr lang="ko-KR" altLang="en-US" dirty="0" smtClean="0"/>
            <a:t> 사례</a:t>
          </a:r>
          <a:r>
            <a:rPr lang="en-US" altLang="ko-KR" dirty="0" smtClean="0"/>
            <a:t>2</a:t>
          </a:r>
        </a:p>
        <a:p>
          <a:pPr algn="ctr" latinLnBrk="1"/>
          <a:r>
            <a:rPr lang="en-US" altLang="ko-KR" dirty="0" smtClean="0"/>
            <a:t>-</a:t>
          </a:r>
          <a:r>
            <a:rPr lang="ko-KR" altLang="en-US" dirty="0" err="1" smtClean="0"/>
            <a:t>서브프라임</a:t>
          </a:r>
          <a:r>
            <a:rPr lang="ko-KR" altLang="en-US" dirty="0" smtClean="0"/>
            <a:t> 모기지 사태</a:t>
          </a:r>
          <a:r>
            <a:rPr lang="en-US" altLang="ko-KR" dirty="0" smtClean="0"/>
            <a:t>-</a:t>
          </a:r>
          <a:endParaRPr lang="ko-KR" altLang="en-US" dirty="0"/>
        </a:p>
      </dgm:t>
    </dgm:pt>
    <dgm:pt modelId="{8D28240B-0628-46C5-9BAA-DCF57B747B5D}" type="parTrans" cxnId="{29C1740A-8051-44BC-BAF5-7BE7EC4C27FE}">
      <dgm:prSet/>
      <dgm:spPr/>
      <dgm:t>
        <a:bodyPr/>
        <a:lstStyle/>
        <a:p>
          <a:pPr latinLnBrk="1"/>
          <a:endParaRPr lang="ko-KR" altLang="en-US"/>
        </a:p>
      </dgm:t>
    </dgm:pt>
    <dgm:pt modelId="{DFCB9763-B608-48F8-8494-613669931CF9}" type="sibTrans" cxnId="{29C1740A-8051-44BC-BAF5-7BE7EC4C27FE}">
      <dgm:prSet/>
      <dgm:spPr/>
      <dgm:t>
        <a:bodyPr/>
        <a:lstStyle/>
        <a:p>
          <a:pPr latinLnBrk="1"/>
          <a:endParaRPr lang="ko-KR" altLang="en-US"/>
        </a:p>
      </dgm:t>
    </dgm:pt>
    <dgm:pt modelId="{63F96A76-A031-4508-BC9B-4913A4266996}" type="pres">
      <dgm:prSet presAssocID="{97517C78-70D1-4E91-836D-9588DD2926B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5EBB722-4C01-445F-960C-5AEE6C0FC39F}" type="pres">
      <dgm:prSet presAssocID="{5DCBF5E1-8800-4139-988F-07B0EBDA3DC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1F5C6BB-35AE-423D-BBF5-E0A37B1E9E8D}" type="presOf" srcId="{97517C78-70D1-4E91-836D-9588DD2926B4}" destId="{63F96A76-A031-4508-BC9B-4913A4266996}" srcOrd="0" destOrd="0" presId="urn:microsoft.com/office/officeart/2005/8/layout/vList2"/>
    <dgm:cxn modelId="{29C1740A-8051-44BC-BAF5-7BE7EC4C27FE}" srcId="{97517C78-70D1-4E91-836D-9588DD2926B4}" destId="{5DCBF5E1-8800-4139-988F-07B0EBDA3DCD}" srcOrd="0" destOrd="0" parTransId="{8D28240B-0628-46C5-9BAA-DCF57B747B5D}" sibTransId="{DFCB9763-B608-48F8-8494-613669931CF9}"/>
    <dgm:cxn modelId="{05711C92-341E-49DE-89F2-B4E2EDFD93A5}" type="presOf" srcId="{5DCBF5E1-8800-4139-988F-07B0EBDA3DCD}" destId="{05EBB722-4C01-445F-960C-5AEE6C0FC39F}" srcOrd="0" destOrd="0" presId="urn:microsoft.com/office/officeart/2005/8/layout/vList2"/>
    <dgm:cxn modelId="{53642C1B-E680-4C83-8B10-12F0556167A4}" type="presParOf" srcId="{63F96A76-A031-4508-BC9B-4913A4266996}" destId="{05EBB722-4C01-445F-960C-5AEE6C0FC39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E0F4309-993F-4B4F-A1D6-5643B9F4F13E}" type="doc">
      <dgm:prSet loTypeId="urn:microsoft.com/office/officeart/2005/8/layout/arrow2" loCatId="process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pPr latinLnBrk="1"/>
          <a:endParaRPr lang="ko-KR" altLang="en-US"/>
        </a:p>
      </dgm:t>
    </dgm:pt>
    <dgm:pt modelId="{6FC88F80-4ADB-446E-AE37-8A73F0A2E60E}">
      <dgm:prSet/>
      <dgm:spPr/>
      <dgm:t>
        <a:bodyPr/>
        <a:lstStyle/>
        <a:p>
          <a:pPr rtl="0" latinLnBrk="1"/>
          <a:r>
            <a:rPr lang="ko-KR" dirty="0" err="1" smtClean="0"/>
            <a:t>앨런</a:t>
          </a:r>
          <a:r>
            <a:rPr lang="ko-KR" dirty="0" smtClean="0"/>
            <a:t> </a:t>
          </a:r>
          <a:r>
            <a:rPr lang="ko-KR" dirty="0" err="1" smtClean="0"/>
            <a:t>그린스펀</a:t>
          </a:r>
          <a:r>
            <a:rPr lang="ko-KR" dirty="0" smtClean="0"/>
            <a:t> 시절에는 금융규제 완화가 불러 일으킬 이러한 무시무시한 결과를 예측하지 못했다</a:t>
          </a:r>
          <a:r>
            <a:rPr lang="en-US" dirty="0" smtClean="0"/>
            <a:t> </a:t>
          </a:r>
          <a:endParaRPr lang="ko-KR" dirty="0"/>
        </a:p>
      </dgm:t>
    </dgm:pt>
    <dgm:pt modelId="{53505265-500A-4F19-8A68-ABB45934DFFF}" type="parTrans" cxnId="{B825E4E4-0F0B-4D2A-89E1-24B063023542}">
      <dgm:prSet/>
      <dgm:spPr/>
      <dgm:t>
        <a:bodyPr/>
        <a:lstStyle/>
        <a:p>
          <a:pPr latinLnBrk="1"/>
          <a:endParaRPr lang="ko-KR" altLang="en-US"/>
        </a:p>
      </dgm:t>
    </dgm:pt>
    <dgm:pt modelId="{1B2E9D32-6594-485A-9DA2-F77E92384387}" type="sibTrans" cxnId="{B825E4E4-0F0B-4D2A-89E1-24B063023542}">
      <dgm:prSet/>
      <dgm:spPr/>
      <dgm:t>
        <a:bodyPr/>
        <a:lstStyle/>
        <a:p>
          <a:pPr latinLnBrk="1"/>
          <a:endParaRPr lang="ko-KR" altLang="en-US"/>
        </a:p>
      </dgm:t>
    </dgm:pt>
    <dgm:pt modelId="{C177B6BB-7AF2-40A2-9AEC-EDDEA043B166}">
      <dgm:prSet/>
      <dgm:spPr/>
      <dgm:t>
        <a:bodyPr/>
        <a:lstStyle/>
        <a:p>
          <a:pPr rtl="0" latinLnBrk="1"/>
          <a:r>
            <a:rPr lang="ko-KR" dirty="0" smtClean="0"/>
            <a:t>막상 </a:t>
          </a:r>
          <a:r>
            <a:rPr lang="ko-KR" dirty="0" err="1" smtClean="0"/>
            <a:t>터지고나니</a:t>
          </a:r>
          <a:r>
            <a:rPr lang="ko-KR" dirty="0" smtClean="0"/>
            <a:t> </a:t>
          </a:r>
          <a:r>
            <a:rPr lang="en-US" dirty="0" smtClean="0"/>
            <a:t>'</a:t>
          </a:r>
          <a:r>
            <a:rPr lang="ko-KR" dirty="0" smtClean="0"/>
            <a:t>안전</a:t>
          </a:r>
          <a:r>
            <a:rPr lang="en-US" dirty="0" smtClean="0"/>
            <a:t>'</a:t>
          </a:r>
          <a:r>
            <a:rPr lang="ko-KR" dirty="0" smtClean="0"/>
            <a:t>하다던 파생 상품들은 엄청난 위험 요소들을 가지고 있는 것으로 분석되었다</a:t>
          </a:r>
          <a:endParaRPr lang="ko-KR" dirty="0"/>
        </a:p>
      </dgm:t>
    </dgm:pt>
    <dgm:pt modelId="{5B615CF9-E1E4-4388-923B-9B356F2F5BC9}" type="parTrans" cxnId="{BE622183-84A1-4C6C-9092-1BD340F50DE1}">
      <dgm:prSet/>
      <dgm:spPr/>
      <dgm:t>
        <a:bodyPr/>
        <a:lstStyle/>
        <a:p>
          <a:pPr latinLnBrk="1"/>
          <a:endParaRPr lang="ko-KR" altLang="en-US"/>
        </a:p>
      </dgm:t>
    </dgm:pt>
    <dgm:pt modelId="{A1A1200D-8F80-4090-9323-612364B8B96A}" type="sibTrans" cxnId="{BE622183-84A1-4C6C-9092-1BD340F50DE1}">
      <dgm:prSet/>
      <dgm:spPr/>
      <dgm:t>
        <a:bodyPr/>
        <a:lstStyle/>
        <a:p>
          <a:pPr latinLnBrk="1"/>
          <a:endParaRPr lang="ko-KR" altLang="en-US"/>
        </a:p>
      </dgm:t>
    </dgm:pt>
    <dgm:pt modelId="{1CBBB92E-7C9C-4DDF-A3E8-D78D92494A2C}">
      <dgm:prSet/>
      <dgm:spPr/>
      <dgm:t>
        <a:bodyPr/>
        <a:lstStyle/>
        <a:p>
          <a:pPr rtl="0" latinLnBrk="1"/>
          <a:r>
            <a:rPr lang="ko-KR" dirty="0" smtClean="0"/>
            <a:t>안전하다던 파생상품들이 모조리 무너졌다</a:t>
          </a:r>
          <a:endParaRPr lang="ko-KR" dirty="0"/>
        </a:p>
      </dgm:t>
    </dgm:pt>
    <dgm:pt modelId="{BEFF5183-9205-4AA1-9CD7-2EF9A5F5B151}" type="parTrans" cxnId="{19AF23D7-2900-4067-B3BB-03A4D4EF0175}">
      <dgm:prSet/>
      <dgm:spPr/>
      <dgm:t>
        <a:bodyPr/>
        <a:lstStyle/>
        <a:p>
          <a:pPr latinLnBrk="1"/>
          <a:endParaRPr lang="ko-KR" altLang="en-US"/>
        </a:p>
      </dgm:t>
    </dgm:pt>
    <dgm:pt modelId="{0F862A8E-3F84-4E37-AC55-8BCBEA3B2E08}" type="sibTrans" cxnId="{19AF23D7-2900-4067-B3BB-03A4D4EF0175}">
      <dgm:prSet/>
      <dgm:spPr/>
      <dgm:t>
        <a:bodyPr/>
        <a:lstStyle/>
        <a:p>
          <a:pPr latinLnBrk="1"/>
          <a:endParaRPr lang="ko-KR" altLang="en-US"/>
        </a:p>
      </dgm:t>
    </dgm:pt>
    <dgm:pt modelId="{00A9A646-CB9E-4594-B5FA-12EC6C1039AF}">
      <dgm:prSet/>
      <dgm:spPr/>
      <dgm:t>
        <a:bodyPr/>
        <a:lstStyle/>
        <a:p>
          <a:pPr rtl="0" latinLnBrk="1"/>
          <a:r>
            <a:rPr lang="ko-KR" dirty="0" smtClean="0"/>
            <a:t>기초적인 경제학 지식으로도 이런 상황이 왜 닥쳐왔는지 너무나 명확한 분석이 가능했다</a:t>
          </a:r>
          <a:endParaRPr lang="ko-KR" dirty="0"/>
        </a:p>
      </dgm:t>
    </dgm:pt>
    <dgm:pt modelId="{3481AAD8-D1D3-4AA9-A84B-DD37895CE4E0}" type="parTrans" cxnId="{F86B8822-1BC5-44DA-8FD3-DBBDC0E9730A}">
      <dgm:prSet/>
      <dgm:spPr/>
      <dgm:t>
        <a:bodyPr/>
        <a:lstStyle/>
        <a:p>
          <a:pPr latinLnBrk="1"/>
          <a:endParaRPr lang="ko-KR" altLang="en-US"/>
        </a:p>
      </dgm:t>
    </dgm:pt>
    <dgm:pt modelId="{3CF6B1DF-F23C-440F-AA95-434EFCE4C2C8}" type="sibTrans" cxnId="{F86B8822-1BC5-44DA-8FD3-DBBDC0E9730A}">
      <dgm:prSet/>
      <dgm:spPr/>
      <dgm:t>
        <a:bodyPr/>
        <a:lstStyle/>
        <a:p>
          <a:pPr latinLnBrk="1"/>
          <a:endParaRPr lang="ko-KR" altLang="en-US"/>
        </a:p>
      </dgm:t>
    </dgm:pt>
    <dgm:pt modelId="{9BBDEEB3-BDAB-4B37-A3BB-20C6E2E9694C}">
      <dgm:prSet/>
      <dgm:spPr/>
      <dgm:t>
        <a:bodyPr/>
        <a:lstStyle/>
        <a:p>
          <a:pPr rtl="0" latinLnBrk="1"/>
          <a:r>
            <a:rPr lang="ko-KR" dirty="0" smtClean="0"/>
            <a:t>하지만 터지기 전까지는 어느 누구도 이를 위험하니 상품 판매를 중단해야 한다고 주장하지 않았다</a:t>
          </a:r>
          <a:endParaRPr lang="ko-KR" dirty="0"/>
        </a:p>
      </dgm:t>
    </dgm:pt>
    <dgm:pt modelId="{42EDBF5A-11B4-4CAB-AF25-85E9BB885910}" type="parTrans" cxnId="{A38EB749-F99C-42AC-B554-81605ECD5C46}">
      <dgm:prSet/>
      <dgm:spPr/>
      <dgm:t>
        <a:bodyPr/>
        <a:lstStyle/>
        <a:p>
          <a:pPr latinLnBrk="1"/>
          <a:endParaRPr lang="ko-KR" altLang="en-US"/>
        </a:p>
      </dgm:t>
    </dgm:pt>
    <dgm:pt modelId="{5DE29D47-0EF3-404A-931F-D72FBD51A0A6}" type="sibTrans" cxnId="{A38EB749-F99C-42AC-B554-81605ECD5C46}">
      <dgm:prSet/>
      <dgm:spPr/>
      <dgm:t>
        <a:bodyPr/>
        <a:lstStyle/>
        <a:p>
          <a:pPr latinLnBrk="1"/>
          <a:endParaRPr lang="ko-KR" altLang="en-US"/>
        </a:p>
      </dgm:t>
    </dgm:pt>
    <dgm:pt modelId="{7216345D-193C-4D1F-A7A5-2822C088892A}" type="pres">
      <dgm:prSet presAssocID="{2E0F4309-993F-4B4F-A1D6-5643B9F4F13E}" presName="arrowDiagram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2CEF8C6-9D18-4691-8BA0-68DF39ED5037}" type="pres">
      <dgm:prSet presAssocID="{2E0F4309-993F-4B4F-A1D6-5643B9F4F13E}" presName="arrow" presStyleLbl="bgShp" presStyleIdx="0" presStyleCnt="1"/>
      <dgm:spPr/>
    </dgm:pt>
    <dgm:pt modelId="{96F462DB-B389-48E1-B843-C83E24EC818A}" type="pres">
      <dgm:prSet presAssocID="{2E0F4309-993F-4B4F-A1D6-5643B9F4F13E}" presName="arrowDiagram5" presStyleCnt="0"/>
      <dgm:spPr/>
    </dgm:pt>
    <dgm:pt modelId="{E419996C-7062-4F93-9315-AA6A370C6D1D}" type="pres">
      <dgm:prSet presAssocID="{6FC88F80-4ADB-446E-AE37-8A73F0A2E60E}" presName="bullet5a" presStyleLbl="node1" presStyleIdx="0" presStyleCnt="5"/>
      <dgm:spPr/>
    </dgm:pt>
    <dgm:pt modelId="{19598CAF-009D-43A0-B74D-FE244D7A9C6B}" type="pres">
      <dgm:prSet presAssocID="{6FC88F80-4ADB-446E-AE37-8A73F0A2E60E}" presName="textBox5a" presStyleLbl="revTx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598788B-8ABB-4E1C-B5EE-EF4DA020C837}" type="pres">
      <dgm:prSet presAssocID="{1CBBB92E-7C9C-4DDF-A3E8-D78D92494A2C}" presName="bullet5b" presStyleLbl="node1" presStyleIdx="1" presStyleCnt="5"/>
      <dgm:spPr/>
    </dgm:pt>
    <dgm:pt modelId="{ADD160CC-2CD1-45CD-B5DF-096826C8CF38}" type="pres">
      <dgm:prSet presAssocID="{1CBBB92E-7C9C-4DDF-A3E8-D78D92494A2C}" presName="textBox5b" presStyleLbl="revTx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7E56A39-FCEF-4397-8F2F-740B900AAF6F}" type="pres">
      <dgm:prSet presAssocID="{C177B6BB-7AF2-40A2-9AEC-EDDEA043B166}" presName="bullet5c" presStyleLbl="node1" presStyleIdx="2" presStyleCnt="5"/>
      <dgm:spPr/>
    </dgm:pt>
    <dgm:pt modelId="{4A8201C8-A953-4384-AD70-4C8332741FED}" type="pres">
      <dgm:prSet presAssocID="{C177B6BB-7AF2-40A2-9AEC-EDDEA043B166}" presName="textBox5c" presStyleLbl="revTx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9485358-CFD3-40B9-A1C0-DAD620987837}" type="pres">
      <dgm:prSet presAssocID="{00A9A646-CB9E-4594-B5FA-12EC6C1039AF}" presName="bullet5d" presStyleLbl="node1" presStyleIdx="3" presStyleCnt="5"/>
      <dgm:spPr/>
    </dgm:pt>
    <dgm:pt modelId="{1C543229-48BE-4565-873D-FDDA0A18A133}" type="pres">
      <dgm:prSet presAssocID="{00A9A646-CB9E-4594-B5FA-12EC6C1039AF}" presName="textBox5d" presStyleLbl="revTx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759A976-37CF-4507-82A1-0112F1ABF73C}" type="pres">
      <dgm:prSet presAssocID="{9BBDEEB3-BDAB-4B37-A3BB-20C6E2E9694C}" presName="bullet5e" presStyleLbl="node1" presStyleIdx="4" presStyleCnt="5"/>
      <dgm:spPr/>
    </dgm:pt>
    <dgm:pt modelId="{6EA610B1-9E29-44A6-B214-80754026F762}" type="pres">
      <dgm:prSet presAssocID="{9BBDEEB3-BDAB-4B37-A3BB-20C6E2E9694C}" presName="textBox5e" presStyleLbl="revTx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9AF23D7-2900-4067-B3BB-03A4D4EF0175}" srcId="{2E0F4309-993F-4B4F-A1D6-5643B9F4F13E}" destId="{1CBBB92E-7C9C-4DDF-A3E8-D78D92494A2C}" srcOrd="1" destOrd="0" parTransId="{BEFF5183-9205-4AA1-9CD7-2EF9A5F5B151}" sibTransId="{0F862A8E-3F84-4E37-AC55-8BCBEA3B2E08}"/>
    <dgm:cxn modelId="{A38EB749-F99C-42AC-B554-81605ECD5C46}" srcId="{2E0F4309-993F-4B4F-A1D6-5643B9F4F13E}" destId="{9BBDEEB3-BDAB-4B37-A3BB-20C6E2E9694C}" srcOrd="4" destOrd="0" parTransId="{42EDBF5A-11B4-4CAB-AF25-85E9BB885910}" sibTransId="{5DE29D47-0EF3-404A-931F-D72FBD51A0A6}"/>
    <dgm:cxn modelId="{F86B8822-1BC5-44DA-8FD3-DBBDC0E9730A}" srcId="{2E0F4309-993F-4B4F-A1D6-5643B9F4F13E}" destId="{00A9A646-CB9E-4594-B5FA-12EC6C1039AF}" srcOrd="3" destOrd="0" parTransId="{3481AAD8-D1D3-4AA9-A84B-DD37895CE4E0}" sibTransId="{3CF6B1DF-F23C-440F-AA95-434EFCE4C2C8}"/>
    <dgm:cxn modelId="{BE622183-84A1-4C6C-9092-1BD340F50DE1}" srcId="{2E0F4309-993F-4B4F-A1D6-5643B9F4F13E}" destId="{C177B6BB-7AF2-40A2-9AEC-EDDEA043B166}" srcOrd="2" destOrd="0" parTransId="{5B615CF9-E1E4-4388-923B-9B356F2F5BC9}" sibTransId="{A1A1200D-8F80-4090-9323-612364B8B96A}"/>
    <dgm:cxn modelId="{A8734280-CE43-4AE7-BC5D-EA5DAC846EC2}" type="presOf" srcId="{2E0F4309-993F-4B4F-A1D6-5643B9F4F13E}" destId="{7216345D-193C-4D1F-A7A5-2822C088892A}" srcOrd="0" destOrd="0" presId="urn:microsoft.com/office/officeart/2005/8/layout/arrow2"/>
    <dgm:cxn modelId="{B7E33724-DC3E-4C43-A842-BA83781C8DDE}" type="presOf" srcId="{6FC88F80-4ADB-446E-AE37-8A73F0A2E60E}" destId="{19598CAF-009D-43A0-B74D-FE244D7A9C6B}" srcOrd="0" destOrd="0" presId="urn:microsoft.com/office/officeart/2005/8/layout/arrow2"/>
    <dgm:cxn modelId="{4389ED05-4552-4E41-AAA0-274B7AE52313}" type="presOf" srcId="{00A9A646-CB9E-4594-B5FA-12EC6C1039AF}" destId="{1C543229-48BE-4565-873D-FDDA0A18A133}" srcOrd="0" destOrd="0" presId="urn:microsoft.com/office/officeart/2005/8/layout/arrow2"/>
    <dgm:cxn modelId="{48AFE774-D43B-49A6-A7BA-D8DA96E3ABC4}" type="presOf" srcId="{1CBBB92E-7C9C-4DDF-A3E8-D78D92494A2C}" destId="{ADD160CC-2CD1-45CD-B5DF-096826C8CF38}" srcOrd="0" destOrd="0" presId="urn:microsoft.com/office/officeart/2005/8/layout/arrow2"/>
    <dgm:cxn modelId="{B825E4E4-0F0B-4D2A-89E1-24B063023542}" srcId="{2E0F4309-993F-4B4F-A1D6-5643B9F4F13E}" destId="{6FC88F80-4ADB-446E-AE37-8A73F0A2E60E}" srcOrd="0" destOrd="0" parTransId="{53505265-500A-4F19-8A68-ABB45934DFFF}" sibTransId="{1B2E9D32-6594-485A-9DA2-F77E92384387}"/>
    <dgm:cxn modelId="{8C69B36E-0784-4BBE-8903-01591D7592CC}" type="presOf" srcId="{C177B6BB-7AF2-40A2-9AEC-EDDEA043B166}" destId="{4A8201C8-A953-4384-AD70-4C8332741FED}" srcOrd="0" destOrd="0" presId="urn:microsoft.com/office/officeart/2005/8/layout/arrow2"/>
    <dgm:cxn modelId="{D752D4B4-C17F-4A35-9F84-1CD2DC94360E}" type="presOf" srcId="{9BBDEEB3-BDAB-4B37-A3BB-20C6E2E9694C}" destId="{6EA610B1-9E29-44A6-B214-80754026F762}" srcOrd="0" destOrd="0" presId="urn:microsoft.com/office/officeart/2005/8/layout/arrow2"/>
    <dgm:cxn modelId="{F1882074-2FDC-4981-BCAE-DC934D23A6DC}" type="presParOf" srcId="{7216345D-193C-4D1F-A7A5-2822C088892A}" destId="{A2CEF8C6-9D18-4691-8BA0-68DF39ED5037}" srcOrd="0" destOrd="0" presId="urn:microsoft.com/office/officeart/2005/8/layout/arrow2"/>
    <dgm:cxn modelId="{FCB99EA6-C288-4E46-A3D3-20C1E93D552E}" type="presParOf" srcId="{7216345D-193C-4D1F-A7A5-2822C088892A}" destId="{96F462DB-B389-48E1-B843-C83E24EC818A}" srcOrd="1" destOrd="0" presId="urn:microsoft.com/office/officeart/2005/8/layout/arrow2"/>
    <dgm:cxn modelId="{3BDF27E9-D199-47F0-A8FB-D6A5106D1E11}" type="presParOf" srcId="{96F462DB-B389-48E1-B843-C83E24EC818A}" destId="{E419996C-7062-4F93-9315-AA6A370C6D1D}" srcOrd="0" destOrd="0" presId="urn:microsoft.com/office/officeart/2005/8/layout/arrow2"/>
    <dgm:cxn modelId="{7AA5C0AB-C46C-45F9-9DA7-D80E7920AC34}" type="presParOf" srcId="{96F462DB-B389-48E1-B843-C83E24EC818A}" destId="{19598CAF-009D-43A0-B74D-FE244D7A9C6B}" srcOrd="1" destOrd="0" presId="urn:microsoft.com/office/officeart/2005/8/layout/arrow2"/>
    <dgm:cxn modelId="{BE0171F0-5241-4CFD-822F-0B79D1890620}" type="presParOf" srcId="{96F462DB-B389-48E1-B843-C83E24EC818A}" destId="{9598788B-8ABB-4E1C-B5EE-EF4DA020C837}" srcOrd="2" destOrd="0" presId="urn:microsoft.com/office/officeart/2005/8/layout/arrow2"/>
    <dgm:cxn modelId="{ECB3818A-CB25-4B34-A971-ED5D002C93EB}" type="presParOf" srcId="{96F462DB-B389-48E1-B843-C83E24EC818A}" destId="{ADD160CC-2CD1-45CD-B5DF-096826C8CF38}" srcOrd="3" destOrd="0" presId="urn:microsoft.com/office/officeart/2005/8/layout/arrow2"/>
    <dgm:cxn modelId="{0A24000A-D9EE-4287-A7D5-BE08FB7583C0}" type="presParOf" srcId="{96F462DB-B389-48E1-B843-C83E24EC818A}" destId="{B7E56A39-FCEF-4397-8F2F-740B900AAF6F}" srcOrd="4" destOrd="0" presId="urn:microsoft.com/office/officeart/2005/8/layout/arrow2"/>
    <dgm:cxn modelId="{2D754121-A416-4C57-BEA0-85909C40DAE8}" type="presParOf" srcId="{96F462DB-B389-48E1-B843-C83E24EC818A}" destId="{4A8201C8-A953-4384-AD70-4C8332741FED}" srcOrd="5" destOrd="0" presId="urn:microsoft.com/office/officeart/2005/8/layout/arrow2"/>
    <dgm:cxn modelId="{26A62964-3A3C-4340-9ED0-258A9A7ADEED}" type="presParOf" srcId="{96F462DB-B389-48E1-B843-C83E24EC818A}" destId="{39485358-CFD3-40B9-A1C0-DAD620987837}" srcOrd="6" destOrd="0" presId="urn:microsoft.com/office/officeart/2005/8/layout/arrow2"/>
    <dgm:cxn modelId="{195F6586-0CBE-4DF6-807E-93A0E326312E}" type="presParOf" srcId="{96F462DB-B389-48E1-B843-C83E24EC818A}" destId="{1C543229-48BE-4565-873D-FDDA0A18A133}" srcOrd="7" destOrd="0" presId="urn:microsoft.com/office/officeart/2005/8/layout/arrow2"/>
    <dgm:cxn modelId="{1C117033-2EB1-4DD5-8BDB-8729B557F5D5}" type="presParOf" srcId="{96F462DB-B389-48E1-B843-C83E24EC818A}" destId="{C759A976-37CF-4507-82A1-0112F1ABF73C}" srcOrd="8" destOrd="0" presId="urn:microsoft.com/office/officeart/2005/8/layout/arrow2"/>
    <dgm:cxn modelId="{8A2A32C4-8DE7-4960-97F7-C8ED7140AB1C}" type="presParOf" srcId="{96F462DB-B389-48E1-B843-C83E24EC818A}" destId="{6EA610B1-9E29-44A6-B214-80754026F762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114BBE09-E87A-4BA8-B965-F6B70F44874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1257761-381B-4488-BCEF-129F40D6FEE3}" type="pres">
      <dgm:prSet presAssocID="{114BBE09-E87A-4BA8-B965-F6B70F44874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2B5D85E-9104-4F11-8D6C-D0E5A71169FC}" type="presOf" srcId="{114BBE09-E87A-4BA8-B965-F6B70F44874F}" destId="{71257761-381B-4488-BCEF-129F40D6FEE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7517C78-70D1-4E91-836D-9588DD2926B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DCBF5E1-8800-4139-988F-07B0EBDA3DCD}">
      <dgm:prSet phldrT="[텍스트]"/>
      <dgm:spPr/>
      <dgm:t>
        <a:bodyPr/>
        <a:lstStyle/>
        <a:p>
          <a:pPr algn="ctr" latinLnBrk="1"/>
          <a:r>
            <a:rPr lang="ko-KR" altLang="en-US" dirty="0" err="1" smtClean="0"/>
            <a:t>흑조이론</a:t>
          </a:r>
          <a:r>
            <a:rPr lang="ko-KR" altLang="en-US" dirty="0" smtClean="0"/>
            <a:t> 사례</a:t>
          </a:r>
          <a:r>
            <a:rPr lang="en-US" altLang="ko-KR" dirty="0" smtClean="0"/>
            <a:t>2</a:t>
          </a:r>
        </a:p>
        <a:p>
          <a:pPr algn="ctr" latinLnBrk="1"/>
          <a:r>
            <a:rPr lang="en-US" altLang="ko-KR" dirty="0" smtClean="0"/>
            <a:t>-</a:t>
          </a:r>
          <a:r>
            <a:rPr lang="ko-KR" altLang="en-US" dirty="0" err="1" smtClean="0"/>
            <a:t>서브프라임</a:t>
          </a:r>
          <a:r>
            <a:rPr lang="ko-KR" altLang="en-US" dirty="0" smtClean="0"/>
            <a:t> 모기지 사태</a:t>
          </a:r>
          <a:r>
            <a:rPr lang="en-US" altLang="ko-KR" dirty="0" smtClean="0"/>
            <a:t>-</a:t>
          </a:r>
          <a:endParaRPr lang="ko-KR" altLang="en-US" dirty="0"/>
        </a:p>
      </dgm:t>
    </dgm:pt>
    <dgm:pt modelId="{8D28240B-0628-46C5-9BAA-DCF57B747B5D}" type="parTrans" cxnId="{29C1740A-8051-44BC-BAF5-7BE7EC4C27FE}">
      <dgm:prSet/>
      <dgm:spPr/>
      <dgm:t>
        <a:bodyPr/>
        <a:lstStyle/>
        <a:p>
          <a:pPr latinLnBrk="1"/>
          <a:endParaRPr lang="ko-KR" altLang="en-US"/>
        </a:p>
      </dgm:t>
    </dgm:pt>
    <dgm:pt modelId="{DFCB9763-B608-48F8-8494-613669931CF9}" type="sibTrans" cxnId="{29C1740A-8051-44BC-BAF5-7BE7EC4C27FE}">
      <dgm:prSet/>
      <dgm:spPr/>
      <dgm:t>
        <a:bodyPr/>
        <a:lstStyle/>
        <a:p>
          <a:pPr latinLnBrk="1"/>
          <a:endParaRPr lang="ko-KR" altLang="en-US"/>
        </a:p>
      </dgm:t>
    </dgm:pt>
    <dgm:pt modelId="{63F96A76-A031-4508-BC9B-4913A4266996}" type="pres">
      <dgm:prSet presAssocID="{97517C78-70D1-4E91-836D-9588DD2926B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5EBB722-4C01-445F-960C-5AEE6C0FC39F}" type="pres">
      <dgm:prSet presAssocID="{5DCBF5E1-8800-4139-988F-07B0EBDA3DC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D119337-68EB-42F9-91B9-9A88C41273DC}" type="presOf" srcId="{97517C78-70D1-4E91-836D-9588DD2926B4}" destId="{63F96A76-A031-4508-BC9B-4913A4266996}" srcOrd="0" destOrd="0" presId="urn:microsoft.com/office/officeart/2005/8/layout/vList2"/>
    <dgm:cxn modelId="{E194FD48-BFCC-41E9-B8E6-EFE2A92D54AC}" type="presOf" srcId="{5DCBF5E1-8800-4139-988F-07B0EBDA3DCD}" destId="{05EBB722-4C01-445F-960C-5AEE6C0FC39F}" srcOrd="0" destOrd="0" presId="urn:microsoft.com/office/officeart/2005/8/layout/vList2"/>
    <dgm:cxn modelId="{29C1740A-8051-44BC-BAF5-7BE7EC4C27FE}" srcId="{97517C78-70D1-4E91-836D-9588DD2926B4}" destId="{5DCBF5E1-8800-4139-988F-07B0EBDA3DCD}" srcOrd="0" destOrd="0" parTransId="{8D28240B-0628-46C5-9BAA-DCF57B747B5D}" sibTransId="{DFCB9763-B608-48F8-8494-613669931CF9}"/>
    <dgm:cxn modelId="{79A3152C-8520-4CA3-8F99-AC6A8CBB00DB}" type="presParOf" srcId="{63F96A76-A031-4508-BC9B-4913A4266996}" destId="{05EBB722-4C01-445F-960C-5AEE6C0FC39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2E0F4309-993F-4B4F-A1D6-5643B9F4F13E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pPr latinLnBrk="1"/>
          <a:endParaRPr lang="ko-KR" altLang="en-US"/>
        </a:p>
      </dgm:t>
    </dgm:pt>
    <dgm:pt modelId="{6FC88F80-4ADB-446E-AE37-8A73F0A2E60E}">
      <dgm:prSet/>
      <dgm:spPr/>
      <dgm:t>
        <a:bodyPr/>
        <a:lstStyle/>
        <a:p>
          <a:pPr rtl="0" latinLnBrk="1"/>
          <a:r>
            <a:rPr lang="ko-KR" altLang="en-US" b="0" i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경제정책으로 인해 집값이 빠르게 상승했다</a:t>
          </a:r>
          <a:r>
            <a:rPr lang="en-US" altLang="ko-KR" b="0" i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. </a:t>
          </a:r>
          <a:endParaRPr lang="ko-KR" dirty="0"/>
        </a:p>
      </dgm:t>
    </dgm:pt>
    <dgm:pt modelId="{53505265-500A-4F19-8A68-ABB45934DFFF}" type="parTrans" cxnId="{B825E4E4-0F0B-4D2A-89E1-24B063023542}">
      <dgm:prSet/>
      <dgm:spPr/>
      <dgm:t>
        <a:bodyPr/>
        <a:lstStyle/>
        <a:p>
          <a:pPr latinLnBrk="1"/>
          <a:endParaRPr lang="ko-KR" altLang="en-US"/>
        </a:p>
      </dgm:t>
    </dgm:pt>
    <dgm:pt modelId="{1B2E9D32-6594-485A-9DA2-F77E92384387}" type="sibTrans" cxnId="{B825E4E4-0F0B-4D2A-89E1-24B063023542}">
      <dgm:prSet/>
      <dgm:spPr/>
      <dgm:t>
        <a:bodyPr/>
        <a:lstStyle/>
        <a:p>
          <a:pPr latinLnBrk="1"/>
          <a:endParaRPr lang="ko-KR" altLang="en-US"/>
        </a:p>
      </dgm:t>
    </dgm:pt>
    <dgm:pt modelId="{C177B6BB-7AF2-40A2-9AEC-EDDEA043B166}">
      <dgm:prSet/>
      <dgm:spPr/>
      <dgm:t>
        <a:bodyPr/>
        <a:lstStyle/>
        <a:p>
          <a:pPr rtl="0" latinLnBrk="1"/>
          <a:r>
            <a:rPr lang="ko-KR" altLang="en-US" dirty="0" smtClean="0"/>
            <a:t>이에 사람들이 빚을 내서 집을 사며 투기가 시작되었다</a:t>
          </a:r>
          <a:r>
            <a:rPr lang="en-US" altLang="ko-KR" dirty="0" smtClean="0"/>
            <a:t>.</a:t>
          </a:r>
          <a:endParaRPr lang="ko-KR" dirty="0"/>
        </a:p>
      </dgm:t>
    </dgm:pt>
    <dgm:pt modelId="{5B615CF9-E1E4-4388-923B-9B356F2F5BC9}" type="parTrans" cxnId="{BE622183-84A1-4C6C-9092-1BD340F50DE1}">
      <dgm:prSet/>
      <dgm:spPr/>
      <dgm:t>
        <a:bodyPr/>
        <a:lstStyle/>
        <a:p>
          <a:pPr latinLnBrk="1"/>
          <a:endParaRPr lang="ko-KR" altLang="en-US"/>
        </a:p>
      </dgm:t>
    </dgm:pt>
    <dgm:pt modelId="{A1A1200D-8F80-4090-9323-612364B8B96A}" type="sibTrans" cxnId="{BE622183-84A1-4C6C-9092-1BD340F50DE1}">
      <dgm:prSet/>
      <dgm:spPr/>
      <dgm:t>
        <a:bodyPr/>
        <a:lstStyle/>
        <a:p>
          <a:pPr latinLnBrk="1"/>
          <a:endParaRPr lang="ko-KR" altLang="en-US"/>
        </a:p>
      </dgm:t>
    </dgm:pt>
    <dgm:pt modelId="{1CBBB92E-7C9C-4DDF-A3E8-D78D92494A2C}">
      <dgm:prSet/>
      <dgm:spPr/>
      <dgm:t>
        <a:bodyPr/>
        <a:lstStyle/>
        <a:p>
          <a:pPr rtl="0" latinLnBrk="1"/>
          <a:r>
            <a:rPr lang="ko-KR" altLang="en-US" b="0" i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빚을 내어 집을 산다고 해도 집값 상승으로 얻는 이익이 </a:t>
          </a:r>
          <a:r>
            <a:rPr lang="ko-KR" altLang="en-US" b="0" i="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내야되는</a:t>
          </a:r>
          <a:r>
            <a:rPr lang="ko-KR" altLang="en-US" b="0" i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대출 이자보다 높아졌다</a:t>
          </a:r>
          <a:r>
            <a:rPr lang="en-US" altLang="ko-KR" b="0" i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.</a:t>
          </a:r>
          <a:endParaRPr lang="ko-KR" dirty="0"/>
        </a:p>
      </dgm:t>
    </dgm:pt>
    <dgm:pt modelId="{BEFF5183-9205-4AA1-9CD7-2EF9A5F5B151}" type="parTrans" cxnId="{19AF23D7-2900-4067-B3BB-03A4D4EF0175}">
      <dgm:prSet/>
      <dgm:spPr/>
      <dgm:t>
        <a:bodyPr/>
        <a:lstStyle/>
        <a:p>
          <a:pPr latinLnBrk="1"/>
          <a:endParaRPr lang="ko-KR" altLang="en-US"/>
        </a:p>
      </dgm:t>
    </dgm:pt>
    <dgm:pt modelId="{0F862A8E-3F84-4E37-AC55-8BCBEA3B2E08}" type="sibTrans" cxnId="{19AF23D7-2900-4067-B3BB-03A4D4EF0175}">
      <dgm:prSet/>
      <dgm:spPr/>
      <dgm:t>
        <a:bodyPr/>
        <a:lstStyle/>
        <a:p>
          <a:pPr latinLnBrk="1"/>
          <a:endParaRPr lang="ko-KR" altLang="en-US"/>
        </a:p>
      </dgm:t>
    </dgm:pt>
    <dgm:pt modelId="{00A9A646-CB9E-4594-B5FA-12EC6C1039AF}">
      <dgm:prSet/>
      <dgm:spPr/>
      <dgm:t>
        <a:bodyPr/>
        <a:lstStyle/>
        <a:p>
          <a:pPr rtl="0" latinLnBrk="1"/>
          <a:r>
            <a:rPr lang="ko-KR" altLang="en-US" b="0" i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금융기관과 투자은행 등은 이 대출채권을 증권 형태의 금융상품으로 팔아먹었다</a:t>
          </a:r>
          <a:r>
            <a:rPr lang="en-US" altLang="ko-KR" b="0" i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.</a:t>
          </a:r>
          <a:endParaRPr lang="ko-KR" dirty="0"/>
        </a:p>
      </dgm:t>
    </dgm:pt>
    <dgm:pt modelId="{3481AAD8-D1D3-4AA9-A84B-DD37895CE4E0}" type="parTrans" cxnId="{F86B8822-1BC5-44DA-8FD3-DBBDC0E9730A}">
      <dgm:prSet/>
      <dgm:spPr/>
      <dgm:t>
        <a:bodyPr/>
        <a:lstStyle/>
        <a:p>
          <a:pPr latinLnBrk="1"/>
          <a:endParaRPr lang="ko-KR" altLang="en-US"/>
        </a:p>
      </dgm:t>
    </dgm:pt>
    <dgm:pt modelId="{3CF6B1DF-F23C-440F-AA95-434EFCE4C2C8}" type="sibTrans" cxnId="{F86B8822-1BC5-44DA-8FD3-DBBDC0E9730A}">
      <dgm:prSet/>
      <dgm:spPr/>
      <dgm:t>
        <a:bodyPr/>
        <a:lstStyle/>
        <a:p>
          <a:pPr latinLnBrk="1"/>
          <a:endParaRPr lang="ko-KR" altLang="en-US"/>
        </a:p>
      </dgm:t>
    </dgm:pt>
    <dgm:pt modelId="{9BBDEEB3-BDAB-4B37-A3BB-20C6E2E9694C}">
      <dgm:prSet/>
      <dgm:spPr/>
      <dgm:t>
        <a:bodyPr/>
        <a:lstStyle/>
        <a:p>
          <a:pPr rtl="0" latinLnBrk="1"/>
          <a:r>
            <a:rPr lang="ko-KR" altLang="en-US" b="0" i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이를 미국 뿐 아니라 전세계 각지의 금융기관에서 사들였다</a:t>
          </a:r>
          <a:r>
            <a:rPr lang="en-US" altLang="ko-KR" b="0" i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.</a:t>
          </a:r>
          <a:endParaRPr lang="ko-KR" dirty="0"/>
        </a:p>
      </dgm:t>
    </dgm:pt>
    <dgm:pt modelId="{42EDBF5A-11B4-4CAB-AF25-85E9BB885910}" type="parTrans" cxnId="{A38EB749-F99C-42AC-B554-81605ECD5C46}">
      <dgm:prSet/>
      <dgm:spPr/>
      <dgm:t>
        <a:bodyPr/>
        <a:lstStyle/>
        <a:p>
          <a:pPr latinLnBrk="1"/>
          <a:endParaRPr lang="ko-KR" altLang="en-US"/>
        </a:p>
      </dgm:t>
    </dgm:pt>
    <dgm:pt modelId="{5DE29D47-0EF3-404A-931F-D72FBD51A0A6}" type="sibTrans" cxnId="{A38EB749-F99C-42AC-B554-81605ECD5C46}">
      <dgm:prSet/>
      <dgm:spPr/>
      <dgm:t>
        <a:bodyPr/>
        <a:lstStyle/>
        <a:p>
          <a:pPr latinLnBrk="1"/>
          <a:endParaRPr lang="ko-KR" altLang="en-US"/>
        </a:p>
      </dgm:t>
    </dgm:pt>
    <dgm:pt modelId="{167DFE20-7E16-456C-BA4D-830C77ED1D86}">
      <dgm:prSet/>
      <dgm:spPr/>
      <dgm:t>
        <a:bodyPr/>
        <a:lstStyle/>
        <a:p>
          <a:pPr rtl="0" latinLnBrk="1"/>
          <a:r>
            <a:rPr lang="ko-KR" altLang="en-US" b="0" i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하지만 경제상황의 변화와 정책 변경으로 집값이 폭락하자 다같이 망했다</a:t>
          </a:r>
          <a:endParaRPr lang="ko-KR" dirty="0"/>
        </a:p>
      </dgm:t>
    </dgm:pt>
    <dgm:pt modelId="{59FB3FA4-C3E3-44B3-BF67-8DC5764F45A5}" type="parTrans" cxnId="{439D600D-A78A-4031-AC82-81311735A3EA}">
      <dgm:prSet/>
      <dgm:spPr/>
      <dgm:t>
        <a:bodyPr/>
        <a:lstStyle/>
        <a:p>
          <a:pPr latinLnBrk="1"/>
          <a:endParaRPr lang="ko-KR" altLang="en-US"/>
        </a:p>
      </dgm:t>
    </dgm:pt>
    <dgm:pt modelId="{1E003EE8-41E1-4D48-B259-EE567C7576E3}" type="sibTrans" cxnId="{439D600D-A78A-4031-AC82-81311735A3EA}">
      <dgm:prSet/>
      <dgm:spPr/>
      <dgm:t>
        <a:bodyPr/>
        <a:lstStyle/>
        <a:p>
          <a:pPr latinLnBrk="1"/>
          <a:endParaRPr lang="ko-KR" altLang="en-US"/>
        </a:p>
      </dgm:t>
    </dgm:pt>
    <dgm:pt modelId="{B7B86572-02E9-4687-8325-9B1810CDF9FC}" type="pres">
      <dgm:prSet presAssocID="{2E0F4309-993F-4B4F-A1D6-5643B9F4F13E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F0B727F-4F36-4BD2-A966-494C9EB9BA07}" type="pres">
      <dgm:prSet presAssocID="{2E0F4309-993F-4B4F-A1D6-5643B9F4F13E}" presName="arrowNode" presStyleLbl="node1" presStyleIdx="0" presStyleCnt="1"/>
      <dgm:spPr/>
    </dgm:pt>
    <dgm:pt modelId="{95E645D4-F567-473B-8CAB-38451A5C23C0}" type="pres">
      <dgm:prSet presAssocID="{6FC88F80-4ADB-446E-AE37-8A73F0A2E60E}" presName="txNode1" presStyleLbl="revTx" presStyleIdx="0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5978E23-387D-4286-8DF4-27F691EE683C}" type="pres">
      <dgm:prSet presAssocID="{1CBBB92E-7C9C-4DDF-A3E8-D78D92494A2C}" presName="txNode2" presStyleLbl="revTx" presStyleIdx="1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5F8A4E4-E9F4-4F66-B14F-615F6B9222C8}" type="pres">
      <dgm:prSet presAssocID="{0F862A8E-3F84-4E37-AC55-8BCBEA3B2E08}" presName="dotNode2" presStyleCnt="0"/>
      <dgm:spPr/>
    </dgm:pt>
    <dgm:pt modelId="{7467865E-6ACB-4FA5-9EDB-F4B0BEDEAAE3}" type="pres">
      <dgm:prSet presAssocID="{0F862A8E-3F84-4E37-AC55-8BCBEA3B2E08}" presName="dotRepeatNode" presStyleLbl="fgShp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221318ED-B500-49FF-9C60-7878E1253393}" type="pres">
      <dgm:prSet presAssocID="{C177B6BB-7AF2-40A2-9AEC-EDDEA043B166}" presName="txNode3" presStyleLbl="revTx" presStyleIdx="2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D20CB64-1FEC-43C0-B4C3-E5AEB616B3F0}" type="pres">
      <dgm:prSet presAssocID="{A1A1200D-8F80-4090-9323-612364B8B96A}" presName="dotNode3" presStyleCnt="0"/>
      <dgm:spPr/>
    </dgm:pt>
    <dgm:pt modelId="{CA99074D-80EE-4A11-B7B5-B7E5BDD3DC6A}" type="pres">
      <dgm:prSet presAssocID="{A1A1200D-8F80-4090-9323-612364B8B96A}" presName="dotRepeatNode" presStyleLbl="fgShp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66059E77-FDB4-4B63-83D7-03D2BA83238D}" type="pres">
      <dgm:prSet presAssocID="{00A9A646-CB9E-4594-B5FA-12EC6C1039AF}" presName="txNode4" presStyleLbl="revTx" presStyleIdx="3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E2EC3D-9FF1-4247-B221-ADC897F2BB69}" type="pres">
      <dgm:prSet presAssocID="{3CF6B1DF-F23C-440F-AA95-434EFCE4C2C8}" presName="dotNode4" presStyleCnt="0"/>
      <dgm:spPr/>
    </dgm:pt>
    <dgm:pt modelId="{9E128376-7E07-456F-9EA4-BE052E8B5FA9}" type="pres">
      <dgm:prSet presAssocID="{3CF6B1DF-F23C-440F-AA95-434EFCE4C2C8}" presName="dotRepeatNode" presStyleLbl="fgShp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4D0DC7D6-7452-4095-AFD3-565F0928130E}" type="pres">
      <dgm:prSet presAssocID="{9BBDEEB3-BDAB-4B37-A3BB-20C6E2E9694C}" presName="txNode5" presStyleLbl="revTx" presStyleIdx="4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536358-8F16-4150-9161-C240595A0107}" type="pres">
      <dgm:prSet presAssocID="{5DE29D47-0EF3-404A-931F-D72FBD51A0A6}" presName="dotNode5" presStyleCnt="0"/>
      <dgm:spPr/>
    </dgm:pt>
    <dgm:pt modelId="{7237522C-D80F-4790-97F5-B719BAC961F5}" type="pres">
      <dgm:prSet presAssocID="{5DE29D47-0EF3-404A-931F-D72FBD51A0A6}" presName="dotRepeatNode" presStyleLbl="fgShp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9E30C125-77BA-43C8-BF1C-E56B8DECEDD5}" type="pres">
      <dgm:prSet presAssocID="{167DFE20-7E16-456C-BA4D-830C77ED1D86}" presName="txNode6" presStyleLbl="revTx" presStyleIdx="5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A5B6C26-4FEF-46AB-8B85-F0E0CCB63286}" type="presOf" srcId="{1CBBB92E-7C9C-4DDF-A3E8-D78D92494A2C}" destId="{25978E23-387D-4286-8DF4-27F691EE683C}" srcOrd="0" destOrd="0" presId="urn:microsoft.com/office/officeart/2009/3/layout/DescendingProcess"/>
    <dgm:cxn modelId="{BD8A2C0D-268C-4AFD-9584-524378926742}" type="presOf" srcId="{A1A1200D-8F80-4090-9323-612364B8B96A}" destId="{CA99074D-80EE-4A11-B7B5-B7E5BDD3DC6A}" srcOrd="0" destOrd="0" presId="urn:microsoft.com/office/officeart/2009/3/layout/DescendingProcess"/>
    <dgm:cxn modelId="{C3836B7C-609C-474E-9D70-4D525365AED6}" type="presOf" srcId="{0F862A8E-3F84-4E37-AC55-8BCBEA3B2E08}" destId="{7467865E-6ACB-4FA5-9EDB-F4B0BEDEAAE3}" srcOrd="0" destOrd="0" presId="urn:microsoft.com/office/officeart/2009/3/layout/DescendingProcess"/>
    <dgm:cxn modelId="{BE622183-84A1-4C6C-9092-1BD340F50DE1}" srcId="{2E0F4309-993F-4B4F-A1D6-5643B9F4F13E}" destId="{C177B6BB-7AF2-40A2-9AEC-EDDEA043B166}" srcOrd="2" destOrd="0" parTransId="{5B615CF9-E1E4-4388-923B-9B356F2F5BC9}" sibTransId="{A1A1200D-8F80-4090-9323-612364B8B96A}"/>
    <dgm:cxn modelId="{FD454E35-7720-40DD-BFC1-B231C91C9406}" type="presOf" srcId="{167DFE20-7E16-456C-BA4D-830C77ED1D86}" destId="{9E30C125-77BA-43C8-BF1C-E56B8DECEDD5}" srcOrd="0" destOrd="0" presId="urn:microsoft.com/office/officeart/2009/3/layout/DescendingProcess"/>
    <dgm:cxn modelId="{B825E4E4-0F0B-4D2A-89E1-24B063023542}" srcId="{2E0F4309-993F-4B4F-A1D6-5643B9F4F13E}" destId="{6FC88F80-4ADB-446E-AE37-8A73F0A2E60E}" srcOrd="0" destOrd="0" parTransId="{53505265-500A-4F19-8A68-ABB45934DFFF}" sibTransId="{1B2E9D32-6594-485A-9DA2-F77E92384387}"/>
    <dgm:cxn modelId="{2C0C87D8-0CCD-4E94-ADF4-BE11F09D9F6C}" type="presOf" srcId="{6FC88F80-4ADB-446E-AE37-8A73F0A2E60E}" destId="{95E645D4-F567-473B-8CAB-38451A5C23C0}" srcOrd="0" destOrd="0" presId="urn:microsoft.com/office/officeart/2009/3/layout/DescendingProcess"/>
    <dgm:cxn modelId="{A38EB749-F99C-42AC-B554-81605ECD5C46}" srcId="{2E0F4309-993F-4B4F-A1D6-5643B9F4F13E}" destId="{9BBDEEB3-BDAB-4B37-A3BB-20C6E2E9694C}" srcOrd="4" destOrd="0" parTransId="{42EDBF5A-11B4-4CAB-AF25-85E9BB885910}" sibTransId="{5DE29D47-0EF3-404A-931F-D72FBD51A0A6}"/>
    <dgm:cxn modelId="{439D600D-A78A-4031-AC82-81311735A3EA}" srcId="{2E0F4309-993F-4B4F-A1D6-5643B9F4F13E}" destId="{167DFE20-7E16-456C-BA4D-830C77ED1D86}" srcOrd="5" destOrd="0" parTransId="{59FB3FA4-C3E3-44B3-BF67-8DC5764F45A5}" sibTransId="{1E003EE8-41E1-4D48-B259-EE567C7576E3}"/>
    <dgm:cxn modelId="{C4535D75-4130-40E9-B297-CF0B7A27D5BF}" type="presOf" srcId="{00A9A646-CB9E-4594-B5FA-12EC6C1039AF}" destId="{66059E77-FDB4-4B63-83D7-03D2BA83238D}" srcOrd="0" destOrd="0" presId="urn:microsoft.com/office/officeart/2009/3/layout/DescendingProcess"/>
    <dgm:cxn modelId="{80D47A27-8137-4729-B442-CC1DDAB2FD43}" type="presOf" srcId="{3CF6B1DF-F23C-440F-AA95-434EFCE4C2C8}" destId="{9E128376-7E07-456F-9EA4-BE052E8B5FA9}" srcOrd="0" destOrd="0" presId="urn:microsoft.com/office/officeart/2009/3/layout/DescendingProcess"/>
    <dgm:cxn modelId="{CBFE3D2F-18BE-4558-9364-1CA7180D6461}" type="presOf" srcId="{2E0F4309-993F-4B4F-A1D6-5643B9F4F13E}" destId="{B7B86572-02E9-4687-8325-9B1810CDF9FC}" srcOrd="0" destOrd="0" presId="urn:microsoft.com/office/officeart/2009/3/layout/DescendingProcess"/>
    <dgm:cxn modelId="{8717CABC-DFE2-4376-91C7-9285605A721C}" type="presOf" srcId="{9BBDEEB3-BDAB-4B37-A3BB-20C6E2E9694C}" destId="{4D0DC7D6-7452-4095-AFD3-565F0928130E}" srcOrd="0" destOrd="0" presId="urn:microsoft.com/office/officeart/2009/3/layout/DescendingProcess"/>
    <dgm:cxn modelId="{14CA2A05-741C-4687-8454-63C25D0BABD6}" type="presOf" srcId="{C177B6BB-7AF2-40A2-9AEC-EDDEA043B166}" destId="{221318ED-B500-49FF-9C60-7878E1253393}" srcOrd="0" destOrd="0" presId="urn:microsoft.com/office/officeart/2009/3/layout/DescendingProcess"/>
    <dgm:cxn modelId="{19AF23D7-2900-4067-B3BB-03A4D4EF0175}" srcId="{2E0F4309-993F-4B4F-A1D6-5643B9F4F13E}" destId="{1CBBB92E-7C9C-4DDF-A3E8-D78D92494A2C}" srcOrd="1" destOrd="0" parTransId="{BEFF5183-9205-4AA1-9CD7-2EF9A5F5B151}" sibTransId="{0F862A8E-3F84-4E37-AC55-8BCBEA3B2E08}"/>
    <dgm:cxn modelId="{F86B8822-1BC5-44DA-8FD3-DBBDC0E9730A}" srcId="{2E0F4309-993F-4B4F-A1D6-5643B9F4F13E}" destId="{00A9A646-CB9E-4594-B5FA-12EC6C1039AF}" srcOrd="3" destOrd="0" parTransId="{3481AAD8-D1D3-4AA9-A84B-DD37895CE4E0}" sibTransId="{3CF6B1DF-F23C-440F-AA95-434EFCE4C2C8}"/>
    <dgm:cxn modelId="{77097FBF-29AC-4AAB-9201-C53C03925D59}" type="presOf" srcId="{5DE29D47-0EF3-404A-931F-D72FBD51A0A6}" destId="{7237522C-D80F-4790-97F5-B719BAC961F5}" srcOrd="0" destOrd="0" presId="urn:microsoft.com/office/officeart/2009/3/layout/DescendingProcess"/>
    <dgm:cxn modelId="{998F5A00-1E21-45FC-87E8-05F1E1DF256E}" type="presParOf" srcId="{B7B86572-02E9-4687-8325-9B1810CDF9FC}" destId="{7F0B727F-4F36-4BD2-A966-494C9EB9BA07}" srcOrd="0" destOrd="0" presId="urn:microsoft.com/office/officeart/2009/3/layout/DescendingProcess"/>
    <dgm:cxn modelId="{9B5F959F-E6A4-4D82-8092-AC7CF9F38DB4}" type="presParOf" srcId="{B7B86572-02E9-4687-8325-9B1810CDF9FC}" destId="{95E645D4-F567-473B-8CAB-38451A5C23C0}" srcOrd="1" destOrd="0" presId="urn:microsoft.com/office/officeart/2009/3/layout/DescendingProcess"/>
    <dgm:cxn modelId="{0E06591E-5D46-4FE2-9460-E3C51957DD24}" type="presParOf" srcId="{B7B86572-02E9-4687-8325-9B1810CDF9FC}" destId="{25978E23-387D-4286-8DF4-27F691EE683C}" srcOrd="2" destOrd="0" presId="urn:microsoft.com/office/officeart/2009/3/layout/DescendingProcess"/>
    <dgm:cxn modelId="{28F7A1FE-2342-49D8-B55D-9026E2F141CA}" type="presParOf" srcId="{B7B86572-02E9-4687-8325-9B1810CDF9FC}" destId="{35F8A4E4-E9F4-4F66-B14F-615F6B9222C8}" srcOrd="3" destOrd="0" presId="urn:microsoft.com/office/officeart/2009/3/layout/DescendingProcess"/>
    <dgm:cxn modelId="{D8574E16-2841-43E2-95E2-A1B27828335E}" type="presParOf" srcId="{35F8A4E4-E9F4-4F66-B14F-615F6B9222C8}" destId="{7467865E-6ACB-4FA5-9EDB-F4B0BEDEAAE3}" srcOrd="0" destOrd="0" presId="urn:microsoft.com/office/officeart/2009/3/layout/DescendingProcess"/>
    <dgm:cxn modelId="{B416CD02-6AD6-4D6D-9830-7D7078D5FACD}" type="presParOf" srcId="{B7B86572-02E9-4687-8325-9B1810CDF9FC}" destId="{221318ED-B500-49FF-9C60-7878E1253393}" srcOrd="4" destOrd="0" presId="urn:microsoft.com/office/officeart/2009/3/layout/DescendingProcess"/>
    <dgm:cxn modelId="{8D51A742-73D9-4AF1-B02E-1F37BC3D571F}" type="presParOf" srcId="{B7B86572-02E9-4687-8325-9B1810CDF9FC}" destId="{6D20CB64-1FEC-43C0-B4C3-E5AEB616B3F0}" srcOrd="5" destOrd="0" presId="urn:microsoft.com/office/officeart/2009/3/layout/DescendingProcess"/>
    <dgm:cxn modelId="{C5B67BCE-887F-492E-9743-8D933D651A47}" type="presParOf" srcId="{6D20CB64-1FEC-43C0-B4C3-E5AEB616B3F0}" destId="{CA99074D-80EE-4A11-B7B5-B7E5BDD3DC6A}" srcOrd="0" destOrd="0" presId="urn:microsoft.com/office/officeart/2009/3/layout/DescendingProcess"/>
    <dgm:cxn modelId="{30FB4761-B123-40E6-94FE-EEE85C86F504}" type="presParOf" srcId="{B7B86572-02E9-4687-8325-9B1810CDF9FC}" destId="{66059E77-FDB4-4B63-83D7-03D2BA83238D}" srcOrd="6" destOrd="0" presId="urn:microsoft.com/office/officeart/2009/3/layout/DescendingProcess"/>
    <dgm:cxn modelId="{65E6D5EE-3EF3-4794-9F80-33921470A167}" type="presParOf" srcId="{B7B86572-02E9-4687-8325-9B1810CDF9FC}" destId="{86E2EC3D-9FF1-4247-B221-ADC897F2BB69}" srcOrd="7" destOrd="0" presId="urn:microsoft.com/office/officeart/2009/3/layout/DescendingProcess"/>
    <dgm:cxn modelId="{EC8F270B-9DAE-42EC-A06B-9304F5D69FE1}" type="presParOf" srcId="{86E2EC3D-9FF1-4247-B221-ADC897F2BB69}" destId="{9E128376-7E07-456F-9EA4-BE052E8B5FA9}" srcOrd="0" destOrd="0" presId="urn:microsoft.com/office/officeart/2009/3/layout/DescendingProcess"/>
    <dgm:cxn modelId="{0A30C7D7-57EA-4952-8853-0B8FF45B2EF2}" type="presParOf" srcId="{B7B86572-02E9-4687-8325-9B1810CDF9FC}" destId="{4D0DC7D6-7452-4095-AFD3-565F0928130E}" srcOrd="8" destOrd="0" presId="urn:microsoft.com/office/officeart/2009/3/layout/DescendingProcess"/>
    <dgm:cxn modelId="{45604B61-E144-4A7E-ADBC-C0DB1056609A}" type="presParOf" srcId="{B7B86572-02E9-4687-8325-9B1810CDF9FC}" destId="{F0536358-8F16-4150-9161-C240595A0107}" srcOrd="9" destOrd="0" presId="urn:microsoft.com/office/officeart/2009/3/layout/DescendingProcess"/>
    <dgm:cxn modelId="{469BBEBD-7F8C-4984-A703-9772C40C9A9E}" type="presParOf" srcId="{F0536358-8F16-4150-9161-C240595A0107}" destId="{7237522C-D80F-4790-97F5-B719BAC961F5}" srcOrd="0" destOrd="0" presId="urn:microsoft.com/office/officeart/2009/3/layout/DescendingProcess"/>
    <dgm:cxn modelId="{C778EF2F-D3E9-4F1D-BF13-DD379D86FAC5}" type="presParOf" srcId="{B7B86572-02E9-4687-8325-9B1810CDF9FC}" destId="{9E30C125-77BA-43C8-BF1C-E56B8DECEDD5}" srcOrd="10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114BBE09-E87A-4BA8-B965-F6B70F44874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1257761-381B-4488-BCEF-129F40D6FEE3}" type="pres">
      <dgm:prSet presAssocID="{114BBE09-E87A-4BA8-B965-F6B70F44874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73A1B2A-B5B6-4374-B07E-5D83CD64BA23}" type="presOf" srcId="{114BBE09-E87A-4BA8-B965-F6B70F44874F}" destId="{71257761-381B-4488-BCEF-129F40D6FEE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4BBE09-E87A-4BA8-B965-F6B70F44874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1257761-381B-4488-BCEF-129F40D6FEE3}" type="pres">
      <dgm:prSet presAssocID="{114BBE09-E87A-4BA8-B965-F6B70F44874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DE3CF67-6FFD-4A52-B07D-FE21B539C208}" type="presOf" srcId="{114BBE09-E87A-4BA8-B965-F6B70F44874F}" destId="{71257761-381B-4488-BCEF-129F40D6FEE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97517C78-70D1-4E91-836D-9588DD2926B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DCBF5E1-8800-4139-988F-07B0EBDA3DCD}">
      <dgm:prSet phldrT="[텍스트]"/>
      <dgm:spPr/>
      <dgm:t>
        <a:bodyPr/>
        <a:lstStyle/>
        <a:p>
          <a:pPr algn="ctr" latinLnBrk="1"/>
          <a:r>
            <a:rPr lang="en-US" altLang="ko-KR" dirty="0" smtClean="0"/>
            <a:t>ETF(</a:t>
          </a:r>
          <a:r>
            <a:rPr lang="en-US" b="0" i="0" dirty="0" smtClean="0"/>
            <a:t>Exchange Traded Fund)</a:t>
          </a:r>
          <a:endParaRPr lang="ko-KR" altLang="en-US" dirty="0"/>
        </a:p>
      </dgm:t>
    </dgm:pt>
    <dgm:pt modelId="{8D28240B-0628-46C5-9BAA-DCF57B747B5D}" type="parTrans" cxnId="{29C1740A-8051-44BC-BAF5-7BE7EC4C27FE}">
      <dgm:prSet/>
      <dgm:spPr/>
      <dgm:t>
        <a:bodyPr/>
        <a:lstStyle/>
        <a:p>
          <a:pPr latinLnBrk="1"/>
          <a:endParaRPr lang="ko-KR" altLang="en-US"/>
        </a:p>
      </dgm:t>
    </dgm:pt>
    <dgm:pt modelId="{DFCB9763-B608-48F8-8494-613669931CF9}" type="sibTrans" cxnId="{29C1740A-8051-44BC-BAF5-7BE7EC4C27FE}">
      <dgm:prSet/>
      <dgm:spPr/>
      <dgm:t>
        <a:bodyPr/>
        <a:lstStyle/>
        <a:p>
          <a:pPr latinLnBrk="1"/>
          <a:endParaRPr lang="ko-KR" altLang="en-US"/>
        </a:p>
      </dgm:t>
    </dgm:pt>
    <dgm:pt modelId="{63F96A76-A031-4508-BC9B-4913A4266996}" type="pres">
      <dgm:prSet presAssocID="{97517C78-70D1-4E91-836D-9588DD2926B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5EBB722-4C01-445F-960C-5AEE6C0FC39F}" type="pres">
      <dgm:prSet presAssocID="{5DCBF5E1-8800-4139-988F-07B0EBDA3DC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9208FC1-6B9B-4B8E-A4EC-06E9DE68869E}" type="presOf" srcId="{5DCBF5E1-8800-4139-988F-07B0EBDA3DCD}" destId="{05EBB722-4C01-445F-960C-5AEE6C0FC39F}" srcOrd="0" destOrd="0" presId="urn:microsoft.com/office/officeart/2005/8/layout/vList2"/>
    <dgm:cxn modelId="{1F8F5C52-3B0F-4DD4-ABDC-EE1A387F31F7}" type="presOf" srcId="{97517C78-70D1-4E91-836D-9588DD2926B4}" destId="{63F96A76-A031-4508-BC9B-4913A4266996}" srcOrd="0" destOrd="0" presId="urn:microsoft.com/office/officeart/2005/8/layout/vList2"/>
    <dgm:cxn modelId="{29C1740A-8051-44BC-BAF5-7BE7EC4C27FE}" srcId="{97517C78-70D1-4E91-836D-9588DD2926B4}" destId="{5DCBF5E1-8800-4139-988F-07B0EBDA3DCD}" srcOrd="0" destOrd="0" parTransId="{8D28240B-0628-46C5-9BAA-DCF57B747B5D}" sibTransId="{DFCB9763-B608-48F8-8494-613669931CF9}"/>
    <dgm:cxn modelId="{8CAEF637-7C5A-4877-B5FF-78A5C2C18E06}" type="presParOf" srcId="{63F96A76-A031-4508-BC9B-4913A4266996}" destId="{05EBB722-4C01-445F-960C-5AEE6C0FC39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3BC4D3B8-C030-4660-8441-80FC61362DD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1A91D65-CCF7-428B-868B-E64C3698BFEA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D2Coding" pitchFamily="49" charset="-127"/>
              <a:ea typeface="D2Coding" pitchFamily="49" charset="-127"/>
            </a:rPr>
            <a:t>특정 지수를 추종하여 거래소에 상장되어 거래됨</a:t>
          </a:r>
          <a:r>
            <a:rPr lang="en-US" altLang="ko-KR" dirty="0" smtClean="0">
              <a:latin typeface="D2Coding" pitchFamily="49" charset="-127"/>
              <a:ea typeface="D2Coding" pitchFamily="49" charset="-127"/>
            </a:rPr>
            <a:t>.</a:t>
          </a:r>
        </a:p>
        <a:p>
          <a:pPr latinLnBrk="1"/>
          <a:r>
            <a:rPr lang="ko-KR" altLang="en-US" dirty="0" smtClean="0">
              <a:latin typeface="D2Coding" pitchFamily="49" charset="-127"/>
              <a:ea typeface="D2Coding" pitchFamily="49" charset="-127"/>
            </a:rPr>
            <a:t>인덱스 펀드가 모태</a:t>
          </a:r>
          <a:endParaRPr lang="en-US" altLang="ko-KR" dirty="0" smtClean="0">
            <a:latin typeface="D2Coding" pitchFamily="49" charset="-127"/>
            <a:ea typeface="D2Coding" pitchFamily="49" charset="-127"/>
          </a:endParaRPr>
        </a:p>
        <a:p>
          <a:pPr latinLnBrk="1"/>
          <a:r>
            <a:rPr lang="ko-KR" altLang="en-US" dirty="0" smtClean="0">
              <a:latin typeface="D2Coding" pitchFamily="49" charset="-127"/>
              <a:ea typeface="D2Coding" pitchFamily="49" charset="-127"/>
            </a:rPr>
            <a:t>초기엔 지수를 기초자산으로 삼는 상품</a:t>
          </a:r>
          <a:endParaRPr lang="en-US" altLang="ko-KR" dirty="0" smtClean="0">
            <a:latin typeface="D2Coding" pitchFamily="49" charset="-127"/>
            <a:ea typeface="D2Coding" pitchFamily="49" charset="-127"/>
          </a:endParaRPr>
        </a:p>
        <a:p>
          <a:pPr latinLnBrk="1"/>
          <a:r>
            <a:rPr lang="ko-KR" altLang="en-US" dirty="0" smtClean="0">
              <a:latin typeface="D2Coding" pitchFamily="49" charset="-127"/>
              <a:ea typeface="D2Coding" pitchFamily="49" charset="-127"/>
            </a:rPr>
            <a:t>지금은 </a:t>
          </a:r>
          <a:r>
            <a:rPr lang="ko-KR" altLang="en-US" dirty="0" err="1" smtClean="0">
              <a:latin typeface="D2Coding" pitchFamily="49" charset="-127"/>
              <a:ea typeface="D2Coding" pitchFamily="49" charset="-127"/>
            </a:rPr>
            <a:t>지수말고</a:t>
          </a:r>
          <a:r>
            <a:rPr lang="ko-KR" altLang="en-US" dirty="0" smtClean="0">
              <a:latin typeface="D2Coding" pitchFamily="49" charset="-127"/>
              <a:ea typeface="D2Coding" pitchFamily="49" charset="-127"/>
            </a:rPr>
            <a:t> 다양한 자산 또는 전략을 추종함</a:t>
          </a:r>
          <a:r>
            <a:rPr lang="en-US" altLang="ko-KR" dirty="0" smtClean="0">
              <a:latin typeface="D2Coding" pitchFamily="49" charset="-127"/>
              <a:ea typeface="D2Coding" pitchFamily="49" charset="-127"/>
            </a:rPr>
            <a:t>.</a:t>
          </a:r>
        </a:p>
      </dgm:t>
    </dgm:pt>
    <dgm:pt modelId="{1810F095-9A50-4BC8-A0D7-D2F06F5B772C}" type="parTrans" cxnId="{BF8B8972-BEB5-4DA2-81CC-FCBC5E80D32D}">
      <dgm:prSet/>
      <dgm:spPr/>
      <dgm:t>
        <a:bodyPr/>
        <a:lstStyle/>
        <a:p>
          <a:pPr latinLnBrk="1"/>
          <a:endParaRPr lang="ko-KR" altLang="en-US"/>
        </a:p>
      </dgm:t>
    </dgm:pt>
    <dgm:pt modelId="{47B08F5A-CB82-405F-87BD-4736BD8BFC90}" type="sibTrans" cxnId="{BF8B8972-BEB5-4DA2-81CC-FCBC5E80D32D}">
      <dgm:prSet/>
      <dgm:spPr/>
      <dgm:t>
        <a:bodyPr/>
        <a:lstStyle/>
        <a:p>
          <a:pPr latinLnBrk="1"/>
          <a:endParaRPr lang="ko-KR" altLang="en-US"/>
        </a:p>
      </dgm:t>
    </dgm:pt>
    <dgm:pt modelId="{CEB972AA-E706-48D6-AD8F-5D26E9085F27}">
      <dgm:prSet phldrT="[텍스트]"/>
      <dgm:spPr/>
      <dgm:t>
        <a:bodyPr/>
        <a:lstStyle/>
        <a:p>
          <a:pPr latinLnBrk="1"/>
          <a:r>
            <a:rPr lang="ko-KR" altLang="en-US" u="none" dirty="0" smtClean="0">
              <a:latin typeface="D2Coding" pitchFamily="49" charset="-127"/>
              <a:ea typeface="D2Coding" pitchFamily="49" charset="-127"/>
            </a:rPr>
            <a:t>종목을 선택하는 능력이 부족한 대부분의 일반 개인 </a:t>
          </a:r>
          <a:r>
            <a:rPr lang="ko-KR" altLang="en-US" u="none" dirty="0" smtClean="0">
              <a:latin typeface="D2Coding" pitchFamily="49" charset="-127"/>
              <a:ea typeface="D2Coding" pitchFamily="49" charset="-127"/>
              <a:hlinkClick xmlns:r="http://schemas.openxmlformats.org/officeDocument/2006/relationships" r:id="rId1" tooltip="투자자"/>
            </a:rPr>
            <a:t>투자자</a:t>
          </a:r>
          <a:r>
            <a:rPr lang="ko-KR" altLang="en-US" u="none" dirty="0" smtClean="0">
              <a:latin typeface="D2Coding" pitchFamily="49" charset="-127"/>
              <a:ea typeface="D2Coding" pitchFamily="49" charset="-127"/>
            </a:rPr>
            <a:t>들은 몇몇 기업에 집중 투자하는 것보다 미국의 주식 시장 대표 지수인 </a:t>
          </a:r>
          <a:r>
            <a:rPr lang="en-US" altLang="ko-KR" u="none" dirty="0" smtClean="0">
              <a:latin typeface="D2Coding" pitchFamily="49" charset="-127"/>
              <a:ea typeface="D2Coding" pitchFamily="49" charset="-127"/>
              <a:hlinkClick xmlns:r="http://schemas.openxmlformats.org/officeDocument/2006/relationships" r:id="rId2" tooltip="S&amp;P 500"/>
            </a:rPr>
            <a:t>S&amp;P 500</a:t>
          </a:r>
          <a:r>
            <a:rPr lang="ko-KR" altLang="en-US" u="none" dirty="0" smtClean="0">
              <a:latin typeface="D2Coding" pitchFamily="49" charset="-127"/>
              <a:ea typeface="D2Coding" pitchFamily="49" charset="-127"/>
            </a:rPr>
            <a:t>을 추종하는 </a:t>
          </a:r>
          <a:r>
            <a:rPr lang="en-US" altLang="ko-KR" u="none" dirty="0" smtClean="0">
              <a:latin typeface="D2Coding" pitchFamily="49" charset="-127"/>
              <a:ea typeface="D2Coding" pitchFamily="49" charset="-127"/>
            </a:rPr>
            <a:t>ETF</a:t>
          </a:r>
          <a:r>
            <a:rPr lang="ko-KR" altLang="en-US" u="none" dirty="0" smtClean="0">
              <a:latin typeface="D2Coding" pitchFamily="49" charset="-127"/>
              <a:ea typeface="D2Coding" pitchFamily="49" charset="-127"/>
            </a:rPr>
            <a:t>를 사는 것이 현명하다</a:t>
          </a:r>
          <a:endParaRPr lang="en-US" altLang="ko-KR" u="none" dirty="0" smtClean="0">
            <a:latin typeface="D2Coding" pitchFamily="49" charset="-127"/>
            <a:ea typeface="D2Coding" pitchFamily="49" charset="-127"/>
          </a:endParaRPr>
        </a:p>
      </dgm:t>
    </dgm:pt>
    <dgm:pt modelId="{E0E71CFB-2180-43EA-8904-5AD4C98C6EDB}" type="parTrans" cxnId="{6CB04AF4-2171-46EF-AB44-DEDA7EB2305E}">
      <dgm:prSet/>
      <dgm:spPr/>
      <dgm:t>
        <a:bodyPr/>
        <a:lstStyle/>
        <a:p>
          <a:pPr latinLnBrk="1"/>
          <a:endParaRPr lang="ko-KR" altLang="en-US"/>
        </a:p>
      </dgm:t>
    </dgm:pt>
    <dgm:pt modelId="{F968D3C7-C899-469C-803D-6CEA609BE4A1}" type="sibTrans" cxnId="{6CB04AF4-2171-46EF-AB44-DEDA7EB2305E}">
      <dgm:prSet/>
      <dgm:spPr/>
      <dgm:t>
        <a:bodyPr/>
        <a:lstStyle/>
        <a:p>
          <a:pPr latinLnBrk="1"/>
          <a:endParaRPr lang="ko-KR" altLang="en-US"/>
        </a:p>
      </dgm:t>
    </dgm:pt>
    <dgm:pt modelId="{C07371BB-83D0-4CCC-9446-9F3B63A64B4E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D2Coding" pitchFamily="49" charset="-127"/>
              <a:ea typeface="D2Coding" pitchFamily="49" charset="-127"/>
            </a:rPr>
            <a:t>잦은 매매의 유혹을 경계한다면 투자 종목 선정 안목이 부족한 개인 투자자들에게 </a:t>
          </a:r>
          <a:r>
            <a:rPr lang="en-US" altLang="ko-KR" dirty="0" smtClean="0">
              <a:latin typeface="D2Coding" pitchFamily="49" charset="-127"/>
              <a:ea typeface="D2Coding" pitchFamily="49" charset="-127"/>
            </a:rPr>
            <a:t>ETF</a:t>
          </a:r>
          <a:r>
            <a:rPr lang="ko-KR" altLang="en-US" dirty="0" smtClean="0">
              <a:latin typeface="D2Coding" pitchFamily="49" charset="-127"/>
              <a:ea typeface="D2Coding" pitchFamily="49" charset="-127"/>
            </a:rPr>
            <a:t>는 최고의 선택</a:t>
          </a:r>
          <a:endParaRPr lang="en-US" altLang="ko-KR" dirty="0" smtClean="0">
            <a:latin typeface="D2Coding" pitchFamily="49" charset="-127"/>
            <a:ea typeface="D2Coding" pitchFamily="49" charset="-127"/>
          </a:endParaRPr>
        </a:p>
      </dgm:t>
    </dgm:pt>
    <dgm:pt modelId="{05BDCCA9-087A-4657-9310-F0799420F40A}" type="parTrans" cxnId="{523C11F1-6C63-4F75-9E95-ACEEC8E7760E}">
      <dgm:prSet/>
      <dgm:spPr/>
      <dgm:t>
        <a:bodyPr/>
        <a:lstStyle/>
        <a:p>
          <a:pPr latinLnBrk="1"/>
          <a:endParaRPr lang="ko-KR" altLang="en-US"/>
        </a:p>
      </dgm:t>
    </dgm:pt>
    <dgm:pt modelId="{F387E778-5B29-4CC0-BEBB-22924AAF3B72}" type="sibTrans" cxnId="{523C11F1-6C63-4F75-9E95-ACEEC8E7760E}">
      <dgm:prSet/>
      <dgm:spPr/>
      <dgm:t>
        <a:bodyPr/>
        <a:lstStyle/>
        <a:p>
          <a:pPr latinLnBrk="1"/>
          <a:endParaRPr lang="ko-KR" altLang="en-US"/>
        </a:p>
      </dgm:t>
    </dgm:pt>
    <dgm:pt modelId="{6AA932E5-7775-4774-8B46-5D4CD361D47C}">
      <dgm:prSet phldrT="[텍스트]"/>
      <dgm:spPr/>
      <dgm:t>
        <a:bodyPr/>
        <a:lstStyle/>
        <a:p>
          <a:pPr algn="r" latinLnBrk="1"/>
          <a:r>
            <a:rPr lang="ko-KR" altLang="en-US" dirty="0" err="1" smtClean="0">
              <a:latin typeface="D2Coding" pitchFamily="49" charset="-127"/>
              <a:ea typeface="D2Coding" pitchFamily="49" charset="-127"/>
            </a:rPr>
            <a:t>워렌버핏</a:t>
          </a:r>
          <a:endParaRPr lang="en-US" altLang="ko-KR" dirty="0" smtClean="0">
            <a:latin typeface="D2Coding" pitchFamily="49" charset="-127"/>
            <a:ea typeface="D2Coding" pitchFamily="49" charset="-127"/>
          </a:endParaRPr>
        </a:p>
      </dgm:t>
    </dgm:pt>
    <dgm:pt modelId="{9047E68A-D84B-43C3-98E2-376E11456CE6}" type="parTrans" cxnId="{DC1D4C37-115E-4EC2-8D46-E49880D0B78B}">
      <dgm:prSet/>
      <dgm:spPr/>
      <dgm:t>
        <a:bodyPr/>
        <a:lstStyle/>
        <a:p>
          <a:pPr latinLnBrk="1"/>
          <a:endParaRPr lang="ko-KR" altLang="en-US"/>
        </a:p>
      </dgm:t>
    </dgm:pt>
    <dgm:pt modelId="{F94050B3-E993-4F71-B046-E63F759DAE19}" type="sibTrans" cxnId="{DC1D4C37-115E-4EC2-8D46-E49880D0B78B}">
      <dgm:prSet/>
      <dgm:spPr/>
      <dgm:t>
        <a:bodyPr/>
        <a:lstStyle/>
        <a:p>
          <a:pPr latinLnBrk="1"/>
          <a:endParaRPr lang="ko-KR" altLang="en-US"/>
        </a:p>
      </dgm:t>
    </dgm:pt>
    <dgm:pt modelId="{56BF4C6D-E8B5-45FB-BA5E-99502AB30EB8}">
      <dgm:prSet phldrT="[텍스트]"/>
      <dgm:spPr/>
      <dgm:t>
        <a:bodyPr/>
        <a:lstStyle/>
        <a:p>
          <a:pPr algn="r" latinLnBrk="1"/>
          <a:r>
            <a:rPr lang="ko-KR" altLang="en-US" dirty="0" err="1" smtClean="0">
              <a:latin typeface="D2Coding" pitchFamily="49" charset="-127"/>
              <a:ea typeface="D2Coding" pitchFamily="49" charset="-127"/>
            </a:rPr>
            <a:t>존보글</a:t>
          </a:r>
          <a:endParaRPr lang="en-US" altLang="ko-KR" dirty="0" smtClean="0">
            <a:latin typeface="D2Coding" pitchFamily="49" charset="-127"/>
            <a:ea typeface="D2Coding" pitchFamily="49" charset="-127"/>
          </a:endParaRPr>
        </a:p>
      </dgm:t>
    </dgm:pt>
    <dgm:pt modelId="{71B89A64-AC2C-440B-A213-ABD92770DBFE}" type="parTrans" cxnId="{75832B22-0C00-4B9F-9C7A-00B5811598AF}">
      <dgm:prSet/>
      <dgm:spPr/>
      <dgm:t>
        <a:bodyPr/>
        <a:lstStyle/>
        <a:p>
          <a:pPr latinLnBrk="1"/>
          <a:endParaRPr lang="ko-KR" altLang="en-US"/>
        </a:p>
      </dgm:t>
    </dgm:pt>
    <dgm:pt modelId="{986D3691-F2EB-4933-B920-963C220C9D0E}" type="sibTrans" cxnId="{75832B22-0C00-4B9F-9C7A-00B5811598AF}">
      <dgm:prSet/>
      <dgm:spPr/>
      <dgm:t>
        <a:bodyPr/>
        <a:lstStyle/>
        <a:p>
          <a:pPr latinLnBrk="1"/>
          <a:endParaRPr lang="ko-KR" altLang="en-US"/>
        </a:p>
      </dgm:t>
    </dgm:pt>
    <dgm:pt modelId="{723BBD8A-42C4-463B-87AB-27612B4DC02E}" type="pres">
      <dgm:prSet presAssocID="{3BC4D3B8-C030-4660-8441-80FC61362DD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AE6D3E9-5B86-459C-B636-5440BB69390E}" type="pres">
      <dgm:prSet presAssocID="{CEB972AA-E706-48D6-AD8F-5D26E9085F27}" presName="parentText" presStyleLbl="node1" presStyleIdx="0" presStyleCnt="3" custScaleY="7564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D18DB5B-1F7D-4D1B-9EB8-B6762D1C9CAB}" type="pres">
      <dgm:prSet presAssocID="{CEB972AA-E706-48D6-AD8F-5D26E9085F27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B6B93D2-B6F6-4553-85FE-E77401891591}" type="pres">
      <dgm:prSet presAssocID="{C07371BB-83D0-4CCC-9446-9F3B63A64B4E}" presName="parentText" presStyleLbl="node1" presStyleIdx="1" presStyleCnt="3" custScaleY="45940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1F04422-BD88-402D-AFE4-DC38B4ACFDAE}" type="pres">
      <dgm:prSet presAssocID="{C07371BB-83D0-4CCC-9446-9F3B63A64B4E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DED09C1-E9F1-42EA-919D-8B9B74EC7B21}" type="pres">
      <dgm:prSet presAssocID="{F1A91D65-CCF7-428B-868B-E64C3698BFEA}" presName="parentText" presStyleLbl="node1" presStyleIdx="2" presStyleCnt="3" custScaleY="146127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23C11F1-6C63-4F75-9E95-ACEEC8E7760E}" srcId="{3BC4D3B8-C030-4660-8441-80FC61362DDE}" destId="{C07371BB-83D0-4CCC-9446-9F3B63A64B4E}" srcOrd="1" destOrd="0" parTransId="{05BDCCA9-087A-4657-9310-F0799420F40A}" sibTransId="{F387E778-5B29-4CC0-BEBB-22924AAF3B72}"/>
    <dgm:cxn modelId="{6AE628E6-D56D-4CBC-B5EE-DFF6719511C8}" type="presOf" srcId="{3BC4D3B8-C030-4660-8441-80FC61362DDE}" destId="{723BBD8A-42C4-463B-87AB-27612B4DC02E}" srcOrd="0" destOrd="0" presId="urn:microsoft.com/office/officeart/2005/8/layout/vList2"/>
    <dgm:cxn modelId="{75832B22-0C00-4B9F-9C7A-00B5811598AF}" srcId="{C07371BB-83D0-4CCC-9446-9F3B63A64B4E}" destId="{56BF4C6D-E8B5-45FB-BA5E-99502AB30EB8}" srcOrd="0" destOrd="0" parTransId="{71B89A64-AC2C-440B-A213-ABD92770DBFE}" sibTransId="{986D3691-F2EB-4933-B920-963C220C9D0E}"/>
    <dgm:cxn modelId="{DC1D4C37-115E-4EC2-8D46-E49880D0B78B}" srcId="{CEB972AA-E706-48D6-AD8F-5D26E9085F27}" destId="{6AA932E5-7775-4774-8B46-5D4CD361D47C}" srcOrd="0" destOrd="0" parTransId="{9047E68A-D84B-43C3-98E2-376E11456CE6}" sibTransId="{F94050B3-E993-4F71-B046-E63F759DAE19}"/>
    <dgm:cxn modelId="{6CB04AF4-2171-46EF-AB44-DEDA7EB2305E}" srcId="{3BC4D3B8-C030-4660-8441-80FC61362DDE}" destId="{CEB972AA-E706-48D6-AD8F-5D26E9085F27}" srcOrd="0" destOrd="0" parTransId="{E0E71CFB-2180-43EA-8904-5AD4C98C6EDB}" sibTransId="{F968D3C7-C899-469C-803D-6CEA609BE4A1}"/>
    <dgm:cxn modelId="{F0C6BBC1-A639-4337-88F1-C93192A25A6F}" type="presOf" srcId="{F1A91D65-CCF7-428B-868B-E64C3698BFEA}" destId="{EDED09C1-E9F1-42EA-919D-8B9B74EC7B21}" srcOrd="0" destOrd="0" presId="urn:microsoft.com/office/officeart/2005/8/layout/vList2"/>
    <dgm:cxn modelId="{BF8B8972-BEB5-4DA2-81CC-FCBC5E80D32D}" srcId="{3BC4D3B8-C030-4660-8441-80FC61362DDE}" destId="{F1A91D65-CCF7-428B-868B-E64C3698BFEA}" srcOrd="2" destOrd="0" parTransId="{1810F095-9A50-4BC8-A0D7-D2F06F5B772C}" sibTransId="{47B08F5A-CB82-405F-87BD-4736BD8BFC90}"/>
    <dgm:cxn modelId="{BA01A24D-C705-415A-BA91-F722E29D6F38}" type="presOf" srcId="{56BF4C6D-E8B5-45FB-BA5E-99502AB30EB8}" destId="{B1F04422-BD88-402D-AFE4-DC38B4ACFDAE}" srcOrd="0" destOrd="0" presId="urn:microsoft.com/office/officeart/2005/8/layout/vList2"/>
    <dgm:cxn modelId="{7081648F-8940-4CDB-ACCE-DD202C18F3B2}" type="presOf" srcId="{C07371BB-83D0-4CCC-9446-9F3B63A64B4E}" destId="{BB6B93D2-B6F6-4553-85FE-E77401891591}" srcOrd="0" destOrd="0" presId="urn:microsoft.com/office/officeart/2005/8/layout/vList2"/>
    <dgm:cxn modelId="{636C5A15-296A-45A0-B2B3-B0165B7E8F19}" type="presOf" srcId="{6AA932E5-7775-4774-8B46-5D4CD361D47C}" destId="{2D18DB5B-1F7D-4D1B-9EB8-B6762D1C9CAB}" srcOrd="0" destOrd="0" presId="urn:microsoft.com/office/officeart/2005/8/layout/vList2"/>
    <dgm:cxn modelId="{22739FAB-8E9F-46CF-9AEC-490D97ADBF16}" type="presOf" srcId="{CEB972AA-E706-48D6-AD8F-5D26E9085F27}" destId="{FAE6D3E9-5B86-459C-B636-5440BB69390E}" srcOrd="0" destOrd="0" presId="urn:microsoft.com/office/officeart/2005/8/layout/vList2"/>
    <dgm:cxn modelId="{B24C6AFA-18DA-4B0B-A1FA-8FC27D9D7C63}" type="presParOf" srcId="{723BBD8A-42C4-463B-87AB-27612B4DC02E}" destId="{FAE6D3E9-5B86-459C-B636-5440BB69390E}" srcOrd="0" destOrd="0" presId="urn:microsoft.com/office/officeart/2005/8/layout/vList2"/>
    <dgm:cxn modelId="{AD6AA76E-1EB2-47B0-903B-398E401067E1}" type="presParOf" srcId="{723BBD8A-42C4-463B-87AB-27612B4DC02E}" destId="{2D18DB5B-1F7D-4D1B-9EB8-B6762D1C9CAB}" srcOrd="1" destOrd="0" presId="urn:microsoft.com/office/officeart/2005/8/layout/vList2"/>
    <dgm:cxn modelId="{5535162B-D65F-450E-BA01-C9A523670F9D}" type="presParOf" srcId="{723BBD8A-42C4-463B-87AB-27612B4DC02E}" destId="{BB6B93D2-B6F6-4553-85FE-E77401891591}" srcOrd="2" destOrd="0" presId="urn:microsoft.com/office/officeart/2005/8/layout/vList2"/>
    <dgm:cxn modelId="{53E61DF4-9E4A-4F96-8833-67D138F5497D}" type="presParOf" srcId="{723BBD8A-42C4-463B-87AB-27612B4DC02E}" destId="{B1F04422-BD88-402D-AFE4-DC38B4ACFDAE}" srcOrd="3" destOrd="0" presId="urn:microsoft.com/office/officeart/2005/8/layout/vList2"/>
    <dgm:cxn modelId="{2B8C65B2-DEE9-411E-8435-B714AE3EFA05}" type="presParOf" srcId="{723BBD8A-42C4-463B-87AB-27612B4DC02E}" destId="{EDED09C1-E9F1-42EA-919D-8B9B74EC7B2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A1607726-6E4A-44C2-BF45-3A91B32722B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7D1C8DF-53B7-4663-B9B5-EEDC55E344F1}">
      <dgm:prSet/>
      <dgm:spPr/>
      <dgm:t>
        <a:bodyPr/>
        <a:lstStyle/>
        <a:p>
          <a:pPr rtl="0" latinLnBrk="1"/>
          <a:r>
            <a:rPr lang="ko-KR" dirty="0" err="1" smtClean="0">
              <a:latin typeface="D2Coding" pitchFamily="49" charset="-127"/>
              <a:ea typeface="D2Coding" pitchFamily="49" charset="-127"/>
            </a:rPr>
            <a:t>레버리지</a:t>
          </a:r>
          <a:r>
            <a:rPr lang="ko-KR" dirty="0" smtClean="0">
              <a:latin typeface="D2Coding" pitchFamily="49" charset="-127"/>
              <a:ea typeface="D2Coding" pitchFamily="49" charset="-127"/>
            </a:rPr>
            <a:t> </a:t>
          </a:r>
          <a:r>
            <a:rPr lang="en-US" altLang="ko-KR" dirty="0" smtClean="0">
              <a:latin typeface="D2Coding" pitchFamily="49" charset="-127"/>
              <a:ea typeface="D2Coding" pitchFamily="49" charset="-127"/>
            </a:rPr>
            <a:t>ETF</a:t>
          </a:r>
          <a:endParaRPr lang="ko-KR" dirty="0">
            <a:latin typeface="D2Coding" pitchFamily="49" charset="-127"/>
            <a:ea typeface="D2Coding" pitchFamily="49" charset="-127"/>
          </a:endParaRPr>
        </a:p>
      </dgm:t>
    </dgm:pt>
    <dgm:pt modelId="{279B6536-30AB-48F8-A6FA-B53D2A987E74}" type="parTrans" cxnId="{D5AEF4B9-0D02-4E4C-86F4-7DC38611F567}">
      <dgm:prSet/>
      <dgm:spPr/>
      <dgm:t>
        <a:bodyPr/>
        <a:lstStyle/>
        <a:p>
          <a:pPr latinLnBrk="1"/>
          <a:endParaRPr lang="ko-KR" altLang="en-US"/>
        </a:p>
      </dgm:t>
    </dgm:pt>
    <dgm:pt modelId="{49AA3E5D-2E6A-4A83-9E65-97335C3D7EE0}" type="sibTrans" cxnId="{D5AEF4B9-0D02-4E4C-86F4-7DC38611F567}">
      <dgm:prSet/>
      <dgm:spPr/>
      <dgm:t>
        <a:bodyPr/>
        <a:lstStyle/>
        <a:p>
          <a:pPr latinLnBrk="1"/>
          <a:endParaRPr lang="ko-KR" altLang="en-US"/>
        </a:p>
      </dgm:t>
    </dgm:pt>
    <dgm:pt modelId="{AB5C546F-E041-4488-B3C2-5DD9B8DDC9FB}">
      <dgm:prSet/>
      <dgm:spPr/>
      <dgm:t>
        <a:bodyPr/>
        <a:lstStyle/>
        <a:p>
          <a:pPr rtl="0" latinLnBrk="1"/>
          <a:r>
            <a:rPr lang="ko-KR" dirty="0" err="1" smtClean="0">
              <a:latin typeface="D2Coding" pitchFamily="49" charset="-127"/>
              <a:ea typeface="D2Coding" pitchFamily="49" charset="-127"/>
            </a:rPr>
            <a:t>인버스</a:t>
          </a:r>
          <a:r>
            <a:rPr lang="ko-KR" dirty="0" smtClean="0">
              <a:latin typeface="D2Coding" pitchFamily="49" charset="-127"/>
              <a:ea typeface="D2Coding" pitchFamily="49" charset="-127"/>
            </a:rPr>
            <a:t> </a:t>
          </a:r>
          <a:r>
            <a:rPr lang="en-US" altLang="ko-KR" dirty="0" smtClean="0">
              <a:latin typeface="D2Coding" pitchFamily="49" charset="-127"/>
              <a:ea typeface="D2Coding" pitchFamily="49" charset="-127"/>
            </a:rPr>
            <a:t>ETF</a:t>
          </a:r>
          <a:endParaRPr lang="ko-KR" dirty="0">
            <a:latin typeface="D2Coding" pitchFamily="49" charset="-127"/>
            <a:ea typeface="D2Coding" pitchFamily="49" charset="-127"/>
          </a:endParaRPr>
        </a:p>
      </dgm:t>
    </dgm:pt>
    <dgm:pt modelId="{CD1210F1-580F-46E6-8715-B58D54CFC050}" type="parTrans" cxnId="{A1240098-0840-4C06-B4E1-CBBE80B4A07A}">
      <dgm:prSet/>
      <dgm:spPr/>
      <dgm:t>
        <a:bodyPr/>
        <a:lstStyle/>
        <a:p>
          <a:pPr latinLnBrk="1"/>
          <a:endParaRPr lang="ko-KR" altLang="en-US"/>
        </a:p>
      </dgm:t>
    </dgm:pt>
    <dgm:pt modelId="{EA548726-F929-4C3C-8A1F-2B3CCD7305AB}" type="sibTrans" cxnId="{A1240098-0840-4C06-B4E1-CBBE80B4A07A}">
      <dgm:prSet/>
      <dgm:spPr/>
      <dgm:t>
        <a:bodyPr/>
        <a:lstStyle/>
        <a:p>
          <a:pPr latinLnBrk="1"/>
          <a:endParaRPr lang="ko-KR" altLang="en-US"/>
        </a:p>
      </dgm:t>
    </dgm:pt>
    <dgm:pt modelId="{D1236633-7230-434E-B155-0ACCA29B4ECF}">
      <dgm:prSet/>
      <dgm:spPr/>
      <dgm:t>
        <a:bodyPr/>
        <a:lstStyle/>
        <a:p>
          <a:pPr rtl="0" latinLnBrk="1"/>
          <a:r>
            <a:rPr lang="ko-KR" altLang="en-US" b="0" i="0" dirty="0" smtClean="0"/>
            <a:t>주가 지수 상승률은 작은 편이라 수익률도 작은데 이에 대한 해법으로 등락률에 일정 수치를 곱하여 </a:t>
          </a:r>
          <a:r>
            <a:rPr lang="ko-KR" altLang="en-US" b="0" i="0" dirty="0" err="1" smtClean="0"/>
            <a:t>리스크와</a:t>
          </a:r>
          <a:r>
            <a:rPr lang="ko-KR" altLang="en-US" b="0" i="0" dirty="0" smtClean="0"/>
            <a:t> 수익률을 동시에 업</a:t>
          </a:r>
          <a:r>
            <a:rPr lang="en-US" altLang="ko-KR" b="0" i="0" dirty="0" smtClean="0"/>
            <a:t>!</a:t>
          </a:r>
          <a:endParaRPr lang="ko-KR" dirty="0">
            <a:latin typeface="D2Coding" pitchFamily="49" charset="-127"/>
            <a:ea typeface="D2Coding" pitchFamily="49" charset="-127"/>
          </a:endParaRPr>
        </a:p>
      </dgm:t>
    </dgm:pt>
    <dgm:pt modelId="{13C6C628-565C-46D4-BD97-BD3F9481DB6B}" type="parTrans" cxnId="{99CF1298-3C6B-4BE5-A977-B4FCCE1E6AF6}">
      <dgm:prSet/>
      <dgm:spPr/>
      <dgm:t>
        <a:bodyPr/>
        <a:lstStyle/>
        <a:p>
          <a:pPr latinLnBrk="1"/>
          <a:endParaRPr lang="ko-KR" altLang="en-US"/>
        </a:p>
      </dgm:t>
    </dgm:pt>
    <dgm:pt modelId="{6347F4AC-B0AF-4A18-A341-E2C9E9117C83}" type="sibTrans" cxnId="{99CF1298-3C6B-4BE5-A977-B4FCCE1E6AF6}">
      <dgm:prSet/>
      <dgm:spPr/>
      <dgm:t>
        <a:bodyPr/>
        <a:lstStyle/>
        <a:p>
          <a:pPr latinLnBrk="1"/>
          <a:endParaRPr lang="ko-KR" altLang="en-US"/>
        </a:p>
      </dgm:t>
    </dgm:pt>
    <dgm:pt modelId="{FE345CDD-3832-4A4A-870E-829CC13725DD}">
      <dgm:prSet/>
      <dgm:spPr/>
      <dgm:t>
        <a:bodyPr/>
        <a:lstStyle/>
        <a:p>
          <a:pPr rtl="0" latinLnBrk="1"/>
          <a:r>
            <a:rPr lang="en-US" altLang="ko-KR" dirty="0" smtClean="0">
              <a:latin typeface="D2Coding" pitchFamily="49" charset="-127"/>
              <a:ea typeface="D2Coding" pitchFamily="49" charset="-127"/>
            </a:rPr>
            <a:t>ETF</a:t>
          </a:r>
          <a:r>
            <a:rPr lang="ko-KR" altLang="en-US" dirty="0" smtClean="0">
              <a:latin typeface="D2Coding" pitchFamily="49" charset="-127"/>
              <a:ea typeface="D2Coding" pitchFamily="49" charset="-127"/>
            </a:rPr>
            <a:t>의 기초자산</a:t>
          </a:r>
          <a:r>
            <a:rPr lang="en-US" altLang="ko-KR" dirty="0" smtClean="0">
              <a:latin typeface="D2Coding" pitchFamily="49" charset="-127"/>
              <a:ea typeface="D2Coding" pitchFamily="49" charset="-127"/>
            </a:rPr>
            <a:t>(</a:t>
          </a:r>
          <a:r>
            <a:rPr lang="ko-KR" altLang="en-US" dirty="0" smtClean="0">
              <a:latin typeface="D2Coding" pitchFamily="49" charset="-127"/>
              <a:ea typeface="D2Coding" pitchFamily="49" charset="-127"/>
            </a:rPr>
            <a:t>지수</a:t>
          </a:r>
          <a:r>
            <a:rPr lang="en-US" altLang="ko-KR" dirty="0" smtClean="0">
              <a:latin typeface="D2Coding" pitchFamily="49" charset="-127"/>
              <a:ea typeface="D2Coding" pitchFamily="49" charset="-127"/>
            </a:rPr>
            <a:t>)</a:t>
          </a:r>
          <a:r>
            <a:rPr lang="ko-KR" altLang="en-US" dirty="0" smtClean="0">
              <a:latin typeface="D2Coding" pitchFamily="49" charset="-127"/>
              <a:ea typeface="D2Coding" pitchFamily="49" charset="-127"/>
            </a:rPr>
            <a:t>를 반대로 추종</a:t>
          </a:r>
          <a:r>
            <a:rPr lang="en-US" altLang="ko-KR" dirty="0" smtClean="0">
              <a:latin typeface="D2Coding" pitchFamily="49" charset="-127"/>
              <a:ea typeface="D2Coding" pitchFamily="49" charset="-127"/>
            </a:rPr>
            <a:t>.</a:t>
          </a:r>
          <a:endParaRPr lang="ko-KR" dirty="0">
            <a:latin typeface="D2Coding" pitchFamily="49" charset="-127"/>
            <a:ea typeface="D2Coding" pitchFamily="49" charset="-127"/>
          </a:endParaRPr>
        </a:p>
      </dgm:t>
    </dgm:pt>
    <dgm:pt modelId="{E7AC62AA-0010-45D7-BAF9-4E6F8C60A223}" type="parTrans" cxnId="{235D5AFF-10B9-49F3-A98E-69714CE363E5}">
      <dgm:prSet/>
      <dgm:spPr/>
      <dgm:t>
        <a:bodyPr/>
        <a:lstStyle/>
        <a:p>
          <a:pPr latinLnBrk="1"/>
          <a:endParaRPr lang="ko-KR" altLang="en-US"/>
        </a:p>
      </dgm:t>
    </dgm:pt>
    <dgm:pt modelId="{3C442099-9AC5-4B6E-B7B2-C0E1DE50DD13}" type="sibTrans" cxnId="{235D5AFF-10B9-49F3-A98E-69714CE363E5}">
      <dgm:prSet/>
      <dgm:spPr/>
      <dgm:t>
        <a:bodyPr/>
        <a:lstStyle/>
        <a:p>
          <a:pPr latinLnBrk="1"/>
          <a:endParaRPr lang="ko-KR" altLang="en-US"/>
        </a:p>
      </dgm:t>
    </dgm:pt>
    <dgm:pt modelId="{FADC7ED0-BA04-452C-92E4-1947249828E7}">
      <dgm:prSet/>
      <dgm:spPr/>
      <dgm:t>
        <a:bodyPr/>
        <a:lstStyle/>
        <a:p>
          <a:pPr rtl="0" latinLnBrk="1"/>
          <a:r>
            <a:rPr lang="ko-KR" altLang="en-US" dirty="0" smtClean="0">
              <a:latin typeface="D2Coding" pitchFamily="49" charset="-127"/>
              <a:ea typeface="D2Coding" pitchFamily="49" charset="-127"/>
            </a:rPr>
            <a:t>지수가 </a:t>
          </a:r>
          <a:r>
            <a:rPr lang="ko-KR" altLang="en-US" dirty="0" err="1" smtClean="0">
              <a:latin typeface="D2Coding" pitchFamily="49" charset="-127"/>
              <a:ea typeface="D2Coding" pitchFamily="49" charset="-127"/>
            </a:rPr>
            <a:t>하락할꺼</a:t>
          </a:r>
          <a:r>
            <a:rPr lang="ko-KR" altLang="en-US" dirty="0" smtClean="0">
              <a:latin typeface="D2Coding" pitchFamily="49" charset="-127"/>
              <a:ea typeface="D2Coding" pitchFamily="49" charset="-127"/>
            </a:rPr>
            <a:t> </a:t>
          </a:r>
          <a:r>
            <a:rPr lang="ko-KR" altLang="en-US" dirty="0" err="1" smtClean="0">
              <a:latin typeface="D2Coding" pitchFamily="49" charset="-127"/>
              <a:ea typeface="D2Coding" pitchFamily="49" charset="-127"/>
            </a:rPr>
            <a:t>같을때</a:t>
          </a:r>
          <a:r>
            <a:rPr lang="ko-KR" altLang="en-US" dirty="0" smtClean="0">
              <a:latin typeface="D2Coding" pitchFamily="49" charset="-127"/>
              <a:ea typeface="D2Coding" pitchFamily="49" charset="-127"/>
            </a:rPr>
            <a:t> 이득</a:t>
          </a:r>
          <a:r>
            <a:rPr lang="en-US" altLang="ko-KR" dirty="0" smtClean="0">
              <a:latin typeface="D2Coding" pitchFamily="49" charset="-127"/>
              <a:ea typeface="D2Coding" pitchFamily="49" charset="-127"/>
            </a:rPr>
            <a:t>.</a:t>
          </a:r>
          <a:endParaRPr lang="ko-KR" dirty="0">
            <a:latin typeface="D2Coding" pitchFamily="49" charset="-127"/>
            <a:ea typeface="D2Coding" pitchFamily="49" charset="-127"/>
          </a:endParaRPr>
        </a:p>
      </dgm:t>
    </dgm:pt>
    <dgm:pt modelId="{D6B821AD-8906-46AA-9F4E-B09FFF235F16}" type="parTrans" cxnId="{1ACC31C2-A53D-46FA-BA09-12CDB3EA5271}">
      <dgm:prSet/>
      <dgm:spPr/>
      <dgm:t>
        <a:bodyPr/>
        <a:lstStyle/>
        <a:p>
          <a:pPr latinLnBrk="1"/>
          <a:endParaRPr lang="ko-KR" altLang="en-US"/>
        </a:p>
      </dgm:t>
    </dgm:pt>
    <dgm:pt modelId="{43828022-28A8-4DA5-9FC1-DC3E263EAA6F}" type="sibTrans" cxnId="{1ACC31C2-A53D-46FA-BA09-12CDB3EA5271}">
      <dgm:prSet/>
      <dgm:spPr/>
      <dgm:t>
        <a:bodyPr/>
        <a:lstStyle/>
        <a:p>
          <a:pPr latinLnBrk="1"/>
          <a:endParaRPr lang="ko-KR" altLang="en-US"/>
        </a:p>
      </dgm:t>
    </dgm:pt>
    <dgm:pt modelId="{4A5673E4-692A-4905-BA94-C1BBF419D29C}" type="pres">
      <dgm:prSet presAssocID="{A1607726-6E4A-44C2-BF45-3A91B32722B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31267C0-12F2-4C4B-9976-0C684D4EA00B}" type="pres">
      <dgm:prSet presAssocID="{A7D1C8DF-53B7-4663-B9B5-EEDC55E344F1}" presName="linNode" presStyleCnt="0"/>
      <dgm:spPr/>
    </dgm:pt>
    <dgm:pt modelId="{9D080FB2-6994-436F-A909-F8BD09692053}" type="pres">
      <dgm:prSet presAssocID="{A7D1C8DF-53B7-4663-B9B5-EEDC55E344F1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6F76302-071A-409D-9813-020D5EFFAE20}" type="pres">
      <dgm:prSet presAssocID="{A7D1C8DF-53B7-4663-B9B5-EEDC55E344F1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24B8925-65C3-4D33-935C-033C5BE2925C}" type="pres">
      <dgm:prSet presAssocID="{49AA3E5D-2E6A-4A83-9E65-97335C3D7EE0}" presName="sp" presStyleCnt="0"/>
      <dgm:spPr/>
    </dgm:pt>
    <dgm:pt modelId="{23B2E87B-D337-4849-9DD0-5C5F3F8B1722}" type="pres">
      <dgm:prSet presAssocID="{AB5C546F-E041-4488-B3C2-5DD9B8DDC9FB}" presName="linNode" presStyleCnt="0"/>
      <dgm:spPr/>
    </dgm:pt>
    <dgm:pt modelId="{4A7D3ACD-E7EA-4BF1-9C05-9C6316D18CB8}" type="pres">
      <dgm:prSet presAssocID="{AB5C546F-E041-4488-B3C2-5DD9B8DDC9FB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478B4E1-9891-475F-8783-CE8C9EFFC8CB}" type="pres">
      <dgm:prSet presAssocID="{AB5C546F-E041-4488-B3C2-5DD9B8DDC9FB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ACC31C2-A53D-46FA-BA09-12CDB3EA5271}" srcId="{AB5C546F-E041-4488-B3C2-5DD9B8DDC9FB}" destId="{FADC7ED0-BA04-452C-92E4-1947249828E7}" srcOrd="1" destOrd="0" parTransId="{D6B821AD-8906-46AA-9F4E-B09FFF235F16}" sibTransId="{43828022-28A8-4DA5-9FC1-DC3E263EAA6F}"/>
    <dgm:cxn modelId="{C6DFFDE5-81D6-4EC3-AF72-6C2982AAC739}" type="presOf" srcId="{FE345CDD-3832-4A4A-870E-829CC13725DD}" destId="{E478B4E1-9891-475F-8783-CE8C9EFFC8CB}" srcOrd="0" destOrd="0" presId="urn:microsoft.com/office/officeart/2005/8/layout/vList5"/>
    <dgm:cxn modelId="{99CF1298-3C6B-4BE5-A977-B4FCCE1E6AF6}" srcId="{A7D1C8DF-53B7-4663-B9B5-EEDC55E344F1}" destId="{D1236633-7230-434E-B155-0ACCA29B4ECF}" srcOrd="0" destOrd="0" parTransId="{13C6C628-565C-46D4-BD97-BD3F9481DB6B}" sibTransId="{6347F4AC-B0AF-4A18-A341-E2C9E9117C83}"/>
    <dgm:cxn modelId="{948D2675-EBD1-4CDF-A0A5-3A5C810A98AF}" type="presOf" srcId="{D1236633-7230-434E-B155-0ACCA29B4ECF}" destId="{96F76302-071A-409D-9813-020D5EFFAE20}" srcOrd="0" destOrd="0" presId="urn:microsoft.com/office/officeart/2005/8/layout/vList5"/>
    <dgm:cxn modelId="{FF347AF5-8F04-43E8-A761-BACBA63E57BA}" type="presOf" srcId="{FADC7ED0-BA04-452C-92E4-1947249828E7}" destId="{E478B4E1-9891-475F-8783-CE8C9EFFC8CB}" srcOrd="0" destOrd="1" presId="urn:microsoft.com/office/officeart/2005/8/layout/vList5"/>
    <dgm:cxn modelId="{D5AEF4B9-0D02-4E4C-86F4-7DC38611F567}" srcId="{A1607726-6E4A-44C2-BF45-3A91B32722B6}" destId="{A7D1C8DF-53B7-4663-B9B5-EEDC55E344F1}" srcOrd="0" destOrd="0" parTransId="{279B6536-30AB-48F8-A6FA-B53D2A987E74}" sibTransId="{49AA3E5D-2E6A-4A83-9E65-97335C3D7EE0}"/>
    <dgm:cxn modelId="{A1240098-0840-4C06-B4E1-CBBE80B4A07A}" srcId="{A1607726-6E4A-44C2-BF45-3A91B32722B6}" destId="{AB5C546F-E041-4488-B3C2-5DD9B8DDC9FB}" srcOrd="1" destOrd="0" parTransId="{CD1210F1-580F-46E6-8715-B58D54CFC050}" sibTransId="{EA548726-F929-4C3C-8A1F-2B3CCD7305AB}"/>
    <dgm:cxn modelId="{A49A0B29-3EB4-4A57-A6DF-985657B4CAB2}" type="presOf" srcId="{A7D1C8DF-53B7-4663-B9B5-EEDC55E344F1}" destId="{9D080FB2-6994-436F-A909-F8BD09692053}" srcOrd="0" destOrd="0" presId="urn:microsoft.com/office/officeart/2005/8/layout/vList5"/>
    <dgm:cxn modelId="{82959FC5-4359-4285-B18D-74B0D5E3C09B}" type="presOf" srcId="{A1607726-6E4A-44C2-BF45-3A91B32722B6}" destId="{4A5673E4-692A-4905-BA94-C1BBF419D29C}" srcOrd="0" destOrd="0" presId="urn:microsoft.com/office/officeart/2005/8/layout/vList5"/>
    <dgm:cxn modelId="{235D5AFF-10B9-49F3-A98E-69714CE363E5}" srcId="{AB5C546F-E041-4488-B3C2-5DD9B8DDC9FB}" destId="{FE345CDD-3832-4A4A-870E-829CC13725DD}" srcOrd="0" destOrd="0" parTransId="{E7AC62AA-0010-45D7-BAF9-4E6F8C60A223}" sibTransId="{3C442099-9AC5-4B6E-B7B2-C0E1DE50DD13}"/>
    <dgm:cxn modelId="{90964F12-24E7-426D-9CE0-FC5DF502C041}" type="presOf" srcId="{AB5C546F-E041-4488-B3C2-5DD9B8DDC9FB}" destId="{4A7D3ACD-E7EA-4BF1-9C05-9C6316D18CB8}" srcOrd="0" destOrd="0" presId="urn:microsoft.com/office/officeart/2005/8/layout/vList5"/>
    <dgm:cxn modelId="{AC68F51B-7D7D-4323-8DDF-D5068117214E}" type="presParOf" srcId="{4A5673E4-692A-4905-BA94-C1BBF419D29C}" destId="{931267C0-12F2-4C4B-9976-0C684D4EA00B}" srcOrd="0" destOrd="0" presId="urn:microsoft.com/office/officeart/2005/8/layout/vList5"/>
    <dgm:cxn modelId="{79482BA4-F437-47AB-82CC-2AA80F29258B}" type="presParOf" srcId="{931267C0-12F2-4C4B-9976-0C684D4EA00B}" destId="{9D080FB2-6994-436F-A909-F8BD09692053}" srcOrd="0" destOrd="0" presId="urn:microsoft.com/office/officeart/2005/8/layout/vList5"/>
    <dgm:cxn modelId="{0F7A992B-7611-4C4D-8F09-4AFF7E105318}" type="presParOf" srcId="{931267C0-12F2-4C4B-9976-0C684D4EA00B}" destId="{96F76302-071A-409D-9813-020D5EFFAE20}" srcOrd="1" destOrd="0" presId="urn:microsoft.com/office/officeart/2005/8/layout/vList5"/>
    <dgm:cxn modelId="{AF029F84-53E8-43B1-8E0A-F07CEA9874E6}" type="presParOf" srcId="{4A5673E4-692A-4905-BA94-C1BBF419D29C}" destId="{924B8925-65C3-4D33-935C-033C5BE2925C}" srcOrd="1" destOrd="0" presId="urn:microsoft.com/office/officeart/2005/8/layout/vList5"/>
    <dgm:cxn modelId="{1EEE48D1-D597-48C5-9A52-C6A103C33DD1}" type="presParOf" srcId="{4A5673E4-692A-4905-BA94-C1BBF419D29C}" destId="{23B2E87B-D337-4849-9DD0-5C5F3F8B1722}" srcOrd="2" destOrd="0" presId="urn:microsoft.com/office/officeart/2005/8/layout/vList5"/>
    <dgm:cxn modelId="{C125DC22-B115-4DAB-80D0-48153B38AE66}" type="presParOf" srcId="{23B2E87B-D337-4849-9DD0-5C5F3F8B1722}" destId="{4A7D3ACD-E7EA-4BF1-9C05-9C6316D18CB8}" srcOrd="0" destOrd="0" presId="urn:microsoft.com/office/officeart/2005/8/layout/vList5"/>
    <dgm:cxn modelId="{571AC15F-369D-4C5D-94CC-8796002AB0FC}" type="presParOf" srcId="{23B2E87B-D337-4849-9DD0-5C5F3F8B1722}" destId="{E478B4E1-9891-475F-8783-CE8C9EFFC8C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54898AD3-7694-4022-A544-AD319CF9DC41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4443450-2249-4849-AF1E-3FE2B257987A}">
      <dgm:prSet/>
      <dgm:spPr/>
      <dgm:t>
        <a:bodyPr/>
        <a:lstStyle/>
        <a:p>
          <a:pPr algn="l" rtl="0" latinLnBrk="1"/>
          <a:r>
            <a:rPr lang="ko-KR" altLang="en-US" b="0" i="0" dirty="0" smtClean="0"/>
            <a:t>증권거래소</a:t>
          </a:r>
          <a:r>
            <a:rPr lang="en-US" altLang="ko-KR" b="0" i="0" dirty="0" smtClean="0"/>
            <a:t>(Exchange)</a:t>
          </a:r>
          <a:r>
            <a:rPr lang="ko-KR" altLang="en-US" b="0" i="0" dirty="0" smtClean="0"/>
            <a:t>에서 매매</a:t>
          </a:r>
          <a:r>
            <a:rPr lang="en-US" altLang="ko-KR" b="0" i="0" dirty="0" smtClean="0"/>
            <a:t>(trade) </a:t>
          </a:r>
          <a:r>
            <a:rPr lang="ko-KR" altLang="en-US" b="0" i="0" dirty="0" smtClean="0"/>
            <a:t>가능한 펀드</a:t>
          </a:r>
          <a:endParaRPr lang="ko-KR" dirty="0">
            <a:latin typeface="D2Coding" pitchFamily="49" charset="-127"/>
            <a:ea typeface="D2Coding" pitchFamily="49" charset="-127"/>
          </a:endParaRPr>
        </a:p>
      </dgm:t>
    </dgm:pt>
    <dgm:pt modelId="{F6CCD2C8-73E4-4E1D-AF2D-B12FEA388AEE}" type="parTrans" cxnId="{12CFE3E1-BE20-4944-AF3F-A9C1DDBDA3F6}">
      <dgm:prSet/>
      <dgm:spPr/>
      <dgm:t>
        <a:bodyPr/>
        <a:lstStyle/>
        <a:p>
          <a:pPr latinLnBrk="1"/>
          <a:endParaRPr lang="ko-KR" altLang="en-US"/>
        </a:p>
      </dgm:t>
    </dgm:pt>
    <dgm:pt modelId="{7001E4C5-8681-48C3-903F-64388662D370}" type="sibTrans" cxnId="{12CFE3E1-BE20-4944-AF3F-A9C1DDBDA3F6}">
      <dgm:prSet/>
      <dgm:spPr/>
      <dgm:t>
        <a:bodyPr/>
        <a:lstStyle/>
        <a:p>
          <a:pPr latinLnBrk="1"/>
          <a:endParaRPr lang="ko-KR" altLang="en-US"/>
        </a:p>
      </dgm:t>
    </dgm:pt>
    <dgm:pt modelId="{E678EC0F-E8D4-45DB-ADA0-48F105F869FA}">
      <dgm:prSet/>
      <dgm:spPr/>
      <dgm:t>
        <a:bodyPr/>
        <a:lstStyle/>
        <a:p>
          <a:pPr algn="l" rtl="0" latinLnBrk="1"/>
          <a:r>
            <a:rPr lang="ko-KR" altLang="en-US" dirty="0" smtClean="0">
              <a:latin typeface="D2Coding" pitchFamily="49" charset="-127"/>
              <a:ea typeface="D2Coding" pitchFamily="49" charset="-127"/>
            </a:rPr>
            <a:t>매매의 의미는 수익증권으로 교환을 의미하고</a:t>
          </a:r>
          <a:endParaRPr lang="en-US" altLang="ko-KR" dirty="0" smtClean="0">
            <a:latin typeface="D2Coding" pitchFamily="49" charset="-127"/>
            <a:ea typeface="D2Coding" pitchFamily="49" charset="-127"/>
          </a:endParaRPr>
        </a:p>
        <a:p>
          <a:pPr algn="l" rtl="0" latinLnBrk="1"/>
          <a:r>
            <a:rPr lang="ko-KR" altLang="en-US" dirty="0" smtClean="0">
              <a:latin typeface="D2Coding" pitchFamily="49" charset="-127"/>
              <a:ea typeface="D2Coding" pitchFamily="49" charset="-127"/>
            </a:rPr>
            <a:t>이는 기존 펀드와는 다르게 환매가 쉽게 가능하기 때문에 환금성이 높고 환매수수료 부담도 덜함</a:t>
          </a:r>
          <a:r>
            <a:rPr lang="en-US" altLang="ko-KR" dirty="0" smtClean="0">
              <a:latin typeface="D2Coding" pitchFamily="49" charset="-127"/>
              <a:ea typeface="D2Coding" pitchFamily="49" charset="-127"/>
            </a:rPr>
            <a:t>.</a:t>
          </a:r>
          <a:endParaRPr lang="ko-KR" dirty="0">
            <a:latin typeface="D2Coding" pitchFamily="49" charset="-127"/>
            <a:ea typeface="D2Coding" pitchFamily="49" charset="-127"/>
          </a:endParaRPr>
        </a:p>
      </dgm:t>
    </dgm:pt>
    <dgm:pt modelId="{F8B61C54-F990-4209-BA35-FA7D1EA975D2}" type="parTrans" cxnId="{8B8C8788-E1E6-48C2-9915-5EE07FE85EDC}">
      <dgm:prSet/>
      <dgm:spPr/>
      <dgm:t>
        <a:bodyPr/>
        <a:lstStyle/>
        <a:p>
          <a:pPr latinLnBrk="1"/>
          <a:endParaRPr lang="ko-KR" altLang="en-US"/>
        </a:p>
      </dgm:t>
    </dgm:pt>
    <dgm:pt modelId="{D9C6BB20-D88B-4C70-9500-2F654B63F19F}" type="sibTrans" cxnId="{8B8C8788-E1E6-48C2-9915-5EE07FE85EDC}">
      <dgm:prSet/>
      <dgm:spPr/>
      <dgm:t>
        <a:bodyPr/>
        <a:lstStyle/>
        <a:p>
          <a:pPr latinLnBrk="1"/>
          <a:endParaRPr lang="ko-KR" altLang="en-US"/>
        </a:p>
      </dgm:t>
    </dgm:pt>
    <dgm:pt modelId="{95FAC27F-4E28-4FB0-8C6D-0D5733B43B3D}" type="pres">
      <dgm:prSet presAssocID="{54898AD3-7694-4022-A544-AD319CF9DC4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ECE441-4055-49A1-A58D-978C538B8D86}" type="pres">
      <dgm:prSet presAssocID="{54898AD3-7694-4022-A544-AD319CF9DC41}" presName="Name1" presStyleCnt="0"/>
      <dgm:spPr/>
    </dgm:pt>
    <dgm:pt modelId="{786EFC29-B47B-4785-9FB0-9DC9AB02ADD4}" type="pres">
      <dgm:prSet presAssocID="{54898AD3-7694-4022-A544-AD319CF9DC41}" presName="cycle" presStyleCnt="0"/>
      <dgm:spPr/>
    </dgm:pt>
    <dgm:pt modelId="{F7C3229D-1317-42B0-BEB2-528DC0166AE0}" type="pres">
      <dgm:prSet presAssocID="{54898AD3-7694-4022-A544-AD319CF9DC41}" presName="srcNode" presStyleLbl="node1" presStyleIdx="0" presStyleCnt="2"/>
      <dgm:spPr/>
    </dgm:pt>
    <dgm:pt modelId="{B78A4AA1-A666-407D-B7E5-C184CF332EB3}" type="pres">
      <dgm:prSet presAssocID="{54898AD3-7694-4022-A544-AD319CF9DC41}" presName="conn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0D6CD5B7-A99F-4675-9B68-94CB37F3FB70}" type="pres">
      <dgm:prSet presAssocID="{54898AD3-7694-4022-A544-AD319CF9DC41}" presName="extraNode" presStyleLbl="node1" presStyleIdx="0" presStyleCnt="2"/>
      <dgm:spPr/>
    </dgm:pt>
    <dgm:pt modelId="{4462D43F-6BD9-4956-8DF3-2A2A9BEB5671}" type="pres">
      <dgm:prSet presAssocID="{54898AD3-7694-4022-A544-AD319CF9DC41}" presName="dstNode" presStyleLbl="node1" presStyleIdx="0" presStyleCnt="2"/>
      <dgm:spPr/>
    </dgm:pt>
    <dgm:pt modelId="{E0B9837C-5671-4C4F-90E2-2C4735C4563B}" type="pres">
      <dgm:prSet presAssocID="{84443450-2249-4849-AF1E-3FE2B257987A}" presName="text_1" presStyleLbl="node1" presStyleIdx="0" presStyleCnt="2" custScaleY="85210" custLinFactNeighborX="-1139" custLinFactNeighborY="-1280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6A8474A-1BF4-40D6-9042-9E765DB6F1D2}" type="pres">
      <dgm:prSet presAssocID="{84443450-2249-4849-AF1E-3FE2B257987A}" presName="accent_1" presStyleCnt="0"/>
      <dgm:spPr/>
    </dgm:pt>
    <dgm:pt modelId="{A5C3CB26-661E-46FB-A22B-CD268E7F97AB}" type="pres">
      <dgm:prSet presAssocID="{84443450-2249-4849-AF1E-3FE2B257987A}" presName="accentRepeatNode" presStyleLbl="solidFgAcc1" presStyleIdx="0" presStyleCnt="2" custLinFactNeighborX="-1477" custLinFactNeighborY="-5527"/>
      <dgm:spPr/>
    </dgm:pt>
    <dgm:pt modelId="{3827FEB1-773F-45AD-8644-6BDFFA8501D3}" type="pres">
      <dgm:prSet presAssocID="{E678EC0F-E8D4-45DB-ADA0-48F105F869FA}" presName="text_2" presStyleLbl="node1" presStyleIdx="1" presStyleCnt="2" custScaleY="20001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ECF5CD6-D4DE-455F-AAE9-5E9A4D69050E}" type="pres">
      <dgm:prSet presAssocID="{E678EC0F-E8D4-45DB-ADA0-48F105F869FA}" presName="accent_2" presStyleCnt="0"/>
      <dgm:spPr/>
    </dgm:pt>
    <dgm:pt modelId="{B83A2609-2469-428C-B3C9-24EFC448385B}" type="pres">
      <dgm:prSet presAssocID="{E678EC0F-E8D4-45DB-ADA0-48F105F869FA}" presName="accentRepeatNode" presStyleLbl="solidFgAcc1" presStyleIdx="1" presStyleCnt="2"/>
      <dgm:spPr/>
    </dgm:pt>
  </dgm:ptLst>
  <dgm:cxnLst>
    <dgm:cxn modelId="{8B8C8788-E1E6-48C2-9915-5EE07FE85EDC}" srcId="{54898AD3-7694-4022-A544-AD319CF9DC41}" destId="{E678EC0F-E8D4-45DB-ADA0-48F105F869FA}" srcOrd="1" destOrd="0" parTransId="{F8B61C54-F990-4209-BA35-FA7D1EA975D2}" sibTransId="{D9C6BB20-D88B-4C70-9500-2F654B63F19F}"/>
    <dgm:cxn modelId="{95C1042F-6E42-46C5-9D42-D70307BA2284}" type="presOf" srcId="{54898AD3-7694-4022-A544-AD319CF9DC41}" destId="{95FAC27F-4E28-4FB0-8C6D-0D5733B43B3D}" srcOrd="0" destOrd="0" presId="urn:microsoft.com/office/officeart/2008/layout/VerticalCurvedList"/>
    <dgm:cxn modelId="{176D88A5-98FD-495B-AF31-96149C10FB84}" type="presOf" srcId="{7001E4C5-8681-48C3-903F-64388662D370}" destId="{B78A4AA1-A666-407D-B7E5-C184CF332EB3}" srcOrd="0" destOrd="0" presId="urn:microsoft.com/office/officeart/2008/layout/VerticalCurvedList"/>
    <dgm:cxn modelId="{12CFE3E1-BE20-4944-AF3F-A9C1DDBDA3F6}" srcId="{54898AD3-7694-4022-A544-AD319CF9DC41}" destId="{84443450-2249-4849-AF1E-3FE2B257987A}" srcOrd="0" destOrd="0" parTransId="{F6CCD2C8-73E4-4E1D-AF2D-B12FEA388AEE}" sibTransId="{7001E4C5-8681-48C3-903F-64388662D370}"/>
    <dgm:cxn modelId="{A2295D0C-4E59-48E7-8D27-C115AE6526A1}" type="presOf" srcId="{84443450-2249-4849-AF1E-3FE2B257987A}" destId="{E0B9837C-5671-4C4F-90E2-2C4735C4563B}" srcOrd="0" destOrd="0" presId="urn:microsoft.com/office/officeart/2008/layout/VerticalCurvedList"/>
    <dgm:cxn modelId="{479CB8FE-27CE-46FB-9A93-B6E0C7BE0D50}" type="presOf" srcId="{E678EC0F-E8D4-45DB-ADA0-48F105F869FA}" destId="{3827FEB1-773F-45AD-8644-6BDFFA8501D3}" srcOrd="0" destOrd="0" presId="urn:microsoft.com/office/officeart/2008/layout/VerticalCurvedList"/>
    <dgm:cxn modelId="{DC651C9B-3489-4E9B-B82E-7ED257F8E71D}" type="presParOf" srcId="{95FAC27F-4E28-4FB0-8C6D-0D5733B43B3D}" destId="{5EECE441-4055-49A1-A58D-978C538B8D86}" srcOrd="0" destOrd="0" presId="urn:microsoft.com/office/officeart/2008/layout/VerticalCurvedList"/>
    <dgm:cxn modelId="{95776787-93C6-49C3-9953-F02CAEA27E31}" type="presParOf" srcId="{5EECE441-4055-49A1-A58D-978C538B8D86}" destId="{786EFC29-B47B-4785-9FB0-9DC9AB02ADD4}" srcOrd="0" destOrd="0" presId="urn:microsoft.com/office/officeart/2008/layout/VerticalCurvedList"/>
    <dgm:cxn modelId="{77DAB68F-1927-456B-B54E-5C7FC0F52B37}" type="presParOf" srcId="{786EFC29-B47B-4785-9FB0-9DC9AB02ADD4}" destId="{F7C3229D-1317-42B0-BEB2-528DC0166AE0}" srcOrd="0" destOrd="0" presId="urn:microsoft.com/office/officeart/2008/layout/VerticalCurvedList"/>
    <dgm:cxn modelId="{BDE55B95-5D4C-4306-B013-DDF5950A18EF}" type="presParOf" srcId="{786EFC29-B47B-4785-9FB0-9DC9AB02ADD4}" destId="{B78A4AA1-A666-407D-B7E5-C184CF332EB3}" srcOrd="1" destOrd="0" presId="urn:microsoft.com/office/officeart/2008/layout/VerticalCurvedList"/>
    <dgm:cxn modelId="{0E845376-3C3F-4312-96EE-B2B828C568B7}" type="presParOf" srcId="{786EFC29-B47B-4785-9FB0-9DC9AB02ADD4}" destId="{0D6CD5B7-A99F-4675-9B68-94CB37F3FB70}" srcOrd="2" destOrd="0" presId="urn:microsoft.com/office/officeart/2008/layout/VerticalCurvedList"/>
    <dgm:cxn modelId="{E14D1705-16AF-4C10-8432-07A8A77D5CDD}" type="presParOf" srcId="{786EFC29-B47B-4785-9FB0-9DC9AB02ADD4}" destId="{4462D43F-6BD9-4956-8DF3-2A2A9BEB5671}" srcOrd="3" destOrd="0" presId="urn:microsoft.com/office/officeart/2008/layout/VerticalCurvedList"/>
    <dgm:cxn modelId="{0544B6D3-D74D-4601-A275-8357297F86ED}" type="presParOf" srcId="{5EECE441-4055-49A1-A58D-978C538B8D86}" destId="{E0B9837C-5671-4C4F-90E2-2C4735C4563B}" srcOrd="1" destOrd="0" presId="urn:microsoft.com/office/officeart/2008/layout/VerticalCurvedList"/>
    <dgm:cxn modelId="{322B81B1-7A7A-4F34-8674-97EBAB332DF4}" type="presParOf" srcId="{5EECE441-4055-49A1-A58D-978C538B8D86}" destId="{66A8474A-1BF4-40D6-9042-9E765DB6F1D2}" srcOrd="2" destOrd="0" presId="urn:microsoft.com/office/officeart/2008/layout/VerticalCurvedList"/>
    <dgm:cxn modelId="{B23D16AA-389F-400A-8C1F-2939E5D2EEA8}" type="presParOf" srcId="{66A8474A-1BF4-40D6-9042-9E765DB6F1D2}" destId="{A5C3CB26-661E-46FB-A22B-CD268E7F97AB}" srcOrd="0" destOrd="0" presId="urn:microsoft.com/office/officeart/2008/layout/VerticalCurvedList"/>
    <dgm:cxn modelId="{3815C12A-482A-44A9-A644-31B09CA947D1}" type="presParOf" srcId="{5EECE441-4055-49A1-A58D-978C538B8D86}" destId="{3827FEB1-773F-45AD-8644-6BDFFA8501D3}" srcOrd="3" destOrd="0" presId="urn:microsoft.com/office/officeart/2008/layout/VerticalCurvedList"/>
    <dgm:cxn modelId="{9389FBC0-03D5-45CA-B5F6-1440A8E73EA4}" type="presParOf" srcId="{5EECE441-4055-49A1-A58D-978C538B8D86}" destId="{3ECF5CD6-D4DE-455F-AAE9-5E9A4D69050E}" srcOrd="4" destOrd="0" presId="urn:microsoft.com/office/officeart/2008/layout/VerticalCurvedList"/>
    <dgm:cxn modelId="{023A5A03-0DE7-47AE-8AD2-28CDE9073FCB}" type="presParOf" srcId="{3ECF5CD6-D4DE-455F-AAE9-5E9A4D69050E}" destId="{B83A2609-2469-428C-B3C9-24EFC448385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2E51E7F1-F3A3-49EE-A89E-2A56568389E0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192885E4-08D9-4F0D-8CB7-2D12375DD831}">
      <dgm:prSet phldrT="[텍스트]"/>
      <dgm:spPr/>
      <dgm:t>
        <a:bodyPr/>
        <a:lstStyle/>
        <a:p>
          <a:pPr latinLnBrk="1"/>
          <a:r>
            <a:rPr lang="ko-KR" altLang="en-US" dirty="0" smtClean="0"/>
            <a:t>장점</a:t>
          </a:r>
          <a:endParaRPr lang="ko-KR" altLang="en-US" dirty="0"/>
        </a:p>
      </dgm:t>
    </dgm:pt>
    <dgm:pt modelId="{918AFF48-B6A7-4169-AD2B-F050ADF90F99}" type="parTrans" cxnId="{0D8E629A-05BE-41D2-8E10-D1B4964AD995}">
      <dgm:prSet/>
      <dgm:spPr/>
      <dgm:t>
        <a:bodyPr/>
        <a:lstStyle/>
        <a:p>
          <a:pPr latinLnBrk="1"/>
          <a:endParaRPr lang="ko-KR" altLang="en-US"/>
        </a:p>
      </dgm:t>
    </dgm:pt>
    <dgm:pt modelId="{73EE2340-91D8-4B6A-9804-48A5FF76BD7C}" type="sibTrans" cxnId="{0D8E629A-05BE-41D2-8E10-D1B4964AD995}">
      <dgm:prSet/>
      <dgm:spPr/>
      <dgm:t>
        <a:bodyPr/>
        <a:lstStyle/>
        <a:p>
          <a:pPr latinLnBrk="1"/>
          <a:endParaRPr lang="ko-KR" altLang="en-US"/>
        </a:p>
      </dgm:t>
    </dgm:pt>
    <dgm:pt modelId="{CCDC87B2-EE81-4500-B188-C6061AF94673}">
      <dgm:prSet phldrT="[텍스트]" custT="1"/>
      <dgm:spPr/>
      <dgm:t>
        <a:bodyPr/>
        <a:lstStyle/>
        <a:p>
          <a:pPr latinLnBrk="1"/>
          <a:r>
            <a:rPr lang="ko-KR" altLang="en-US" sz="800" dirty="0" smtClean="0"/>
            <a:t>위험관리</a:t>
          </a:r>
          <a:endParaRPr lang="ko-KR" altLang="en-US" sz="800" dirty="0"/>
        </a:p>
      </dgm:t>
    </dgm:pt>
    <dgm:pt modelId="{2FC08EDC-B881-47DD-AB17-C1DD5F823673}" type="parTrans" cxnId="{E2A9864C-4E79-4D35-AB33-03F57FA49070}">
      <dgm:prSet/>
      <dgm:spPr/>
      <dgm:t>
        <a:bodyPr/>
        <a:lstStyle/>
        <a:p>
          <a:pPr latinLnBrk="1"/>
          <a:endParaRPr lang="ko-KR" altLang="en-US"/>
        </a:p>
      </dgm:t>
    </dgm:pt>
    <dgm:pt modelId="{BD8BCBE2-3115-4E17-A80F-82653F5A20AD}" type="sibTrans" cxnId="{E2A9864C-4E79-4D35-AB33-03F57FA49070}">
      <dgm:prSet/>
      <dgm:spPr/>
      <dgm:t>
        <a:bodyPr/>
        <a:lstStyle/>
        <a:p>
          <a:pPr latinLnBrk="1"/>
          <a:endParaRPr lang="ko-KR" altLang="en-US"/>
        </a:p>
      </dgm:t>
    </dgm:pt>
    <dgm:pt modelId="{8F208AF1-EBA6-44F3-B20C-375C002B1FD7}">
      <dgm:prSet phldrT="[텍스트]" custT="1"/>
      <dgm:spPr/>
      <dgm:t>
        <a:bodyPr/>
        <a:lstStyle/>
        <a:p>
          <a:pPr latinLnBrk="1"/>
          <a:r>
            <a:rPr lang="ko-KR" altLang="en-US" sz="800" dirty="0" smtClean="0"/>
            <a:t>포트폴리오 다각화</a:t>
          </a:r>
          <a:endParaRPr lang="ko-KR" altLang="en-US" sz="800" dirty="0"/>
        </a:p>
      </dgm:t>
    </dgm:pt>
    <dgm:pt modelId="{96D263AB-C88D-4A05-8700-17DEC1721E91}" type="parTrans" cxnId="{8772A970-0D95-49E3-983A-6E919C5AAA62}">
      <dgm:prSet/>
      <dgm:spPr/>
      <dgm:t>
        <a:bodyPr/>
        <a:lstStyle/>
        <a:p>
          <a:pPr latinLnBrk="1"/>
          <a:endParaRPr lang="ko-KR" altLang="en-US"/>
        </a:p>
      </dgm:t>
    </dgm:pt>
    <dgm:pt modelId="{3F329707-3E40-404A-902E-0A2F42668897}" type="sibTrans" cxnId="{8772A970-0D95-49E3-983A-6E919C5AAA62}">
      <dgm:prSet/>
      <dgm:spPr/>
      <dgm:t>
        <a:bodyPr/>
        <a:lstStyle/>
        <a:p>
          <a:pPr latinLnBrk="1"/>
          <a:endParaRPr lang="ko-KR" altLang="en-US"/>
        </a:p>
      </dgm:t>
    </dgm:pt>
    <dgm:pt modelId="{635ED5F0-47E2-4671-BB67-7B4BFFC6F9BF}">
      <dgm:prSet phldrT="[텍스트]"/>
      <dgm:spPr/>
      <dgm:t>
        <a:bodyPr/>
        <a:lstStyle/>
        <a:p>
          <a:pPr latinLnBrk="1"/>
          <a:r>
            <a:rPr lang="ko-KR" altLang="en-US" dirty="0" smtClean="0"/>
            <a:t>단점</a:t>
          </a:r>
          <a:endParaRPr lang="ko-KR" altLang="en-US" dirty="0"/>
        </a:p>
      </dgm:t>
    </dgm:pt>
    <dgm:pt modelId="{4C1920F7-4D35-4E5D-80F1-96DE044F87A8}" type="parTrans" cxnId="{96DE05E1-3FBF-4F2B-8B86-640A313936D6}">
      <dgm:prSet/>
      <dgm:spPr/>
      <dgm:t>
        <a:bodyPr/>
        <a:lstStyle/>
        <a:p>
          <a:pPr latinLnBrk="1"/>
          <a:endParaRPr lang="ko-KR" altLang="en-US"/>
        </a:p>
      </dgm:t>
    </dgm:pt>
    <dgm:pt modelId="{3C344970-7AFE-43F4-9A47-4DECFF365BE6}" type="sibTrans" cxnId="{96DE05E1-3FBF-4F2B-8B86-640A313936D6}">
      <dgm:prSet/>
      <dgm:spPr/>
      <dgm:t>
        <a:bodyPr/>
        <a:lstStyle/>
        <a:p>
          <a:pPr latinLnBrk="1"/>
          <a:endParaRPr lang="ko-KR" altLang="en-US"/>
        </a:p>
      </dgm:t>
    </dgm:pt>
    <dgm:pt modelId="{CB18B034-C80F-487D-BEE7-AA7B94D6A75C}">
      <dgm:prSet phldrT="[텍스트]" custT="1"/>
      <dgm:spPr/>
      <dgm:t>
        <a:bodyPr/>
        <a:lstStyle/>
        <a:p>
          <a:pPr latinLnBrk="1"/>
          <a:r>
            <a:rPr lang="ko-KR" altLang="en-US" sz="900" dirty="0" smtClean="0"/>
            <a:t>개미한테 불리하게 </a:t>
          </a:r>
          <a:r>
            <a:rPr lang="ko-KR" altLang="en-US" sz="900" dirty="0" err="1" smtClean="0"/>
            <a:t>짜져있음</a:t>
          </a:r>
          <a:endParaRPr lang="ko-KR" altLang="en-US" sz="900" dirty="0"/>
        </a:p>
      </dgm:t>
    </dgm:pt>
    <dgm:pt modelId="{A1B8CF3F-5974-4ABE-8B72-C46866D2B5CD}" type="parTrans" cxnId="{353017F9-DC1D-4DAC-8F96-A7B06019F179}">
      <dgm:prSet/>
      <dgm:spPr/>
      <dgm:t>
        <a:bodyPr/>
        <a:lstStyle/>
        <a:p>
          <a:pPr latinLnBrk="1"/>
          <a:endParaRPr lang="ko-KR" altLang="en-US"/>
        </a:p>
      </dgm:t>
    </dgm:pt>
    <dgm:pt modelId="{B9FD2351-269B-462B-99AE-2DAB93ADBC97}" type="sibTrans" cxnId="{353017F9-DC1D-4DAC-8F96-A7B06019F179}">
      <dgm:prSet/>
      <dgm:spPr/>
      <dgm:t>
        <a:bodyPr/>
        <a:lstStyle/>
        <a:p>
          <a:pPr latinLnBrk="1"/>
          <a:endParaRPr lang="ko-KR" altLang="en-US"/>
        </a:p>
      </dgm:t>
    </dgm:pt>
    <dgm:pt modelId="{E6E39491-55C9-4FCF-BEF1-DE63A4843D74}">
      <dgm:prSet phldrT="[텍스트]" custT="1"/>
      <dgm:spPr/>
      <dgm:t>
        <a:bodyPr/>
        <a:lstStyle/>
        <a:p>
          <a:pPr latinLnBrk="1"/>
          <a:r>
            <a:rPr lang="ko-KR" altLang="en-US" sz="900" dirty="0" smtClean="0"/>
            <a:t>편입종목 비중조절 불가</a:t>
          </a:r>
          <a:endParaRPr lang="ko-KR" altLang="en-US" sz="900" dirty="0"/>
        </a:p>
      </dgm:t>
    </dgm:pt>
    <dgm:pt modelId="{D7797E89-B9BB-4164-88E1-32347B2DDC1F}" type="parTrans" cxnId="{E84431AD-8285-4A23-A582-80AF73CB50D4}">
      <dgm:prSet/>
      <dgm:spPr/>
      <dgm:t>
        <a:bodyPr/>
        <a:lstStyle/>
        <a:p>
          <a:pPr latinLnBrk="1"/>
          <a:endParaRPr lang="ko-KR" altLang="en-US"/>
        </a:p>
      </dgm:t>
    </dgm:pt>
    <dgm:pt modelId="{9EC3B4B8-4695-47F3-968D-83C648A8C83D}" type="sibTrans" cxnId="{E84431AD-8285-4A23-A582-80AF73CB50D4}">
      <dgm:prSet/>
      <dgm:spPr/>
      <dgm:t>
        <a:bodyPr/>
        <a:lstStyle/>
        <a:p>
          <a:pPr latinLnBrk="1"/>
          <a:endParaRPr lang="ko-KR" altLang="en-US"/>
        </a:p>
      </dgm:t>
    </dgm:pt>
    <dgm:pt modelId="{C2A6B165-3E27-4DAA-BBF8-E1876BA4BA4C}">
      <dgm:prSet phldrT="[텍스트]" custT="1"/>
      <dgm:spPr/>
      <dgm:t>
        <a:bodyPr/>
        <a:lstStyle/>
        <a:p>
          <a:pPr latinLnBrk="1"/>
          <a:r>
            <a:rPr lang="ko-KR" altLang="en-US" sz="800" dirty="0" smtClean="0"/>
            <a:t>낮은 거래비용</a:t>
          </a:r>
          <a:endParaRPr lang="ko-KR" altLang="en-US" sz="800" dirty="0"/>
        </a:p>
      </dgm:t>
    </dgm:pt>
    <dgm:pt modelId="{F5263FFC-726B-4311-80AE-C116F0E0AB3F}" type="parTrans" cxnId="{12DCB356-854F-4799-8CDC-CD5C4D9DAF5C}">
      <dgm:prSet/>
      <dgm:spPr/>
      <dgm:t>
        <a:bodyPr/>
        <a:lstStyle/>
        <a:p>
          <a:pPr latinLnBrk="1"/>
          <a:endParaRPr lang="ko-KR" altLang="en-US"/>
        </a:p>
      </dgm:t>
    </dgm:pt>
    <dgm:pt modelId="{B71B1438-9376-4125-9FC5-CD78D968CEF8}" type="sibTrans" cxnId="{12DCB356-854F-4799-8CDC-CD5C4D9DAF5C}">
      <dgm:prSet/>
      <dgm:spPr/>
      <dgm:t>
        <a:bodyPr/>
        <a:lstStyle/>
        <a:p>
          <a:pPr latinLnBrk="1"/>
          <a:endParaRPr lang="ko-KR" altLang="en-US"/>
        </a:p>
      </dgm:t>
    </dgm:pt>
    <dgm:pt modelId="{F3496E18-C3F5-42E9-85CC-6BDF2D980241}">
      <dgm:prSet phldrT="[텍스트]" custT="1"/>
      <dgm:spPr/>
      <dgm:t>
        <a:bodyPr/>
        <a:lstStyle/>
        <a:p>
          <a:pPr latinLnBrk="1"/>
          <a:r>
            <a:rPr lang="ko-KR" altLang="en-US" sz="800" dirty="0" smtClean="0"/>
            <a:t>종목관리의 부담이 적음</a:t>
          </a:r>
          <a:endParaRPr lang="ko-KR" altLang="en-US" sz="800" dirty="0"/>
        </a:p>
      </dgm:t>
    </dgm:pt>
    <dgm:pt modelId="{21B9CE77-E22F-44D5-8745-FD1C6ECAFC3D}" type="parTrans" cxnId="{D4273B92-D348-484B-8F53-92E5E12578AE}">
      <dgm:prSet/>
      <dgm:spPr/>
      <dgm:t>
        <a:bodyPr/>
        <a:lstStyle/>
        <a:p>
          <a:pPr latinLnBrk="1"/>
          <a:endParaRPr lang="ko-KR" altLang="en-US"/>
        </a:p>
      </dgm:t>
    </dgm:pt>
    <dgm:pt modelId="{AED4DF56-949F-416C-8E55-269E7E341D51}" type="sibTrans" cxnId="{D4273B92-D348-484B-8F53-92E5E12578AE}">
      <dgm:prSet/>
      <dgm:spPr/>
      <dgm:t>
        <a:bodyPr/>
        <a:lstStyle/>
        <a:p>
          <a:pPr latinLnBrk="1"/>
          <a:endParaRPr lang="ko-KR" altLang="en-US"/>
        </a:p>
      </dgm:t>
    </dgm:pt>
    <dgm:pt modelId="{4ACBA30C-D1EB-4DCD-B2D5-E0F29B6DC171}">
      <dgm:prSet phldrT="[텍스트]" custT="1"/>
      <dgm:spPr/>
      <dgm:t>
        <a:bodyPr/>
        <a:lstStyle/>
        <a:p>
          <a:pPr latinLnBrk="1"/>
          <a:r>
            <a:rPr lang="ko-KR" altLang="en-US" sz="800" dirty="0" smtClean="0"/>
            <a:t>소액 분산투자</a:t>
          </a:r>
          <a:endParaRPr lang="ko-KR" altLang="en-US" sz="800" dirty="0"/>
        </a:p>
      </dgm:t>
    </dgm:pt>
    <dgm:pt modelId="{4CA86489-DCEF-46F1-B648-468F63E14C3E}" type="parTrans" cxnId="{4F1B7AC5-CD58-4E22-B8FD-870226F1A370}">
      <dgm:prSet/>
      <dgm:spPr/>
      <dgm:t>
        <a:bodyPr/>
        <a:lstStyle/>
        <a:p>
          <a:pPr latinLnBrk="1"/>
          <a:endParaRPr lang="ko-KR" altLang="en-US"/>
        </a:p>
      </dgm:t>
    </dgm:pt>
    <dgm:pt modelId="{06257DD1-63AE-4AD8-83E2-4A7408CDA221}" type="sibTrans" cxnId="{4F1B7AC5-CD58-4E22-B8FD-870226F1A370}">
      <dgm:prSet/>
      <dgm:spPr/>
      <dgm:t>
        <a:bodyPr/>
        <a:lstStyle/>
        <a:p>
          <a:pPr latinLnBrk="1"/>
          <a:endParaRPr lang="ko-KR" altLang="en-US"/>
        </a:p>
      </dgm:t>
    </dgm:pt>
    <dgm:pt modelId="{535F4154-0A2E-4CFF-BBDE-943EC5EB280E}">
      <dgm:prSet phldrT="[텍스트]" custT="1"/>
      <dgm:spPr/>
      <dgm:t>
        <a:bodyPr/>
        <a:lstStyle/>
        <a:p>
          <a:pPr latinLnBrk="1"/>
          <a:r>
            <a:rPr lang="en-US" altLang="ko-KR" sz="900" b="0" i="0" dirty="0" smtClean="0"/>
            <a:t>5</a:t>
          </a:r>
          <a:r>
            <a:rPr lang="ko-KR" altLang="en-US" sz="900" b="0" i="0" dirty="0" smtClean="0"/>
            <a:t>원 단위로만 거래되기 때문에 </a:t>
          </a:r>
          <a:r>
            <a:rPr lang="en-US" altLang="ko-KR" sz="900" b="0" i="0" dirty="0" smtClean="0"/>
            <a:t>NAV</a:t>
          </a:r>
          <a:r>
            <a:rPr lang="ko-KR" altLang="en-US" sz="900" b="0" i="0" dirty="0" smtClean="0"/>
            <a:t>가 매우 낮아질 경우 </a:t>
          </a:r>
          <a:r>
            <a:rPr lang="ko-KR" altLang="en-US" sz="900" b="0" i="0" dirty="0" err="1" smtClean="0"/>
            <a:t>틱당</a:t>
          </a:r>
          <a:r>
            <a:rPr lang="ko-KR" altLang="en-US" sz="900" b="0" i="0" dirty="0" smtClean="0"/>
            <a:t> 변동 폭 증가</a:t>
          </a:r>
          <a:endParaRPr lang="ko-KR" altLang="en-US" sz="900" dirty="0"/>
        </a:p>
      </dgm:t>
    </dgm:pt>
    <dgm:pt modelId="{66E1089E-2157-4C98-A8B1-A0FB81D68C97}" type="parTrans" cxnId="{71B99C39-92B2-4E96-B9BD-1929C8D9E765}">
      <dgm:prSet/>
      <dgm:spPr/>
      <dgm:t>
        <a:bodyPr/>
        <a:lstStyle/>
        <a:p>
          <a:pPr latinLnBrk="1"/>
          <a:endParaRPr lang="ko-KR" altLang="en-US"/>
        </a:p>
      </dgm:t>
    </dgm:pt>
    <dgm:pt modelId="{AD7FD136-8365-4A38-8940-EA14144F6564}" type="sibTrans" cxnId="{71B99C39-92B2-4E96-B9BD-1929C8D9E765}">
      <dgm:prSet/>
      <dgm:spPr/>
      <dgm:t>
        <a:bodyPr/>
        <a:lstStyle/>
        <a:p>
          <a:pPr latinLnBrk="1"/>
          <a:endParaRPr lang="ko-KR" altLang="en-US"/>
        </a:p>
      </dgm:t>
    </dgm:pt>
    <dgm:pt modelId="{03010299-9707-4DDE-945A-ABFBECCD341E}">
      <dgm:prSet phldrT="[텍스트]" custT="1"/>
      <dgm:spPr/>
      <dgm:t>
        <a:bodyPr/>
        <a:lstStyle/>
        <a:p>
          <a:pPr latinLnBrk="1"/>
          <a:r>
            <a:rPr lang="en-US" altLang="ko-KR" sz="800" dirty="0" smtClean="0"/>
            <a:t>NAV(</a:t>
          </a:r>
          <a:r>
            <a:rPr lang="ko-KR" altLang="en-US" sz="800" dirty="0" smtClean="0"/>
            <a:t>순자산</a:t>
          </a:r>
          <a:r>
            <a:rPr lang="en-US" altLang="ko-KR" sz="800" dirty="0" smtClean="0"/>
            <a:t>)</a:t>
          </a:r>
          <a:endParaRPr lang="ko-KR" altLang="en-US" sz="800" dirty="0"/>
        </a:p>
      </dgm:t>
    </dgm:pt>
    <dgm:pt modelId="{0BF2CB75-FE20-4273-9692-C243195A9CEB}" type="parTrans" cxnId="{A5AD027E-4D76-44FD-B3AB-F55C7E8062CF}">
      <dgm:prSet/>
      <dgm:spPr/>
      <dgm:t>
        <a:bodyPr/>
        <a:lstStyle/>
        <a:p>
          <a:pPr latinLnBrk="1"/>
          <a:endParaRPr lang="ko-KR" altLang="en-US"/>
        </a:p>
      </dgm:t>
    </dgm:pt>
    <dgm:pt modelId="{6C5979F1-8A69-4CC4-8856-4D43810A4A1D}" type="sibTrans" cxnId="{A5AD027E-4D76-44FD-B3AB-F55C7E8062CF}">
      <dgm:prSet/>
      <dgm:spPr/>
      <dgm:t>
        <a:bodyPr/>
        <a:lstStyle/>
        <a:p>
          <a:pPr latinLnBrk="1"/>
          <a:endParaRPr lang="ko-KR" altLang="en-US"/>
        </a:p>
      </dgm:t>
    </dgm:pt>
    <dgm:pt modelId="{C03434E5-A6E2-40D1-8C9A-FE2A4B57FC83}">
      <dgm:prSet phldrT="[텍스트]" custT="1"/>
      <dgm:spPr/>
      <dgm:t>
        <a:bodyPr/>
        <a:lstStyle/>
        <a:p>
          <a:pPr latinLnBrk="1"/>
          <a:r>
            <a:rPr lang="ko-KR" altLang="en-US" sz="900" dirty="0" smtClean="0"/>
            <a:t>운용보수가 존재</a:t>
          </a:r>
          <a:endParaRPr lang="ko-KR" altLang="en-US" sz="900" dirty="0"/>
        </a:p>
      </dgm:t>
    </dgm:pt>
    <dgm:pt modelId="{D5DDE98B-846C-462C-9F4D-A091868CF785}" type="parTrans" cxnId="{63B98327-B1C0-4B93-90B5-47EF74030FF0}">
      <dgm:prSet/>
      <dgm:spPr/>
      <dgm:t>
        <a:bodyPr/>
        <a:lstStyle/>
        <a:p>
          <a:pPr latinLnBrk="1"/>
          <a:endParaRPr lang="ko-KR" altLang="en-US"/>
        </a:p>
      </dgm:t>
    </dgm:pt>
    <dgm:pt modelId="{A5F90A06-1B5D-4218-AB78-CD7364141E9F}" type="sibTrans" cxnId="{63B98327-B1C0-4B93-90B5-47EF74030FF0}">
      <dgm:prSet/>
      <dgm:spPr/>
      <dgm:t>
        <a:bodyPr/>
        <a:lstStyle/>
        <a:p>
          <a:pPr latinLnBrk="1"/>
          <a:endParaRPr lang="ko-KR" altLang="en-US"/>
        </a:p>
      </dgm:t>
    </dgm:pt>
    <dgm:pt modelId="{4922B69C-3A72-4E57-90A0-181F04A15D1F}" type="pres">
      <dgm:prSet presAssocID="{2E51E7F1-F3A3-49EE-A89E-2A56568389E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37F6728-894F-4900-8062-A38CA46CF187}" type="pres">
      <dgm:prSet presAssocID="{192885E4-08D9-4F0D-8CB7-2D12375DD831}" presName="root" presStyleCnt="0"/>
      <dgm:spPr/>
    </dgm:pt>
    <dgm:pt modelId="{F28C9D46-815E-49C7-903D-9A9C4F03DDF9}" type="pres">
      <dgm:prSet presAssocID="{192885E4-08D9-4F0D-8CB7-2D12375DD831}" presName="rootComposite" presStyleCnt="0"/>
      <dgm:spPr/>
    </dgm:pt>
    <dgm:pt modelId="{1F39F25D-83D9-49A6-AA47-60263975D8E8}" type="pres">
      <dgm:prSet presAssocID="{192885E4-08D9-4F0D-8CB7-2D12375DD831}" presName="rootText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D28AEF4F-CF24-4C72-88D3-EE8B5AD622B5}" type="pres">
      <dgm:prSet presAssocID="{192885E4-08D9-4F0D-8CB7-2D12375DD831}" presName="rootConnector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33A30947-605E-4974-8359-19657E29B648}" type="pres">
      <dgm:prSet presAssocID="{192885E4-08D9-4F0D-8CB7-2D12375DD831}" presName="childShape" presStyleCnt="0"/>
      <dgm:spPr/>
    </dgm:pt>
    <dgm:pt modelId="{0B6C39C1-BED8-4A57-A370-C470C0701A89}" type="pres">
      <dgm:prSet presAssocID="{2FC08EDC-B881-47DD-AB17-C1DD5F823673}" presName="Name13" presStyleLbl="parChTrans1D2" presStyleIdx="0" presStyleCnt="9"/>
      <dgm:spPr/>
      <dgm:t>
        <a:bodyPr/>
        <a:lstStyle/>
        <a:p>
          <a:pPr latinLnBrk="1"/>
          <a:endParaRPr lang="ko-KR" altLang="en-US"/>
        </a:p>
      </dgm:t>
    </dgm:pt>
    <dgm:pt modelId="{0244D47C-1E0F-4044-85E1-EFE39D3C66D0}" type="pres">
      <dgm:prSet presAssocID="{CCDC87B2-EE81-4500-B188-C6061AF94673}" presName="childText" presStyleLbl="bgAcc1" presStyleIdx="0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55B1925-C013-4072-BE57-2189AB0B329E}" type="pres">
      <dgm:prSet presAssocID="{96D263AB-C88D-4A05-8700-17DEC1721E91}" presName="Name13" presStyleLbl="parChTrans1D2" presStyleIdx="1" presStyleCnt="9"/>
      <dgm:spPr/>
      <dgm:t>
        <a:bodyPr/>
        <a:lstStyle/>
        <a:p>
          <a:pPr latinLnBrk="1"/>
          <a:endParaRPr lang="ko-KR" altLang="en-US"/>
        </a:p>
      </dgm:t>
    </dgm:pt>
    <dgm:pt modelId="{7B636606-4EFA-4C44-8FDA-8C2D142E8752}" type="pres">
      <dgm:prSet presAssocID="{8F208AF1-EBA6-44F3-B20C-375C002B1FD7}" presName="childText" presStyleLbl="bgAcc1" presStyleIdx="1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34DACB2-8771-499B-8BF3-5BDEB25C0A8D}" type="pres">
      <dgm:prSet presAssocID="{21B9CE77-E22F-44D5-8745-FD1C6ECAFC3D}" presName="Name13" presStyleLbl="parChTrans1D2" presStyleIdx="2" presStyleCnt="9"/>
      <dgm:spPr/>
      <dgm:t>
        <a:bodyPr/>
        <a:lstStyle/>
        <a:p>
          <a:pPr latinLnBrk="1"/>
          <a:endParaRPr lang="ko-KR" altLang="en-US"/>
        </a:p>
      </dgm:t>
    </dgm:pt>
    <dgm:pt modelId="{00A4D7F8-5F4A-425F-8CFA-24E14C759E1F}" type="pres">
      <dgm:prSet presAssocID="{F3496E18-C3F5-42E9-85CC-6BDF2D980241}" presName="childText" presStyleLbl="bgAcc1" presStyleIdx="2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50E3F6-1BF4-4452-9B95-36E87A6D1FFF}" type="pres">
      <dgm:prSet presAssocID="{F5263FFC-726B-4311-80AE-C116F0E0AB3F}" presName="Name13" presStyleLbl="parChTrans1D2" presStyleIdx="3" presStyleCnt="9"/>
      <dgm:spPr/>
      <dgm:t>
        <a:bodyPr/>
        <a:lstStyle/>
        <a:p>
          <a:pPr latinLnBrk="1"/>
          <a:endParaRPr lang="ko-KR" altLang="en-US"/>
        </a:p>
      </dgm:t>
    </dgm:pt>
    <dgm:pt modelId="{25FC2BEA-ADFB-4D7D-B5B2-679ABB98E6DB}" type="pres">
      <dgm:prSet presAssocID="{C2A6B165-3E27-4DAA-BBF8-E1876BA4BA4C}" presName="childText" presStyleLbl="bgAcc1" presStyleIdx="3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80E223D-FF8C-4F1D-85A7-03E75F6AC3D4}" type="pres">
      <dgm:prSet presAssocID="{4CA86489-DCEF-46F1-B648-468F63E14C3E}" presName="Name13" presStyleLbl="parChTrans1D2" presStyleIdx="4" presStyleCnt="9"/>
      <dgm:spPr/>
      <dgm:t>
        <a:bodyPr/>
        <a:lstStyle/>
        <a:p>
          <a:pPr latinLnBrk="1"/>
          <a:endParaRPr lang="ko-KR" altLang="en-US"/>
        </a:p>
      </dgm:t>
    </dgm:pt>
    <dgm:pt modelId="{C0EA325B-D1EE-40A6-8CA3-B7508241198D}" type="pres">
      <dgm:prSet presAssocID="{4ACBA30C-D1EB-4DCD-B2D5-E0F29B6DC171}" presName="childText" presStyleLbl="bgAcc1" presStyleIdx="4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458165B-B363-4D78-AE6C-97CC39155C99}" type="pres">
      <dgm:prSet presAssocID="{635ED5F0-47E2-4671-BB67-7B4BFFC6F9BF}" presName="root" presStyleCnt="0"/>
      <dgm:spPr/>
    </dgm:pt>
    <dgm:pt modelId="{7BAFD9BC-D05C-4065-8E63-1DAD5BD0AD3F}" type="pres">
      <dgm:prSet presAssocID="{635ED5F0-47E2-4671-BB67-7B4BFFC6F9BF}" presName="rootComposite" presStyleCnt="0"/>
      <dgm:spPr/>
    </dgm:pt>
    <dgm:pt modelId="{D8ED5F23-3CD3-4D19-BF5D-00A4B06BE6A4}" type="pres">
      <dgm:prSet presAssocID="{635ED5F0-47E2-4671-BB67-7B4BFFC6F9BF}" presName="rootText" presStyleLbl="node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AAAB1CC0-1A30-43AB-95B0-F9AB0064F0D3}" type="pres">
      <dgm:prSet presAssocID="{635ED5F0-47E2-4671-BB67-7B4BFFC6F9BF}" presName="rootConnector" presStyleLbl="node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BD195AEB-01CC-4B21-8266-1A50534236F4}" type="pres">
      <dgm:prSet presAssocID="{635ED5F0-47E2-4671-BB67-7B4BFFC6F9BF}" presName="childShape" presStyleCnt="0"/>
      <dgm:spPr/>
    </dgm:pt>
    <dgm:pt modelId="{0B556201-6EB2-4B7E-8C0E-72C66CE390C5}" type="pres">
      <dgm:prSet presAssocID="{A1B8CF3F-5974-4ABE-8B72-C46866D2B5CD}" presName="Name13" presStyleLbl="parChTrans1D2" presStyleIdx="5" presStyleCnt="9"/>
      <dgm:spPr/>
      <dgm:t>
        <a:bodyPr/>
        <a:lstStyle/>
        <a:p>
          <a:pPr latinLnBrk="1"/>
          <a:endParaRPr lang="ko-KR" altLang="en-US"/>
        </a:p>
      </dgm:t>
    </dgm:pt>
    <dgm:pt modelId="{1AC35E16-EB15-4780-BF85-03EF9D03DB14}" type="pres">
      <dgm:prSet presAssocID="{CB18B034-C80F-487D-BEE7-AA7B94D6A75C}" presName="childText" presStyleLbl="bgAcc1" presStyleIdx="5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CA6A34C-85DF-4BF3-A179-99783BAC7E96}" type="pres">
      <dgm:prSet presAssocID="{D7797E89-B9BB-4164-88E1-32347B2DDC1F}" presName="Name13" presStyleLbl="parChTrans1D2" presStyleIdx="6" presStyleCnt="9"/>
      <dgm:spPr/>
      <dgm:t>
        <a:bodyPr/>
        <a:lstStyle/>
        <a:p>
          <a:pPr latinLnBrk="1"/>
          <a:endParaRPr lang="ko-KR" altLang="en-US"/>
        </a:p>
      </dgm:t>
    </dgm:pt>
    <dgm:pt modelId="{43A7A604-7492-4FAF-AFA5-017D5AB7C4BB}" type="pres">
      <dgm:prSet presAssocID="{E6E39491-55C9-4FCF-BEF1-DE63A4843D74}" presName="childText" presStyleLbl="bgAcc1" presStyleIdx="6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6722EB1-26C0-4B30-B4E7-5A97ACA5EFAB}" type="pres">
      <dgm:prSet presAssocID="{66E1089E-2157-4C98-A8B1-A0FB81D68C97}" presName="Name13" presStyleLbl="parChTrans1D2" presStyleIdx="7" presStyleCnt="9"/>
      <dgm:spPr/>
      <dgm:t>
        <a:bodyPr/>
        <a:lstStyle/>
        <a:p>
          <a:pPr latinLnBrk="1"/>
          <a:endParaRPr lang="ko-KR" altLang="en-US"/>
        </a:p>
      </dgm:t>
    </dgm:pt>
    <dgm:pt modelId="{1B48F695-3624-4A89-8FFF-AE8E10B1AACE}" type="pres">
      <dgm:prSet presAssocID="{535F4154-0A2E-4CFF-BBDE-943EC5EB280E}" presName="childText" presStyleLbl="bgAcc1" presStyleIdx="7" presStyleCnt="9" custScaleY="15822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050E420-11EB-4E6D-8A8A-A35DAECA3D2F}" type="pres">
      <dgm:prSet presAssocID="{D5DDE98B-846C-462C-9F4D-A091868CF785}" presName="Name13" presStyleLbl="parChTrans1D2" presStyleIdx="8" presStyleCnt="9"/>
      <dgm:spPr/>
      <dgm:t>
        <a:bodyPr/>
        <a:lstStyle/>
        <a:p>
          <a:pPr latinLnBrk="1"/>
          <a:endParaRPr lang="ko-KR" altLang="en-US"/>
        </a:p>
      </dgm:t>
    </dgm:pt>
    <dgm:pt modelId="{48DFF096-9453-4E72-A2E8-A818128743F5}" type="pres">
      <dgm:prSet presAssocID="{C03434E5-A6E2-40D1-8C9A-FE2A4B57FC83}" presName="childText" presStyleLbl="bgAcc1" presStyleIdx="8" presStyleCnt="9" custLinFactNeighborX="632" custLinFactNeighborY="-373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23CBED5-8404-4A2C-BCCC-F70614C7458D}" type="presOf" srcId="{4CA86489-DCEF-46F1-B648-468F63E14C3E}" destId="{080E223D-FF8C-4F1D-85A7-03E75F6AC3D4}" srcOrd="0" destOrd="0" presId="urn:microsoft.com/office/officeart/2005/8/layout/hierarchy3"/>
    <dgm:cxn modelId="{6E687022-6C07-4EF3-9745-E77E2A2D03EB}" type="presOf" srcId="{8F208AF1-EBA6-44F3-B20C-375C002B1FD7}" destId="{7B636606-4EFA-4C44-8FDA-8C2D142E8752}" srcOrd="0" destOrd="0" presId="urn:microsoft.com/office/officeart/2005/8/layout/hierarchy3"/>
    <dgm:cxn modelId="{F8983095-23DF-4A2F-9936-A8829653200F}" type="presOf" srcId="{03010299-9707-4DDE-945A-ABFBECCD341E}" destId="{1B48F695-3624-4A89-8FFF-AE8E10B1AACE}" srcOrd="0" destOrd="1" presId="urn:microsoft.com/office/officeart/2005/8/layout/hierarchy3"/>
    <dgm:cxn modelId="{01F49684-32A9-4731-8685-207B0BE1A970}" type="presOf" srcId="{F5263FFC-726B-4311-80AE-C116F0E0AB3F}" destId="{F050E3F6-1BF4-4452-9B95-36E87A6D1FFF}" srcOrd="0" destOrd="0" presId="urn:microsoft.com/office/officeart/2005/8/layout/hierarchy3"/>
    <dgm:cxn modelId="{71B99C39-92B2-4E96-B9BD-1929C8D9E765}" srcId="{635ED5F0-47E2-4671-BB67-7B4BFFC6F9BF}" destId="{535F4154-0A2E-4CFF-BBDE-943EC5EB280E}" srcOrd="2" destOrd="0" parTransId="{66E1089E-2157-4C98-A8B1-A0FB81D68C97}" sibTransId="{AD7FD136-8365-4A38-8940-EA14144F6564}"/>
    <dgm:cxn modelId="{4665F1B8-7ED3-4A3B-A02D-260BFDD4A0EA}" type="presOf" srcId="{A1B8CF3F-5974-4ABE-8B72-C46866D2B5CD}" destId="{0B556201-6EB2-4B7E-8C0E-72C66CE390C5}" srcOrd="0" destOrd="0" presId="urn:microsoft.com/office/officeart/2005/8/layout/hierarchy3"/>
    <dgm:cxn modelId="{7AFA698C-590A-4A37-BBD5-A32C21CDD75A}" type="presOf" srcId="{2E51E7F1-F3A3-49EE-A89E-2A56568389E0}" destId="{4922B69C-3A72-4E57-90A0-181F04A15D1F}" srcOrd="0" destOrd="0" presId="urn:microsoft.com/office/officeart/2005/8/layout/hierarchy3"/>
    <dgm:cxn modelId="{80C570C7-ADB2-47B4-8879-4F4E3B9052E6}" type="presOf" srcId="{C03434E5-A6E2-40D1-8C9A-FE2A4B57FC83}" destId="{48DFF096-9453-4E72-A2E8-A818128743F5}" srcOrd="0" destOrd="0" presId="urn:microsoft.com/office/officeart/2005/8/layout/hierarchy3"/>
    <dgm:cxn modelId="{60C9B641-7FCA-4914-BF2D-905121364048}" type="presOf" srcId="{21B9CE77-E22F-44D5-8745-FD1C6ECAFC3D}" destId="{E34DACB2-8771-499B-8BF3-5BDEB25C0A8D}" srcOrd="0" destOrd="0" presId="urn:microsoft.com/office/officeart/2005/8/layout/hierarchy3"/>
    <dgm:cxn modelId="{0D8E629A-05BE-41D2-8E10-D1B4964AD995}" srcId="{2E51E7F1-F3A3-49EE-A89E-2A56568389E0}" destId="{192885E4-08D9-4F0D-8CB7-2D12375DD831}" srcOrd="0" destOrd="0" parTransId="{918AFF48-B6A7-4169-AD2B-F050ADF90F99}" sibTransId="{73EE2340-91D8-4B6A-9804-48A5FF76BD7C}"/>
    <dgm:cxn modelId="{46C728DF-FA43-4334-B605-2041DB924ED2}" type="presOf" srcId="{C2A6B165-3E27-4DAA-BBF8-E1876BA4BA4C}" destId="{25FC2BEA-ADFB-4D7D-B5B2-679ABB98E6DB}" srcOrd="0" destOrd="0" presId="urn:microsoft.com/office/officeart/2005/8/layout/hierarchy3"/>
    <dgm:cxn modelId="{130178CA-64F1-4879-A6C4-91DCAABAB94D}" type="presOf" srcId="{E6E39491-55C9-4FCF-BEF1-DE63A4843D74}" destId="{43A7A604-7492-4FAF-AFA5-017D5AB7C4BB}" srcOrd="0" destOrd="0" presId="urn:microsoft.com/office/officeart/2005/8/layout/hierarchy3"/>
    <dgm:cxn modelId="{8772A970-0D95-49E3-983A-6E919C5AAA62}" srcId="{192885E4-08D9-4F0D-8CB7-2D12375DD831}" destId="{8F208AF1-EBA6-44F3-B20C-375C002B1FD7}" srcOrd="1" destOrd="0" parTransId="{96D263AB-C88D-4A05-8700-17DEC1721E91}" sibTransId="{3F329707-3E40-404A-902E-0A2F42668897}"/>
    <dgm:cxn modelId="{E84431AD-8285-4A23-A582-80AF73CB50D4}" srcId="{635ED5F0-47E2-4671-BB67-7B4BFFC6F9BF}" destId="{E6E39491-55C9-4FCF-BEF1-DE63A4843D74}" srcOrd="1" destOrd="0" parTransId="{D7797E89-B9BB-4164-88E1-32347B2DDC1F}" sibTransId="{9EC3B4B8-4695-47F3-968D-83C648A8C83D}"/>
    <dgm:cxn modelId="{A8B023D2-6B3F-47BE-9922-E5BFDCB15540}" type="presOf" srcId="{96D263AB-C88D-4A05-8700-17DEC1721E91}" destId="{F55B1925-C013-4072-BE57-2189AB0B329E}" srcOrd="0" destOrd="0" presId="urn:microsoft.com/office/officeart/2005/8/layout/hierarchy3"/>
    <dgm:cxn modelId="{4F1B7AC5-CD58-4E22-B8FD-870226F1A370}" srcId="{192885E4-08D9-4F0D-8CB7-2D12375DD831}" destId="{4ACBA30C-D1EB-4DCD-B2D5-E0F29B6DC171}" srcOrd="4" destOrd="0" parTransId="{4CA86489-DCEF-46F1-B648-468F63E14C3E}" sibTransId="{06257DD1-63AE-4AD8-83E2-4A7408CDA221}"/>
    <dgm:cxn modelId="{5EFA3D87-58C5-46D0-AD17-7339B76CFCDE}" type="presOf" srcId="{192885E4-08D9-4F0D-8CB7-2D12375DD831}" destId="{1F39F25D-83D9-49A6-AA47-60263975D8E8}" srcOrd="0" destOrd="0" presId="urn:microsoft.com/office/officeart/2005/8/layout/hierarchy3"/>
    <dgm:cxn modelId="{E2A9864C-4E79-4D35-AB33-03F57FA49070}" srcId="{192885E4-08D9-4F0D-8CB7-2D12375DD831}" destId="{CCDC87B2-EE81-4500-B188-C6061AF94673}" srcOrd="0" destOrd="0" parTransId="{2FC08EDC-B881-47DD-AB17-C1DD5F823673}" sibTransId="{BD8BCBE2-3115-4E17-A80F-82653F5A20AD}"/>
    <dgm:cxn modelId="{12DCB356-854F-4799-8CDC-CD5C4D9DAF5C}" srcId="{192885E4-08D9-4F0D-8CB7-2D12375DD831}" destId="{C2A6B165-3E27-4DAA-BBF8-E1876BA4BA4C}" srcOrd="3" destOrd="0" parTransId="{F5263FFC-726B-4311-80AE-C116F0E0AB3F}" sibTransId="{B71B1438-9376-4125-9FC5-CD78D968CEF8}"/>
    <dgm:cxn modelId="{63B98327-B1C0-4B93-90B5-47EF74030FF0}" srcId="{635ED5F0-47E2-4671-BB67-7B4BFFC6F9BF}" destId="{C03434E5-A6E2-40D1-8C9A-FE2A4B57FC83}" srcOrd="3" destOrd="0" parTransId="{D5DDE98B-846C-462C-9F4D-A091868CF785}" sibTransId="{A5F90A06-1B5D-4218-AB78-CD7364141E9F}"/>
    <dgm:cxn modelId="{B85EEBC3-C31E-42C3-A310-9F031B42CBA9}" type="presOf" srcId="{D5DDE98B-846C-462C-9F4D-A091868CF785}" destId="{4050E420-11EB-4E6D-8A8A-A35DAECA3D2F}" srcOrd="0" destOrd="0" presId="urn:microsoft.com/office/officeart/2005/8/layout/hierarchy3"/>
    <dgm:cxn modelId="{353017F9-DC1D-4DAC-8F96-A7B06019F179}" srcId="{635ED5F0-47E2-4671-BB67-7B4BFFC6F9BF}" destId="{CB18B034-C80F-487D-BEE7-AA7B94D6A75C}" srcOrd="0" destOrd="0" parTransId="{A1B8CF3F-5974-4ABE-8B72-C46866D2B5CD}" sibTransId="{B9FD2351-269B-462B-99AE-2DAB93ADBC97}"/>
    <dgm:cxn modelId="{88C5DE50-37B6-4410-9CD7-C1E05FA1FEBF}" type="presOf" srcId="{CB18B034-C80F-487D-BEE7-AA7B94D6A75C}" destId="{1AC35E16-EB15-4780-BF85-03EF9D03DB14}" srcOrd="0" destOrd="0" presId="urn:microsoft.com/office/officeart/2005/8/layout/hierarchy3"/>
    <dgm:cxn modelId="{E245AF2D-931C-4899-B1C9-0FE3F20B901D}" type="presOf" srcId="{2FC08EDC-B881-47DD-AB17-C1DD5F823673}" destId="{0B6C39C1-BED8-4A57-A370-C470C0701A89}" srcOrd="0" destOrd="0" presId="urn:microsoft.com/office/officeart/2005/8/layout/hierarchy3"/>
    <dgm:cxn modelId="{96DE05E1-3FBF-4F2B-8B86-640A313936D6}" srcId="{2E51E7F1-F3A3-49EE-A89E-2A56568389E0}" destId="{635ED5F0-47E2-4671-BB67-7B4BFFC6F9BF}" srcOrd="1" destOrd="0" parTransId="{4C1920F7-4D35-4E5D-80F1-96DE044F87A8}" sibTransId="{3C344970-7AFE-43F4-9A47-4DECFF365BE6}"/>
    <dgm:cxn modelId="{3B0CDA68-65B5-493C-801F-02D57D9E5BF5}" type="presOf" srcId="{635ED5F0-47E2-4671-BB67-7B4BFFC6F9BF}" destId="{AAAB1CC0-1A30-43AB-95B0-F9AB0064F0D3}" srcOrd="1" destOrd="0" presId="urn:microsoft.com/office/officeart/2005/8/layout/hierarchy3"/>
    <dgm:cxn modelId="{D4273B92-D348-484B-8F53-92E5E12578AE}" srcId="{192885E4-08D9-4F0D-8CB7-2D12375DD831}" destId="{F3496E18-C3F5-42E9-85CC-6BDF2D980241}" srcOrd="2" destOrd="0" parTransId="{21B9CE77-E22F-44D5-8745-FD1C6ECAFC3D}" sibTransId="{AED4DF56-949F-416C-8E55-269E7E341D51}"/>
    <dgm:cxn modelId="{7CF71B6E-FDA8-410F-87BE-BEBB2D9DEE51}" type="presOf" srcId="{D7797E89-B9BB-4164-88E1-32347B2DDC1F}" destId="{9CA6A34C-85DF-4BF3-A179-99783BAC7E96}" srcOrd="0" destOrd="0" presId="urn:microsoft.com/office/officeart/2005/8/layout/hierarchy3"/>
    <dgm:cxn modelId="{D290702A-1109-498F-8191-8536BBC84B1E}" type="presOf" srcId="{F3496E18-C3F5-42E9-85CC-6BDF2D980241}" destId="{00A4D7F8-5F4A-425F-8CFA-24E14C759E1F}" srcOrd="0" destOrd="0" presId="urn:microsoft.com/office/officeart/2005/8/layout/hierarchy3"/>
    <dgm:cxn modelId="{12FDB5F6-9E90-4ACB-A4EA-E95EAAE8C3A0}" type="presOf" srcId="{4ACBA30C-D1EB-4DCD-B2D5-E0F29B6DC171}" destId="{C0EA325B-D1EE-40A6-8CA3-B7508241198D}" srcOrd="0" destOrd="0" presId="urn:microsoft.com/office/officeart/2005/8/layout/hierarchy3"/>
    <dgm:cxn modelId="{D8323558-9AD7-413E-A721-E2EC80729D70}" type="presOf" srcId="{CCDC87B2-EE81-4500-B188-C6061AF94673}" destId="{0244D47C-1E0F-4044-85E1-EFE39D3C66D0}" srcOrd="0" destOrd="0" presId="urn:microsoft.com/office/officeart/2005/8/layout/hierarchy3"/>
    <dgm:cxn modelId="{28A5F99A-5F2B-4C5D-B31A-F5E51A4F5CDD}" type="presOf" srcId="{535F4154-0A2E-4CFF-BBDE-943EC5EB280E}" destId="{1B48F695-3624-4A89-8FFF-AE8E10B1AACE}" srcOrd="0" destOrd="0" presId="urn:microsoft.com/office/officeart/2005/8/layout/hierarchy3"/>
    <dgm:cxn modelId="{2AD5953E-8848-4ECA-AC9C-6F5EDE64D123}" type="presOf" srcId="{635ED5F0-47E2-4671-BB67-7B4BFFC6F9BF}" destId="{D8ED5F23-3CD3-4D19-BF5D-00A4B06BE6A4}" srcOrd="0" destOrd="0" presId="urn:microsoft.com/office/officeart/2005/8/layout/hierarchy3"/>
    <dgm:cxn modelId="{B3C83734-8960-45DD-82E8-C868319CE954}" type="presOf" srcId="{192885E4-08D9-4F0D-8CB7-2D12375DD831}" destId="{D28AEF4F-CF24-4C72-88D3-EE8B5AD622B5}" srcOrd="1" destOrd="0" presId="urn:microsoft.com/office/officeart/2005/8/layout/hierarchy3"/>
    <dgm:cxn modelId="{A5AD027E-4D76-44FD-B3AB-F55C7E8062CF}" srcId="{535F4154-0A2E-4CFF-BBDE-943EC5EB280E}" destId="{03010299-9707-4DDE-945A-ABFBECCD341E}" srcOrd="0" destOrd="0" parTransId="{0BF2CB75-FE20-4273-9692-C243195A9CEB}" sibTransId="{6C5979F1-8A69-4CC4-8856-4D43810A4A1D}"/>
    <dgm:cxn modelId="{ED755A23-51D0-41BA-B5BB-B7E58286FB86}" type="presOf" srcId="{66E1089E-2157-4C98-A8B1-A0FB81D68C97}" destId="{46722EB1-26C0-4B30-B4E7-5A97ACA5EFAB}" srcOrd="0" destOrd="0" presId="urn:microsoft.com/office/officeart/2005/8/layout/hierarchy3"/>
    <dgm:cxn modelId="{6E98EC67-37AB-4E07-BCBD-3CC356B82252}" type="presParOf" srcId="{4922B69C-3A72-4E57-90A0-181F04A15D1F}" destId="{E37F6728-894F-4900-8062-A38CA46CF187}" srcOrd="0" destOrd="0" presId="urn:microsoft.com/office/officeart/2005/8/layout/hierarchy3"/>
    <dgm:cxn modelId="{A2765B84-7296-448E-9E01-3AE64D1ED3D8}" type="presParOf" srcId="{E37F6728-894F-4900-8062-A38CA46CF187}" destId="{F28C9D46-815E-49C7-903D-9A9C4F03DDF9}" srcOrd="0" destOrd="0" presId="urn:microsoft.com/office/officeart/2005/8/layout/hierarchy3"/>
    <dgm:cxn modelId="{52A34AA0-5CD9-4BBC-8F6D-BB2E31A808F3}" type="presParOf" srcId="{F28C9D46-815E-49C7-903D-9A9C4F03DDF9}" destId="{1F39F25D-83D9-49A6-AA47-60263975D8E8}" srcOrd="0" destOrd="0" presId="urn:microsoft.com/office/officeart/2005/8/layout/hierarchy3"/>
    <dgm:cxn modelId="{3012F10A-D46A-464E-8648-F55795D0424C}" type="presParOf" srcId="{F28C9D46-815E-49C7-903D-9A9C4F03DDF9}" destId="{D28AEF4F-CF24-4C72-88D3-EE8B5AD622B5}" srcOrd="1" destOrd="0" presId="urn:microsoft.com/office/officeart/2005/8/layout/hierarchy3"/>
    <dgm:cxn modelId="{67A47A80-1C7A-4A04-B6B1-D8FEC5DE4A8F}" type="presParOf" srcId="{E37F6728-894F-4900-8062-A38CA46CF187}" destId="{33A30947-605E-4974-8359-19657E29B648}" srcOrd="1" destOrd="0" presId="urn:microsoft.com/office/officeart/2005/8/layout/hierarchy3"/>
    <dgm:cxn modelId="{275CE90E-AD4D-455B-AA4B-6B112AFC8745}" type="presParOf" srcId="{33A30947-605E-4974-8359-19657E29B648}" destId="{0B6C39C1-BED8-4A57-A370-C470C0701A89}" srcOrd="0" destOrd="0" presId="urn:microsoft.com/office/officeart/2005/8/layout/hierarchy3"/>
    <dgm:cxn modelId="{8BF4A713-1905-49A4-8C80-2D7B0EEC644D}" type="presParOf" srcId="{33A30947-605E-4974-8359-19657E29B648}" destId="{0244D47C-1E0F-4044-85E1-EFE39D3C66D0}" srcOrd="1" destOrd="0" presId="urn:microsoft.com/office/officeart/2005/8/layout/hierarchy3"/>
    <dgm:cxn modelId="{7B07D0EE-2956-4C05-AC26-83AA43A617B4}" type="presParOf" srcId="{33A30947-605E-4974-8359-19657E29B648}" destId="{F55B1925-C013-4072-BE57-2189AB0B329E}" srcOrd="2" destOrd="0" presId="urn:microsoft.com/office/officeart/2005/8/layout/hierarchy3"/>
    <dgm:cxn modelId="{7EBF3F08-7D0B-4933-9481-C7EED552D150}" type="presParOf" srcId="{33A30947-605E-4974-8359-19657E29B648}" destId="{7B636606-4EFA-4C44-8FDA-8C2D142E8752}" srcOrd="3" destOrd="0" presId="urn:microsoft.com/office/officeart/2005/8/layout/hierarchy3"/>
    <dgm:cxn modelId="{6D3135DE-6E14-4A84-97E2-6E6EDC30145B}" type="presParOf" srcId="{33A30947-605E-4974-8359-19657E29B648}" destId="{E34DACB2-8771-499B-8BF3-5BDEB25C0A8D}" srcOrd="4" destOrd="0" presId="urn:microsoft.com/office/officeart/2005/8/layout/hierarchy3"/>
    <dgm:cxn modelId="{096CC2CC-82DC-4D9E-A53B-8365C19279C6}" type="presParOf" srcId="{33A30947-605E-4974-8359-19657E29B648}" destId="{00A4D7F8-5F4A-425F-8CFA-24E14C759E1F}" srcOrd="5" destOrd="0" presId="urn:microsoft.com/office/officeart/2005/8/layout/hierarchy3"/>
    <dgm:cxn modelId="{E2F71CD6-0C96-4254-858C-8200CC9CF8BC}" type="presParOf" srcId="{33A30947-605E-4974-8359-19657E29B648}" destId="{F050E3F6-1BF4-4452-9B95-36E87A6D1FFF}" srcOrd="6" destOrd="0" presId="urn:microsoft.com/office/officeart/2005/8/layout/hierarchy3"/>
    <dgm:cxn modelId="{DD5EB2DE-54B2-41F2-8271-0497B4742C9E}" type="presParOf" srcId="{33A30947-605E-4974-8359-19657E29B648}" destId="{25FC2BEA-ADFB-4D7D-B5B2-679ABB98E6DB}" srcOrd="7" destOrd="0" presId="urn:microsoft.com/office/officeart/2005/8/layout/hierarchy3"/>
    <dgm:cxn modelId="{9156B616-2D5E-4E3F-A0BE-FD6ADF04AAB7}" type="presParOf" srcId="{33A30947-605E-4974-8359-19657E29B648}" destId="{080E223D-FF8C-4F1D-85A7-03E75F6AC3D4}" srcOrd="8" destOrd="0" presId="urn:microsoft.com/office/officeart/2005/8/layout/hierarchy3"/>
    <dgm:cxn modelId="{73A3CCB6-DD17-43C5-9CE3-53ED623721DB}" type="presParOf" srcId="{33A30947-605E-4974-8359-19657E29B648}" destId="{C0EA325B-D1EE-40A6-8CA3-B7508241198D}" srcOrd="9" destOrd="0" presId="urn:microsoft.com/office/officeart/2005/8/layout/hierarchy3"/>
    <dgm:cxn modelId="{A00BE55A-D1FC-4B41-A973-1969DAE0406C}" type="presParOf" srcId="{4922B69C-3A72-4E57-90A0-181F04A15D1F}" destId="{9458165B-B363-4D78-AE6C-97CC39155C99}" srcOrd="1" destOrd="0" presId="urn:microsoft.com/office/officeart/2005/8/layout/hierarchy3"/>
    <dgm:cxn modelId="{F1F590DE-2436-4D71-A447-77624ED173CA}" type="presParOf" srcId="{9458165B-B363-4D78-AE6C-97CC39155C99}" destId="{7BAFD9BC-D05C-4065-8E63-1DAD5BD0AD3F}" srcOrd="0" destOrd="0" presId="urn:microsoft.com/office/officeart/2005/8/layout/hierarchy3"/>
    <dgm:cxn modelId="{66F05C58-DD44-4BCA-A93E-64CA80A66860}" type="presParOf" srcId="{7BAFD9BC-D05C-4065-8E63-1DAD5BD0AD3F}" destId="{D8ED5F23-3CD3-4D19-BF5D-00A4B06BE6A4}" srcOrd="0" destOrd="0" presId="urn:microsoft.com/office/officeart/2005/8/layout/hierarchy3"/>
    <dgm:cxn modelId="{1C57CFD8-2D6B-4C19-AF71-D1B0A1FFCCB3}" type="presParOf" srcId="{7BAFD9BC-D05C-4065-8E63-1DAD5BD0AD3F}" destId="{AAAB1CC0-1A30-43AB-95B0-F9AB0064F0D3}" srcOrd="1" destOrd="0" presId="urn:microsoft.com/office/officeart/2005/8/layout/hierarchy3"/>
    <dgm:cxn modelId="{9980184D-29CA-4E2A-B104-B9E2A92E0479}" type="presParOf" srcId="{9458165B-B363-4D78-AE6C-97CC39155C99}" destId="{BD195AEB-01CC-4B21-8266-1A50534236F4}" srcOrd="1" destOrd="0" presId="urn:microsoft.com/office/officeart/2005/8/layout/hierarchy3"/>
    <dgm:cxn modelId="{B84CCE8F-D8CD-473B-AABE-BBE239E06A99}" type="presParOf" srcId="{BD195AEB-01CC-4B21-8266-1A50534236F4}" destId="{0B556201-6EB2-4B7E-8C0E-72C66CE390C5}" srcOrd="0" destOrd="0" presId="urn:microsoft.com/office/officeart/2005/8/layout/hierarchy3"/>
    <dgm:cxn modelId="{0AA349C9-3718-4DA6-8924-8C95D7535125}" type="presParOf" srcId="{BD195AEB-01CC-4B21-8266-1A50534236F4}" destId="{1AC35E16-EB15-4780-BF85-03EF9D03DB14}" srcOrd="1" destOrd="0" presId="urn:microsoft.com/office/officeart/2005/8/layout/hierarchy3"/>
    <dgm:cxn modelId="{CA9AD925-37EB-43AC-958A-42C517AE5AE9}" type="presParOf" srcId="{BD195AEB-01CC-4B21-8266-1A50534236F4}" destId="{9CA6A34C-85DF-4BF3-A179-99783BAC7E96}" srcOrd="2" destOrd="0" presId="urn:microsoft.com/office/officeart/2005/8/layout/hierarchy3"/>
    <dgm:cxn modelId="{229BC934-328E-4401-9427-4B9A520D309D}" type="presParOf" srcId="{BD195AEB-01CC-4B21-8266-1A50534236F4}" destId="{43A7A604-7492-4FAF-AFA5-017D5AB7C4BB}" srcOrd="3" destOrd="0" presId="urn:microsoft.com/office/officeart/2005/8/layout/hierarchy3"/>
    <dgm:cxn modelId="{F9E1BC70-3FAA-4848-83CA-F4499FE1AC92}" type="presParOf" srcId="{BD195AEB-01CC-4B21-8266-1A50534236F4}" destId="{46722EB1-26C0-4B30-B4E7-5A97ACA5EFAB}" srcOrd="4" destOrd="0" presId="urn:microsoft.com/office/officeart/2005/8/layout/hierarchy3"/>
    <dgm:cxn modelId="{7F2157E0-5891-4499-AF78-C1E9E9802A25}" type="presParOf" srcId="{BD195AEB-01CC-4B21-8266-1A50534236F4}" destId="{1B48F695-3624-4A89-8FFF-AE8E10B1AACE}" srcOrd="5" destOrd="0" presId="urn:microsoft.com/office/officeart/2005/8/layout/hierarchy3"/>
    <dgm:cxn modelId="{7B205A91-77CC-4544-97F2-B0F1C6C88979}" type="presParOf" srcId="{BD195AEB-01CC-4B21-8266-1A50534236F4}" destId="{4050E420-11EB-4E6D-8A8A-A35DAECA3D2F}" srcOrd="6" destOrd="0" presId="urn:microsoft.com/office/officeart/2005/8/layout/hierarchy3"/>
    <dgm:cxn modelId="{2F4005C5-406A-4450-9F5F-53B39E25198A}" type="presParOf" srcId="{BD195AEB-01CC-4B21-8266-1A50534236F4}" destId="{48DFF096-9453-4E72-A2E8-A818128743F5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114BBE09-E87A-4BA8-B965-F6B70F44874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1257761-381B-4488-BCEF-129F40D6FEE3}" type="pres">
      <dgm:prSet presAssocID="{114BBE09-E87A-4BA8-B965-F6B70F44874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6F48C05-DC0F-40C7-A301-7D341BDD89F7}" type="presOf" srcId="{114BBE09-E87A-4BA8-B965-F6B70F44874F}" destId="{71257761-381B-4488-BCEF-129F40D6FEE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97517C78-70D1-4E91-836D-9588DD2926B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DCBF5E1-8800-4139-988F-07B0EBDA3DCD}">
      <dgm:prSet phldrT="[텍스트]"/>
      <dgm:spPr/>
      <dgm:t>
        <a:bodyPr/>
        <a:lstStyle/>
        <a:p>
          <a:pPr algn="ctr" latinLnBrk="1"/>
          <a:r>
            <a:rPr lang="en-US" altLang="ko-KR" dirty="0" smtClean="0"/>
            <a:t>ETN(</a:t>
          </a:r>
          <a:r>
            <a:rPr lang="en-US" b="0" i="0" dirty="0" smtClean="0"/>
            <a:t>Exchange Traded Note)</a:t>
          </a:r>
          <a:endParaRPr lang="ko-KR" altLang="en-US" dirty="0"/>
        </a:p>
      </dgm:t>
    </dgm:pt>
    <dgm:pt modelId="{8D28240B-0628-46C5-9BAA-DCF57B747B5D}" type="parTrans" cxnId="{29C1740A-8051-44BC-BAF5-7BE7EC4C27FE}">
      <dgm:prSet/>
      <dgm:spPr/>
      <dgm:t>
        <a:bodyPr/>
        <a:lstStyle/>
        <a:p>
          <a:pPr latinLnBrk="1"/>
          <a:endParaRPr lang="ko-KR" altLang="en-US"/>
        </a:p>
      </dgm:t>
    </dgm:pt>
    <dgm:pt modelId="{DFCB9763-B608-48F8-8494-613669931CF9}" type="sibTrans" cxnId="{29C1740A-8051-44BC-BAF5-7BE7EC4C27FE}">
      <dgm:prSet/>
      <dgm:spPr/>
      <dgm:t>
        <a:bodyPr/>
        <a:lstStyle/>
        <a:p>
          <a:pPr latinLnBrk="1"/>
          <a:endParaRPr lang="ko-KR" altLang="en-US"/>
        </a:p>
      </dgm:t>
    </dgm:pt>
    <dgm:pt modelId="{63F96A76-A031-4508-BC9B-4913A4266996}" type="pres">
      <dgm:prSet presAssocID="{97517C78-70D1-4E91-836D-9588DD2926B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5EBB722-4C01-445F-960C-5AEE6C0FC39F}" type="pres">
      <dgm:prSet presAssocID="{5DCBF5E1-8800-4139-988F-07B0EBDA3DC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7057E8D-14EE-4748-A3DD-30790A0C4E58}" type="presOf" srcId="{5DCBF5E1-8800-4139-988F-07B0EBDA3DCD}" destId="{05EBB722-4C01-445F-960C-5AEE6C0FC39F}" srcOrd="0" destOrd="0" presId="urn:microsoft.com/office/officeart/2005/8/layout/vList2"/>
    <dgm:cxn modelId="{B357AE8A-B68B-4AD4-A041-6CE714B1D76E}" type="presOf" srcId="{97517C78-70D1-4E91-836D-9588DD2926B4}" destId="{63F96A76-A031-4508-BC9B-4913A4266996}" srcOrd="0" destOrd="0" presId="urn:microsoft.com/office/officeart/2005/8/layout/vList2"/>
    <dgm:cxn modelId="{29C1740A-8051-44BC-BAF5-7BE7EC4C27FE}" srcId="{97517C78-70D1-4E91-836D-9588DD2926B4}" destId="{5DCBF5E1-8800-4139-988F-07B0EBDA3DCD}" srcOrd="0" destOrd="0" parTransId="{8D28240B-0628-46C5-9BAA-DCF57B747B5D}" sibTransId="{DFCB9763-B608-48F8-8494-613669931CF9}"/>
    <dgm:cxn modelId="{E4EC326C-5C8C-4C1E-9EAC-E20A9D487467}" type="presParOf" srcId="{63F96A76-A031-4508-BC9B-4913A4266996}" destId="{05EBB722-4C01-445F-960C-5AEE6C0FC39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3BC4D3B8-C030-4660-8441-80FC61362DD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1A91D65-CCF7-428B-868B-E64C3698BFEA}">
      <dgm:prSet phldrT="[텍스트]"/>
      <dgm:spPr/>
      <dgm:t>
        <a:bodyPr/>
        <a:lstStyle/>
        <a:p>
          <a:pPr latinLnBrk="1"/>
          <a:r>
            <a:rPr lang="ko-KR" altLang="en-US" b="0" i="0" dirty="0" smtClean="0"/>
            <a:t>기초 지수 변동과 수익률이 연동되도록 </a:t>
          </a:r>
          <a:r>
            <a:rPr lang="ko-KR" altLang="en-US" b="0" i="0" dirty="0" smtClean="0">
              <a:hlinkClick xmlns:r="http://schemas.openxmlformats.org/officeDocument/2006/relationships" r:id="rId1" tooltip="증권사"/>
            </a:rPr>
            <a:t>증권사</a:t>
          </a:r>
          <a:r>
            <a:rPr lang="ko-KR" altLang="en-US" b="0" i="0" dirty="0" smtClean="0"/>
            <a:t>가 발행한 파생 결합 증권</a:t>
          </a:r>
          <a:r>
            <a:rPr lang="en-US" altLang="ko-KR" b="0" i="0" dirty="0" smtClean="0"/>
            <a:t>.</a:t>
          </a:r>
        </a:p>
      </dgm:t>
    </dgm:pt>
    <dgm:pt modelId="{1810F095-9A50-4BC8-A0D7-D2F06F5B772C}" type="parTrans" cxnId="{BF8B8972-BEB5-4DA2-81CC-FCBC5E80D32D}">
      <dgm:prSet/>
      <dgm:spPr/>
      <dgm:t>
        <a:bodyPr/>
        <a:lstStyle/>
        <a:p>
          <a:pPr latinLnBrk="1"/>
          <a:endParaRPr lang="ko-KR" altLang="en-US"/>
        </a:p>
      </dgm:t>
    </dgm:pt>
    <dgm:pt modelId="{47B08F5A-CB82-405F-87BD-4736BD8BFC90}" type="sibTrans" cxnId="{BF8B8972-BEB5-4DA2-81CC-FCBC5E80D32D}">
      <dgm:prSet/>
      <dgm:spPr/>
      <dgm:t>
        <a:bodyPr/>
        <a:lstStyle/>
        <a:p>
          <a:pPr latinLnBrk="1"/>
          <a:endParaRPr lang="ko-KR" altLang="en-US"/>
        </a:p>
      </dgm:t>
    </dgm:pt>
    <dgm:pt modelId="{015AB9DA-E053-4866-B441-471118FE6ABE}">
      <dgm:prSet phldrT="[텍스트]"/>
      <dgm:spPr/>
      <dgm:t>
        <a:bodyPr/>
        <a:lstStyle/>
        <a:p>
          <a:pPr latinLnBrk="1"/>
          <a:r>
            <a:rPr lang="ko-KR" altLang="en-US" b="0" i="0" dirty="0" smtClean="0"/>
            <a:t>증권사가 무담보신용으로 발행한 실물이 없고 계약으로 형성 된 상품</a:t>
          </a:r>
          <a:r>
            <a:rPr lang="en-US" altLang="ko-KR" b="0" i="0" dirty="0" smtClean="0"/>
            <a:t>.</a:t>
          </a:r>
        </a:p>
      </dgm:t>
    </dgm:pt>
    <dgm:pt modelId="{E975EE8E-A251-46AB-BD56-F19150408D7B}" type="parTrans" cxnId="{10BE2CF2-9924-466F-B9AA-C3A73C774EC1}">
      <dgm:prSet/>
      <dgm:spPr/>
      <dgm:t>
        <a:bodyPr/>
        <a:lstStyle/>
        <a:p>
          <a:pPr latinLnBrk="1"/>
          <a:endParaRPr lang="ko-KR" altLang="en-US"/>
        </a:p>
      </dgm:t>
    </dgm:pt>
    <dgm:pt modelId="{1A05AE55-2E77-4AC1-9D73-0B93C75D19D8}" type="sibTrans" cxnId="{10BE2CF2-9924-466F-B9AA-C3A73C774EC1}">
      <dgm:prSet/>
      <dgm:spPr/>
      <dgm:t>
        <a:bodyPr/>
        <a:lstStyle/>
        <a:p>
          <a:pPr latinLnBrk="1"/>
          <a:endParaRPr lang="ko-KR" altLang="en-US"/>
        </a:p>
      </dgm:t>
    </dgm:pt>
    <dgm:pt modelId="{6D00E1EF-2293-45F4-8912-6C9E3371BB51}">
      <dgm:prSet phldrT="[텍스트]"/>
      <dgm:spPr/>
      <dgm:t>
        <a:bodyPr/>
        <a:lstStyle/>
        <a:p>
          <a:pPr latinLnBrk="1"/>
          <a:r>
            <a:rPr lang="ko-KR" altLang="en-US" b="0" i="0" dirty="0" smtClean="0"/>
            <a:t>발행한 회사는 변동하는 지수 수익률에 의해 결정되는 실질 가치를 투자자에게 만기에 지급해야 하는 의무 존재</a:t>
          </a:r>
          <a:r>
            <a:rPr lang="en-US" altLang="ko-KR" b="0" i="0" dirty="0" smtClean="0"/>
            <a:t>.</a:t>
          </a:r>
        </a:p>
      </dgm:t>
    </dgm:pt>
    <dgm:pt modelId="{9220F8EB-BF5B-4A18-9BD3-8F8635EDBCC9}" type="parTrans" cxnId="{F9CE30B8-DD36-498C-BA75-2848C7D99E6B}">
      <dgm:prSet/>
      <dgm:spPr/>
      <dgm:t>
        <a:bodyPr/>
        <a:lstStyle/>
        <a:p>
          <a:pPr latinLnBrk="1"/>
          <a:endParaRPr lang="ko-KR" altLang="en-US"/>
        </a:p>
      </dgm:t>
    </dgm:pt>
    <dgm:pt modelId="{6EC952AB-0402-4172-B903-5DD6C915E882}" type="sibTrans" cxnId="{F9CE30B8-DD36-498C-BA75-2848C7D99E6B}">
      <dgm:prSet/>
      <dgm:spPr/>
      <dgm:t>
        <a:bodyPr/>
        <a:lstStyle/>
        <a:p>
          <a:pPr latinLnBrk="1"/>
          <a:endParaRPr lang="ko-KR" altLang="en-US"/>
        </a:p>
      </dgm:t>
    </dgm:pt>
    <dgm:pt modelId="{723BBD8A-42C4-463B-87AB-27612B4DC02E}" type="pres">
      <dgm:prSet presAssocID="{3BC4D3B8-C030-4660-8441-80FC61362DD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DED09C1-E9F1-42EA-919D-8B9B74EC7B21}" type="pres">
      <dgm:prSet presAssocID="{F1A91D65-CCF7-428B-868B-E64C3698BFEA}" presName="parentText" presStyleLbl="node1" presStyleIdx="0" presStyleCnt="3" custScaleY="146127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C713A6E-C820-4324-A8EC-5378AAB76785}" type="pres">
      <dgm:prSet presAssocID="{47B08F5A-CB82-405F-87BD-4736BD8BFC90}" presName="spacer" presStyleCnt="0"/>
      <dgm:spPr/>
    </dgm:pt>
    <dgm:pt modelId="{DE5ED15C-C779-4168-9372-336C60D2B634}" type="pres">
      <dgm:prSet presAssocID="{015AB9DA-E053-4866-B441-471118FE6AB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B10125F-C910-4C90-A5DF-6C617B5FAD96}" type="pres">
      <dgm:prSet presAssocID="{1A05AE55-2E77-4AC1-9D73-0B93C75D19D8}" presName="spacer" presStyleCnt="0"/>
      <dgm:spPr/>
    </dgm:pt>
    <dgm:pt modelId="{4C9BDA81-79E6-4F6B-8CC8-263D3968BA31}" type="pres">
      <dgm:prSet presAssocID="{6D00E1EF-2293-45F4-8912-6C9E3371BB5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E53E8D7-D6BF-4C4E-BE89-6FF7FB0D07BF}" type="presOf" srcId="{6D00E1EF-2293-45F4-8912-6C9E3371BB51}" destId="{4C9BDA81-79E6-4F6B-8CC8-263D3968BA31}" srcOrd="0" destOrd="0" presId="urn:microsoft.com/office/officeart/2005/8/layout/vList2"/>
    <dgm:cxn modelId="{4DAC1A7D-E351-4A62-B360-7F4B50525AD7}" type="presOf" srcId="{F1A91D65-CCF7-428B-868B-E64C3698BFEA}" destId="{EDED09C1-E9F1-42EA-919D-8B9B74EC7B21}" srcOrd="0" destOrd="0" presId="urn:microsoft.com/office/officeart/2005/8/layout/vList2"/>
    <dgm:cxn modelId="{D9208BB0-28B4-4616-896C-3C62D9B82F58}" type="presOf" srcId="{015AB9DA-E053-4866-B441-471118FE6ABE}" destId="{DE5ED15C-C779-4168-9372-336C60D2B634}" srcOrd="0" destOrd="0" presId="urn:microsoft.com/office/officeart/2005/8/layout/vList2"/>
    <dgm:cxn modelId="{F9CE30B8-DD36-498C-BA75-2848C7D99E6B}" srcId="{3BC4D3B8-C030-4660-8441-80FC61362DDE}" destId="{6D00E1EF-2293-45F4-8912-6C9E3371BB51}" srcOrd="2" destOrd="0" parTransId="{9220F8EB-BF5B-4A18-9BD3-8F8635EDBCC9}" sibTransId="{6EC952AB-0402-4172-B903-5DD6C915E882}"/>
    <dgm:cxn modelId="{10BE2CF2-9924-466F-B9AA-C3A73C774EC1}" srcId="{3BC4D3B8-C030-4660-8441-80FC61362DDE}" destId="{015AB9DA-E053-4866-B441-471118FE6ABE}" srcOrd="1" destOrd="0" parTransId="{E975EE8E-A251-46AB-BD56-F19150408D7B}" sibTransId="{1A05AE55-2E77-4AC1-9D73-0B93C75D19D8}"/>
    <dgm:cxn modelId="{BF8B8972-BEB5-4DA2-81CC-FCBC5E80D32D}" srcId="{3BC4D3B8-C030-4660-8441-80FC61362DDE}" destId="{F1A91D65-CCF7-428B-868B-E64C3698BFEA}" srcOrd="0" destOrd="0" parTransId="{1810F095-9A50-4BC8-A0D7-D2F06F5B772C}" sibTransId="{47B08F5A-CB82-405F-87BD-4736BD8BFC90}"/>
    <dgm:cxn modelId="{DB61E4DC-5774-4DC4-93EB-33053F17B046}" type="presOf" srcId="{3BC4D3B8-C030-4660-8441-80FC61362DDE}" destId="{723BBD8A-42C4-463B-87AB-27612B4DC02E}" srcOrd="0" destOrd="0" presId="urn:microsoft.com/office/officeart/2005/8/layout/vList2"/>
    <dgm:cxn modelId="{E3FCF083-C846-4017-A6E1-AC3589FF6108}" type="presParOf" srcId="{723BBD8A-42C4-463B-87AB-27612B4DC02E}" destId="{EDED09C1-E9F1-42EA-919D-8B9B74EC7B21}" srcOrd="0" destOrd="0" presId="urn:microsoft.com/office/officeart/2005/8/layout/vList2"/>
    <dgm:cxn modelId="{FA533A64-A564-4D81-B2EB-E4C71B2DF276}" type="presParOf" srcId="{723BBD8A-42C4-463B-87AB-27612B4DC02E}" destId="{0C713A6E-C820-4324-A8EC-5378AAB76785}" srcOrd="1" destOrd="0" presId="urn:microsoft.com/office/officeart/2005/8/layout/vList2"/>
    <dgm:cxn modelId="{883AF725-2EA5-47F2-AC47-BF85EE4AB785}" type="presParOf" srcId="{723BBD8A-42C4-463B-87AB-27612B4DC02E}" destId="{DE5ED15C-C779-4168-9372-336C60D2B634}" srcOrd="2" destOrd="0" presId="urn:microsoft.com/office/officeart/2005/8/layout/vList2"/>
    <dgm:cxn modelId="{F755DDB1-7FD8-4D0F-BAB9-F34BDB47F3AD}" type="presParOf" srcId="{723BBD8A-42C4-463B-87AB-27612B4DC02E}" destId="{1B10125F-C910-4C90-A5DF-6C617B5FAD96}" srcOrd="3" destOrd="0" presId="urn:microsoft.com/office/officeart/2005/8/layout/vList2"/>
    <dgm:cxn modelId="{88652BE7-CE10-437B-8049-019DD8554D03}" type="presParOf" srcId="{723BBD8A-42C4-463B-87AB-27612B4DC02E}" destId="{4C9BDA81-79E6-4F6B-8CC8-263D3968BA3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54898AD3-7694-4022-A544-AD319CF9DC41}" type="doc">
      <dgm:prSet loTypeId="urn:microsoft.com/office/officeart/2005/8/layout/targe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4443450-2249-4849-AF1E-3FE2B257987A}">
      <dgm:prSet/>
      <dgm:spPr/>
      <dgm:t>
        <a:bodyPr/>
        <a:lstStyle/>
        <a:p>
          <a:pPr algn="l" rtl="0" latinLnBrk="1"/>
          <a:r>
            <a:rPr lang="ko-KR" altLang="en-US" b="0" i="0" dirty="0" smtClean="0"/>
            <a:t>증권거래소</a:t>
          </a:r>
          <a:r>
            <a:rPr lang="en-US" altLang="ko-KR" b="0" i="0" dirty="0" smtClean="0"/>
            <a:t>(Exchange)</a:t>
          </a:r>
          <a:r>
            <a:rPr lang="ko-KR" altLang="en-US" b="0" i="0" dirty="0" smtClean="0"/>
            <a:t>에서 매매</a:t>
          </a:r>
          <a:r>
            <a:rPr lang="en-US" altLang="ko-KR" b="0" i="0" dirty="0" smtClean="0"/>
            <a:t>(trade) </a:t>
          </a:r>
          <a:r>
            <a:rPr lang="ko-KR" altLang="en-US" b="0" i="0" dirty="0" smtClean="0"/>
            <a:t>가능한 증권</a:t>
          </a:r>
          <a:r>
            <a:rPr lang="en-US" altLang="ko-KR" b="0" i="0" dirty="0" smtClean="0"/>
            <a:t>(Note)</a:t>
          </a:r>
          <a:endParaRPr lang="ko-KR" dirty="0">
            <a:latin typeface="D2Coding" pitchFamily="49" charset="-127"/>
            <a:ea typeface="D2Coding" pitchFamily="49" charset="-127"/>
          </a:endParaRPr>
        </a:p>
      </dgm:t>
    </dgm:pt>
    <dgm:pt modelId="{F6CCD2C8-73E4-4E1D-AF2D-B12FEA388AEE}" type="parTrans" cxnId="{12CFE3E1-BE20-4944-AF3F-A9C1DDBDA3F6}">
      <dgm:prSet/>
      <dgm:spPr/>
      <dgm:t>
        <a:bodyPr/>
        <a:lstStyle/>
        <a:p>
          <a:pPr latinLnBrk="1"/>
          <a:endParaRPr lang="ko-KR" altLang="en-US"/>
        </a:p>
      </dgm:t>
    </dgm:pt>
    <dgm:pt modelId="{7001E4C5-8681-48C3-903F-64388662D370}" type="sibTrans" cxnId="{12CFE3E1-BE20-4944-AF3F-A9C1DDBDA3F6}">
      <dgm:prSet/>
      <dgm:spPr/>
      <dgm:t>
        <a:bodyPr/>
        <a:lstStyle/>
        <a:p>
          <a:pPr latinLnBrk="1"/>
          <a:endParaRPr lang="ko-KR" altLang="en-US"/>
        </a:p>
      </dgm:t>
    </dgm:pt>
    <dgm:pt modelId="{D75EE808-EB53-4B56-ADA8-4DAA1861F562}" type="pres">
      <dgm:prSet presAssocID="{54898AD3-7694-4022-A544-AD319CF9DC41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B461F87-0DE8-4E7D-9292-00EFA52E30BD}" type="pres">
      <dgm:prSet presAssocID="{84443450-2249-4849-AF1E-3FE2B257987A}" presName="circle1" presStyleLbl="node1" presStyleIdx="0" presStyleCnt="1" custLinFactNeighborY="4678"/>
      <dgm:spPr/>
    </dgm:pt>
    <dgm:pt modelId="{F05C51A2-14BF-4AA9-9FAE-6E4489F71D8E}" type="pres">
      <dgm:prSet presAssocID="{84443450-2249-4849-AF1E-3FE2B257987A}" presName="space" presStyleCnt="0"/>
      <dgm:spPr/>
    </dgm:pt>
    <dgm:pt modelId="{A5A32AC8-E3C5-4254-A6A9-0323A42D8DC5}" type="pres">
      <dgm:prSet presAssocID="{84443450-2249-4849-AF1E-3FE2B257987A}" presName="rect1" presStyleLbl="alignAcc1" presStyleIdx="0" presStyleCnt="1" custLinFactNeighborY="4000"/>
      <dgm:spPr/>
      <dgm:t>
        <a:bodyPr/>
        <a:lstStyle/>
        <a:p>
          <a:pPr latinLnBrk="1"/>
          <a:endParaRPr lang="ko-KR" altLang="en-US"/>
        </a:p>
      </dgm:t>
    </dgm:pt>
    <dgm:pt modelId="{B79068E8-E9E5-48E9-9031-9E5AF21987C3}" type="pres">
      <dgm:prSet presAssocID="{84443450-2249-4849-AF1E-3FE2B257987A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86E2C22-8128-4F05-BF24-6A156581CC21}" type="presOf" srcId="{54898AD3-7694-4022-A544-AD319CF9DC41}" destId="{D75EE808-EB53-4B56-ADA8-4DAA1861F562}" srcOrd="0" destOrd="0" presId="urn:microsoft.com/office/officeart/2005/8/layout/target3"/>
    <dgm:cxn modelId="{6F2B86C8-3A6D-4A1B-AB5E-073E3AD9F46D}" type="presOf" srcId="{84443450-2249-4849-AF1E-3FE2B257987A}" destId="{B79068E8-E9E5-48E9-9031-9E5AF21987C3}" srcOrd="1" destOrd="0" presId="urn:microsoft.com/office/officeart/2005/8/layout/target3"/>
    <dgm:cxn modelId="{E831E14A-ED54-4807-9FAA-54EE81D32F41}" type="presOf" srcId="{84443450-2249-4849-AF1E-3FE2B257987A}" destId="{A5A32AC8-E3C5-4254-A6A9-0323A42D8DC5}" srcOrd="0" destOrd="0" presId="urn:microsoft.com/office/officeart/2005/8/layout/target3"/>
    <dgm:cxn modelId="{12CFE3E1-BE20-4944-AF3F-A9C1DDBDA3F6}" srcId="{54898AD3-7694-4022-A544-AD319CF9DC41}" destId="{84443450-2249-4849-AF1E-3FE2B257987A}" srcOrd="0" destOrd="0" parTransId="{F6CCD2C8-73E4-4E1D-AF2D-B12FEA388AEE}" sibTransId="{7001E4C5-8681-48C3-903F-64388662D370}"/>
    <dgm:cxn modelId="{C6334EBF-7061-4672-A94E-32F4C061BD93}" type="presParOf" srcId="{D75EE808-EB53-4B56-ADA8-4DAA1861F562}" destId="{3B461F87-0DE8-4E7D-9292-00EFA52E30BD}" srcOrd="0" destOrd="0" presId="urn:microsoft.com/office/officeart/2005/8/layout/target3"/>
    <dgm:cxn modelId="{0B85AEAB-EE47-47FE-8D0A-008EA880F032}" type="presParOf" srcId="{D75EE808-EB53-4B56-ADA8-4DAA1861F562}" destId="{F05C51A2-14BF-4AA9-9FAE-6E4489F71D8E}" srcOrd="1" destOrd="0" presId="urn:microsoft.com/office/officeart/2005/8/layout/target3"/>
    <dgm:cxn modelId="{CC3C12D3-327C-41A5-AAA7-946F4C8063A3}" type="presParOf" srcId="{D75EE808-EB53-4B56-ADA8-4DAA1861F562}" destId="{A5A32AC8-E3C5-4254-A6A9-0323A42D8DC5}" srcOrd="2" destOrd="0" presId="urn:microsoft.com/office/officeart/2005/8/layout/target3"/>
    <dgm:cxn modelId="{46DB7E0E-E0B4-463B-A1F4-B2713E802BCE}" type="presParOf" srcId="{D75EE808-EB53-4B56-ADA8-4DAA1861F562}" destId="{B79068E8-E9E5-48E9-9031-9E5AF21987C3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517C78-70D1-4E91-836D-9588DD2926B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DCBF5E1-8800-4139-988F-07B0EBDA3DCD}">
      <dgm:prSet phldrT="[텍스트]"/>
      <dgm:spPr/>
      <dgm:t>
        <a:bodyPr/>
        <a:lstStyle/>
        <a:p>
          <a:pPr algn="ctr" latinLnBrk="1"/>
          <a:r>
            <a:rPr lang="en-US" altLang="ko-KR" dirty="0" smtClean="0"/>
            <a:t>Index Fund/</a:t>
          </a:r>
          <a:r>
            <a:rPr lang="ko-KR" altLang="en-US" dirty="0" smtClean="0"/>
            <a:t>인덱스펀드</a:t>
          </a:r>
          <a:endParaRPr lang="ko-KR" altLang="en-US" dirty="0"/>
        </a:p>
      </dgm:t>
    </dgm:pt>
    <dgm:pt modelId="{8D28240B-0628-46C5-9BAA-DCF57B747B5D}" type="parTrans" cxnId="{29C1740A-8051-44BC-BAF5-7BE7EC4C27FE}">
      <dgm:prSet/>
      <dgm:spPr/>
      <dgm:t>
        <a:bodyPr/>
        <a:lstStyle/>
        <a:p>
          <a:pPr latinLnBrk="1"/>
          <a:endParaRPr lang="ko-KR" altLang="en-US"/>
        </a:p>
      </dgm:t>
    </dgm:pt>
    <dgm:pt modelId="{DFCB9763-B608-48F8-8494-613669931CF9}" type="sibTrans" cxnId="{29C1740A-8051-44BC-BAF5-7BE7EC4C27FE}">
      <dgm:prSet/>
      <dgm:spPr/>
      <dgm:t>
        <a:bodyPr/>
        <a:lstStyle/>
        <a:p>
          <a:pPr latinLnBrk="1"/>
          <a:endParaRPr lang="ko-KR" altLang="en-US"/>
        </a:p>
      </dgm:t>
    </dgm:pt>
    <dgm:pt modelId="{63F96A76-A031-4508-BC9B-4913A4266996}" type="pres">
      <dgm:prSet presAssocID="{97517C78-70D1-4E91-836D-9588DD2926B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5EBB722-4C01-445F-960C-5AEE6C0FC39F}" type="pres">
      <dgm:prSet presAssocID="{5DCBF5E1-8800-4139-988F-07B0EBDA3DC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373335A-CA72-4BA9-B9E7-F8C1520EBAA7}" type="presOf" srcId="{97517C78-70D1-4E91-836D-9588DD2926B4}" destId="{63F96A76-A031-4508-BC9B-4913A4266996}" srcOrd="0" destOrd="0" presId="urn:microsoft.com/office/officeart/2005/8/layout/vList2"/>
    <dgm:cxn modelId="{FD42DD80-BAD9-47DF-944C-123FCE29A09A}" type="presOf" srcId="{5DCBF5E1-8800-4139-988F-07B0EBDA3DCD}" destId="{05EBB722-4C01-445F-960C-5AEE6C0FC39F}" srcOrd="0" destOrd="0" presId="urn:microsoft.com/office/officeart/2005/8/layout/vList2"/>
    <dgm:cxn modelId="{29C1740A-8051-44BC-BAF5-7BE7EC4C27FE}" srcId="{97517C78-70D1-4E91-836D-9588DD2926B4}" destId="{5DCBF5E1-8800-4139-988F-07B0EBDA3DCD}" srcOrd="0" destOrd="0" parTransId="{8D28240B-0628-46C5-9BAA-DCF57B747B5D}" sibTransId="{DFCB9763-B608-48F8-8494-613669931CF9}"/>
    <dgm:cxn modelId="{1FD9DDA6-5DD9-4670-B315-3F5835BD8EE6}" type="presParOf" srcId="{63F96A76-A031-4508-BC9B-4913A4266996}" destId="{05EBB722-4C01-445F-960C-5AEE6C0FC39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BC4D3B8-C030-4660-8441-80FC61362DD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4FE18CD-EC85-4D85-89E4-AB342E210384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D2Coding" pitchFamily="49" charset="-127"/>
              <a:ea typeface="D2Coding" pitchFamily="49" charset="-127"/>
            </a:rPr>
            <a:t>주식에 투자하는 가장 좋은 방법은 인덱스 펀드에 투자하는 것이다</a:t>
          </a:r>
          <a:r>
            <a:rPr lang="en-US" altLang="ko-KR" dirty="0" smtClean="0">
              <a:latin typeface="D2Coding" pitchFamily="49" charset="-127"/>
              <a:ea typeface="D2Coding" pitchFamily="49" charset="-127"/>
            </a:rPr>
            <a:t>. </a:t>
          </a:r>
          <a:r>
            <a:rPr lang="ko-KR" altLang="en-US" dirty="0" smtClean="0">
              <a:latin typeface="D2Coding" pitchFamily="49" charset="-127"/>
              <a:ea typeface="D2Coding" pitchFamily="49" charset="-127"/>
            </a:rPr>
            <a:t>이는 투자자에게 유리한 저가 상품이다</a:t>
          </a:r>
          <a:r>
            <a:rPr lang="en-US" altLang="ko-KR" dirty="0" smtClean="0">
              <a:latin typeface="D2Coding" pitchFamily="49" charset="-127"/>
              <a:ea typeface="D2Coding" pitchFamily="49" charset="-127"/>
            </a:rPr>
            <a:t>. </a:t>
          </a:r>
          <a:endParaRPr lang="ko-KR" altLang="en-US" dirty="0">
            <a:latin typeface="D2Coding" pitchFamily="49" charset="-127"/>
            <a:ea typeface="D2Coding" pitchFamily="49" charset="-127"/>
          </a:endParaRPr>
        </a:p>
      </dgm:t>
    </dgm:pt>
    <dgm:pt modelId="{5A447D82-3435-4E82-AB93-269B589BCBE3}" type="parTrans" cxnId="{93A269CE-99D8-4A31-9E9F-66DB68FDC166}">
      <dgm:prSet/>
      <dgm:spPr/>
      <dgm:t>
        <a:bodyPr/>
        <a:lstStyle/>
        <a:p>
          <a:pPr latinLnBrk="1"/>
          <a:endParaRPr lang="ko-KR" altLang="en-US"/>
        </a:p>
      </dgm:t>
    </dgm:pt>
    <dgm:pt modelId="{0D126346-9E1E-4288-9E5D-6D4DAD73B898}" type="sibTrans" cxnId="{93A269CE-99D8-4A31-9E9F-66DB68FDC166}">
      <dgm:prSet/>
      <dgm:spPr/>
      <dgm:t>
        <a:bodyPr/>
        <a:lstStyle/>
        <a:p>
          <a:pPr latinLnBrk="1"/>
          <a:endParaRPr lang="ko-KR" altLang="en-US"/>
        </a:p>
      </dgm:t>
    </dgm:pt>
    <dgm:pt modelId="{B00BDDB2-FCD1-4C4E-A875-8E6FE3CF6B1F}">
      <dgm:prSet phldrT="[텍스트]"/>
      <dgm:spPr/>
      <dgm:t>
        <a:bodyPr/>
        <a:lstStyle/>
        <a:p>
          <a:pPr algn="r" latinLnBrk="1"/>
          <a:r>
            <a:rPr lang="ko-KR" altLang="en-US" dirty="0" err="1" smtClean="0">
              <a:latin typeface="D2Coding" pitchFamily="49" charset="-127"/>
              <a:ea typeface="D2Coding" pitchFamily="49" charset="-127"/>
            </a:rPr>
            <a:t>워렌</a:t>
          </a:r>
          <a:r>
            <a:rPr lang="ko-KR" altLang="en-US" dirty="0" smtClean="0">
              <a:latin typeface="D2Coding" pitchFamily="49" charset="-127"/>
              <a:ea typeface="D2Coding" pitchFamily="49" charset="-127"/>
            </a:rPr>
            <a:t> </a:t>
          </a:r>
          <a:r>
            <a:rPr lang="ko-KR" altLang="en-US" dirty="0" err="1" smtClean="0">
              <a:latin typeface="D2Coding" pitchFamily="49" charset="-127"/>
              <a:ea typeface="D2Coding" pitchFamily="49" charset="-127"/>
            </a:rPr>
            <a:t>버핏</a:t>
          </a:r>
          <a:endParaRPr lang="ko-KR" altLang="en-US" dirty="0">
            <a:latin typeface="D2Coding" pitchFamily="49" charset="-127"/>
            <a:ea typeface="D2Coding" pitchFamily="49" charset="-127"/>
          </a:endParaRPr>
        </a:p>
      </dgm:t>
    </dgm:pt>
    <dgm:pt modelId="{16C65031-AB2C-4F02-8642-2B6B8DED46FE}" type="parTrans" cxnId="{16AF86A1-D36D-412F-B871-DF60D50C0272}">
      <dgm:prSet/>
      <dgm:spPr/>
      <dgm:t>
        <a:bodyPr/>
        <a:lstStyle/>
        <a:p>
          <a:pPr latinLnBrk="1"/>
          <a:endParaRPr lang="ko-KR" altLang="en-US"/>
        </a:p>
      </dgm:t>
    </dgm:pt>
    <dgm:pt modelId="{2044F794-E209-42D9-A4AB-48337F5801E7}" type="sibTrans" cxnId="{16AF86A1-D36D-412F-B871-DF60D50C0272}">
      <dgm:prSet/>
      <dgm:spPr/>
      <dgm:t>
        <a:bodyPr/>
        <a:lstStyle/>
        <a:p>
          <a:pPr latinLnBrk="1"/>
          <a:endParaRPr lang="ko-KR" altLang="en-US"/>
        </a:p>
      </dgm:t>
    </dgm:pt>
    <dgm:pt modelId="{A2339C4A-4996-4E36-9698-A080C883621A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D2Coding" pitchFamily="49" charset="-127"/>
              <a:ea typeface="D2Coding" pitchFamily="49" charset="-127"/>
            </a:rPr>
            <a:t>특정 지수 복제가 목적인 </a:t>
          </a:r>
          <a:r>
            <a:rPr lang="ko-KR" altLang="en-US" dirty="0" err="1" smtClean="0">
              <a:solidFill>
                <a:srgbClr val="FF0000"/>
              </a:solidFill>
              <a:latin typeface="D2Coding" pitchFamily="49" charset="-127"/>
              <a:ea typeface="D2Coding" pitchFamily="49" charset="-127"/>
            </a:rPr>
            <a:t>패시브</a:t>
          </a:r>
          <a:r>
            <a:rPr lang="ko-KR" altLang="en-US" dirty="0" smtClean="0">
              <a:latin typeface="D2Coding" pitchFamily="49" charset="-127"/>
              <a:ea typeface="D2Coding" pitchFamily="49" charset="-127"/>
            </a:rPr>
            <a:t> 펀드</a:t>
          </a:r>
          <a:r>
            <a:rPr lang="en-US" altLang="ko-KR" dirty="0" smtClean="0">
              <a:latin typeface="D2Coding" pitchFamily="49" charset="-127"/>
              <a:ea typeface="D2Coding" pitchFamily="49" charset="-127"/>
            </a:rPr>
            <a:t>.</a:t>
          </a:r>
        </a:p>
        <a:p>
          <a:pPr latinLnBrk="1"/>
          <a:r>
            <a:rPr lang="ko-KR" altLang="en-US" b="0" i="0" dirty="0" smtClean="0">
              <a:latin typeface="D2Coding" pitchFamily="49" charset="-127"/>
              <a:ea typeface="D2Coding" pitchFamily="49" charset="-127"/>
            </a:rPr>
            <a:t>운용수수료 </a:t>
          </a:r>
          <a:r>
            <a:rPr lang="en-US" altLang="ko-KR" b="0" i="0" dirty="0" smtClean="0">
              <a:latin typeface="D2Coding" pitchFamily="49" charset="-127"/>
              <a:ea typeface="D2Coding" pitchFamily="49" charset="-127"/>
            </a:rPr>
            <a:t>: </a:t>
          </a:r>
          <a:r>
            <a:rPr lang="ko-KR" altLang="en-US" b="0" i="0" dirty="0" smtClean="0">
              <a:latin typeface="D2Coding" pitchFamily="49" charset="-127"/>
              <a:ea typeface="D2Coding" pitchFamily="49" charset="-127"/>
            </a:rPr>
            <a:t>최소 </a:t>
          </a:r>
          <a:endParaRPr lang="en-US" altLang="ko-KR" b="0" i="0" dirty="0" smtClean="0">
            <a:latin typeface="D2Coding" pitchFamily="49" charset="-127"/>
            <a:ea typeface="D2Coding" pitchFamily="49" charset="-127"/>
          </a:endParaRPr>
        </a:p>
        <a:p>
          <a:pPr latinLnBrk="1"/>
          <a:r>
            <a:rPr lang="ko-KR" altLang="en-US" b="0" i="0" dirty="0" smtClean="0">
              <a:latin typeface="D2Coding" pitchFamily="49" charset="-127"/>
              <a:ea typeface="D2Coding" pitchFamily="49" charset="-127"/>
            </a:rPr>
            <a:t>펀드수익률 </a:t>
          </a:r>
          <a:r>
            <a:rPr lang="en-US" altLang="ko-KR" b="0" i="0" dirty="0" smtClean="0">
              <a:latin typeface="D2Coding" pitchFamily="49" charset="-127"/>
              <a:ea typeface="D2Coding" pitchFamily="49" charset="-127"/>
            </a:rPr>
            <a:t>: </a:t>
          </a:r>
          <a:r>
            <a:rPr lang="ko-KR" altLang="en-US" b="0" i="0" dirty="0" smtClean="0">
              <a:latin typeface="D2Coding" pitchFamily="49" charset="-127"/>
              <a:ea typeface="D2Coding" pitchFamily="49" charset="-127"/>
            </a:rPr>
            <a:t>시장의 평균수익률을 추구</a:t>
          </a:r>
          <a:endParaRPr lang="en-US" altLang="ko-KR" dirty="0" smtClean="0">
            <a:latin typeface="D2Coding" pitchFamily="49" charset="-127"/>
            <a:ea typeface="D2Coding" pitchFamily="49" charset="-127"/>
          </a:endParaRPr>
        </a:p>
      </dgm:t>
    </dgm:pt>
    <dgm:pt modelId="{6072D92B-3841-49F1-AFE2-651972B7F81F}" type="parTrans" cxnId="{362075D0-20CA-451F-987F-3558AF7B5828}">
      <dgm:prSet/>
      <dgm:spPr/>
      <dgm:t>
        <a:bodyPr/>
        <a:lstStyle/>
        <a:p>
          <a:pPr latinLnBrk="1"/>
          <a:endParaRPr lang="ko-KR" altLang="en-US"/>
        </a:p>
      </dgm:t>
    </dgm:pt>
    <dgm:pt modelId="{19A6EFF8-EC21-4430-99CE-415DD20C6D2E}" type="sibTrans" cxnId="{362075D0-20CA-451F-987F-3558AF7B5828}">
      <dgm:prSet/>
      <dgm:spPr/>
      <dgm:t>
        <a:bodyPr/>
        <a:lstStyle/>
        <a:p>
          <a:pPr latinLnBrk="1"/>
          <a:endParaRPr lang="ko-KR" altLang="en-US"/>
        </a:p>
      </dgm:t>
    </dgm:pt>
    <dgm:pt modelId="{781BDF9C-1FD2-4B9A-AD43-87F28E1A926F}">
      <dgm:prSet phldrT="[텍스트]"/>
      <dgm:spPr/>
      <dgm:t>
        <a:bodyPr/>
        <a:lstStyle/>
        <a:p>
          <a:pPr latinLnBrk="1"/>
          <a:r>
            <a:rPr lang="ko-KR" altLang="en-US" dirty="0" err="1" smtClean="0">
              <a:latin typeface="D2Coding" pitchFamily="49" charset="-127"/>
              <a:ea typeface="D2Coding" pitchFamily="49" charset="-127"/>
            </a:rPr>
            <a:t>패시브</a:t>
          </a:r>
          <a:r>
            <a:rPr lang="ko-KR" altLang="en-US" dirty="0" smtClean="0">
              <a:latin typeface="D2Coding" pitchFamily="49" charset="-127"/>
              <a:ea typeface="D2Coding" pitchFamily="49" charset="-127"/>
            </a:rPr>
            <a:t> </a:t>
          </a:r>
          <a:r>
            <a:rPr lang="en-US" altLang="ko-KR" dirty="0" smtClean="0">
              <a:latin typeface="D2Coding" pitchFamily="49" charset="-127"/>
              <a:ea typeface="D2Coding" pitchFamily="49" charset="-127"/>
            </a:rPr>
            <a:t>: </a:t>
          </a:r>
          <a:r>
            <a:rPr lang="ko-KR" altLang="en-US" dirty="0" smtClean="0">
              <a:latin typeface="D2Coding" pitchFamily="49" charset="-127"/>
              <a:ea typeface="D2Coding" pitchFamily="49" charset="-127"/>
            </a:rPr>
            <a:t>자신이 매입할 유가증권을 고를 수 없음</a:t>
          </a:r>
          <a:r>
            <a:rPr lang="en-US" altLang="ko-KR" dirty="0" smtClean="0">
              <a:latin typeface="D2Coding" pitchFamily="49" charset="-127"/>
              <a:ea typeface="D2Coding" pitchFamily="49" charset="-127"/>
            </a:rPr>
            <a:t>. </a:t>
          </a:r>
          <a:r>
            <a:rPr lang="ko-KR" altLang="en-US" dirty="0" smtClean="0">
              <a:latin typeface="D2Coding" pitchFamily="49" charset="-127"/>
              <a:ea typeface="D2Coding" pitchFamily="49" charset="-127"/>
            </a:rPr>
            <a:t>수동적인 운용방식</a:t>
          </a:r>
          <a:endParaRPr lang="ko-KR" altLang="en-US" dirty="0">
            <a:latin typeface="D2Coding" pitchFamily="49" charset="-127"/>
            <a:ea typeface="D2Coding" pitchFamily="49" charset="-127"/>
          </a:endParaRPr>
        </a:p>
      </dgm:t>
    </dgm:pt>
    <dgm:pt modelId="{3323CB43-675F-4FB8-9CB0-2D4B1CF2F9EA}" type="parTrans" cxnId="{278A442C-CDF8-4979-AE5A-93A65E7FCFEB}">
      <dgm:prSet/>
      <dgm:spPr/>
      <dgm:t>
        <a:bodyPr/>
        <a:lstStyle/>
        <a:p>
          <a:pPr latinLnBrk="1"/>
          <a:endParaRPr lang="ko-KR" altLang="en-US"/>
        </a:p>
      </dgm:t>
    </dgm:pt>
    <dgm:pt modelId="{03573087-C031-4306-B343-9DD8DB67F8E0}" type="sibTrans" cxnId="{278A442C-CDF8-4979-AE5A-93A65E7FCFEB}">
      <dgm:prSet/>
      <dgm:spPr/>
      <dgm:t>
        <a:bodyPr/>
        <a:lstStyle/>
        <a:p>
          <a:pPr latinLnBrk="1"/>
          <a:endParaRPr lang="ko-KR" altLang="en-US"/>
        </a:p>
      </dgm:t>
    </dgm:pt>
    <dgm:pt modelId="{8C1BA2A9-5F79-41B3-A88A-1C9EDCAFA2AC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D2Coding" pitchFamily="49" charset="-127"/>
              <a:ea typeface="D2Coding" pitchFamily="49" charset="-127"/>
            </a:rPr>
            <a:t>액티브 </a:t>
          </a:r>
          <a:r>
            <a:rPr lang="en-US" altLang="ko-KR" dirty="0" smtClean="0">
              <a:latin typeface="D2Coding" pitchFamily="49" charset="-127"/>
              <a:ea typeface="D2Coding" pitchFamily="49" charset="-127"/>
            </a:rPr>
            <a:t>: </a:t>
          </a:r>
          <a:r>
            <a:rPr lang="ko-KR" altLang="en-US" dirty="0" smtClean="0">
              <a:latin typeface="D2Coding" pitchFamily="49" charset="-127"/>
              <a:ea typeface="D2Coding" pitchFamily="49" charset="-127"/>
            </a:rPr>
            <a:t>펀드 매니저가 매입할 유가증권을 고를 수 있음</a:t>
          </a:r>
          <a:r>
            <a:rPr lang="en-US" altLang="ko-KR" dirty="0" smtClean="0">
              <a:latin typeface="D2Coding" pitchFamily="49" charset="-127"/>
              <a:ea typeface="D2Coding" pitchFamily="49" charset="-127"/>
            </a:rPr>
            <a:t>. </a:t>
          </a:r>
          <a:r>
            <a:rPr lang="ko-KR" altLang="en-US" dirty="0" smtClean="0">
              <a:latin typeface="D2Coding" pitchFamily="49" charset="-127"/>
              <a:ea typeface="D2Coding" pitchFamily="49" charset="-127"/>
            </a:rPr>
            <a:t>능동적인 운용방식</a:t>
          </a:r>
          <a:endParaRPr lang="ko-KR" altLang="en-US" dirty="0">
            <a:latin typeface="D2Coding" pitchFamily="49" charset="-127"/>
            <a:ea typeface="D2Coding" pitchFamily="49" charset="-127"/>
          </a:endParaRPr>
        </a:p>
      </dgm:t>
    </dgm:pt>
    <dgm:pt modelId="{9BAAD52E-EE2F-43D1-B772-EF57E4746CD9}" type="parTrans" cxnId="{64D1E909-1378-4EFA-8870-F9E2884EC936}">
      <dgm:prSet/>
      <dgm:spPr/>
      <dgm:t>
        <a:bodyPr/>
        <a:lstStyle/>
        <a:p>
          <a:pPr latinLnBrk="1"/>
          <a:endParaRPr lang="ko-KR" altLang="en-US"/>
        </a:p>
      </dgm:t>
    </dgm:pt>
    <dgm:pt modelId="{87A72112-E33C-47C6-AE13-87BE9F74762F}" type="sibTrans" cxnId="{64D1E909-1378-4EFA-8870-F9E2884EC936}">
      <dgm:prSet/>
      <dgm:spPr/>
      <dgm:t>
        <a:bodyPr/>
        <a:lstStyle/>
        <a:p>
          <a:pPr latinLnBrk="1"/>
          <a:endParaRPr lang="ko-KR" altLang="en-US"/>
        </a:p>
      </dgm:t>
    </dgm:pt>
    <dgm:pt modelId="{723BBD8A-42C4-463B-87AB-27612B4DC02E}" type="pres">
      <dgm:prSet presAssocID="{3BC4D3B8-C030-4660-8441-80FC61362DD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B3C22F3-519C-4C88-A76F-81C1F63F227E}" type="pres">
      <dgm:prSet presAssocID="{74FE18CD-EC85-4D85-89E4-AB342E210384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36901A3-9076-4257-AEA6-213959D9A8E4}" type="pres">
      <dgm:prSet presAssocID="{74FE18CD-EC85-4D85-89E4-AB342E210384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BEA5B08-95BF-46F6-AF98-0D6626020F12}" type="pres">
      <dgm:prSet presAssocID="{A2339C4A-4996-4E36-9698-A080C883621A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6E5CAFE-6EA6-41CB-83EE-D8E95CBA2A6D}" type="pres">
      <dgm:prSet presAssocID="{A2339C4A-4996-4E36-9698-A080C883621A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3A269CE-99D8-4A31-9E9F-66DB68FDC166}" srcId="{3BC4D3B8-C030-4660-8441-80FC61362DDE}" destId="{74FE18CD-EC85-4D85-89E4-AB342E210384}" srcOrd="0" destOrd="0" parTransId="{5A447D82-3435-4E82-AB93-269B589BCBE3}" sibTransId="{0D126346-9E1E-4288-9E5D-6D4DAD73B898}"/>
    <dgm:cxn modelId="{EA6D2BD4-9F50-4E83-8254-0FB2AD6C35F4}" type="presOf" srcId="{3BC4D3B8-C030-4660-8441-80FC61362DDE}" destId="{723BBD8A-42C4-463B-87AB-27612B4DC02E}" srcOrd="0" destOrd="0" presId="urn:microsoft.com/office/officeart/2005/8/layout/vList2"/>
    <dgm:cxn modelId="{64D1E909-1378-4EFA-8870-F9E2884EC936}" srcId="{A2339C4A-4996-4E36-9698-A080C883621A}" destId="{8C1BA2A9-5F79-41B3-A88A-1C9EDCAFA2AC}" srcOrd="1" destOrd="0" parTransId="{9BAAD52E-EE2F-43D1-B772-EF57E4746CD9}" sibTransId="{87A72112-E33C-47C6-AE13-87BE9F74762F}"/>
    <dgm:cxn modelId="{18DDD0D0-F68F-46D7-B94F-67454290AD54}" type="presOf" srcId="{781BDF9C-1FD2-4B9A-AD43-87F28E1A926F}" destId="{36E5CAFE-6EA6-41CB-83EE-D8E95CBA2A6D}" srcOrd="0" destOrd="0" presId="urn:microsoft.com/office/officeart/2005/8/layout/vList2"/>
    <dgm:cxn modelId="{16AF86A1-D36D-412F-B871-DF60D50C0272}" srcId="{74FE18CD-EC85-4D85-89E4-AB342E210384}" destId="{B00BDDB2-FCD1-4C4E-A875-8E6FE3CF6B1F}" srcOrd="0" destOrd="0" parTransId="{16C65031-AB2C-4F02-8642-2B6B8DED46FE}" sibTransId="{2044F794-E209-42D9-A4AB-48337F5801E7}"/>
    <dgm:cxn modelId="{1E168DD0-58D5-411E-A653-5C4D273AAB6A}" type="presOf" srcId="{B00BDDB2-FCD1-4C4E-A875-8E6FE3CF6B1F}" destId="{736901A3-9076-4257-AEA6-213959D9A8E4}" srcOrd="0" destOrd="0" presId="urn:microsoft.com/office/officeart/2005/8/layout/vList2"/>
    <dgm:cxn modelId="{278A442C-CDF8-4979-AE5A-93A65E7FCFEB}" srcId="{A2339C4A-4996-4E36-9698-A080C883621A}" destId="{781BDF9C-1FD2-4B9A-AD43-87F28E1A926F}" srcOrd="0" destOrd="0" parTransId="{3323CB43-675F-4FB8-9CB0-2D4B1CF2F9EA}" sibTransId="{03573087-C031-4306-B343-9DD8DB67F8E0}"/>
    <dgm:cxn modelId="{C442FD7C-C225-40CC-8690-20DCBA18913C}" type="presOf" srcId="{8C1BA2A9-5F79-41B3-A88A-1C9EDCAFA2AC}" destId="{36E5CAFE-6EA6-41CB-83EE-D8E95CBA2A6D}" srcOrd="0" destOrd="1" presId="urn:microsoft.com/office/officeart/2005/8/layout/vList2"/>
    <dgm:cxn modelId="{362075D0-20CA-451F-987F-3558AF7B5828}" srcId="{3BC4D3B8-C030-4660-8441-80FC61362DDE}" destId="{A2339C4A-4996-4E36-9698-A080C883621A}" srcOrd="1" destOrd="0" parTransId="{6072D92B-3841-49F1-AFE2-651972B7F81F}" sibTransId="{19A6EFF8-EC21-4430-99CE-415DD20C6D2E}"/>
    <dgm:cxn modelId="{76C57AE2-0436-408D-9CEE-CAD46F581796}" type="presOf" srcId="{A2339C4A-4996-4E36-9698-A080C883621A}" destId="{0BEA5B08-95BF-46F6-AF98-0D6626020F12}" srcOrd="0" destOrd="0" presId="urn:microsoft.com/office/officeart/2005/8/layout/vList2"/>
    <dgm:cxn modelId="{5EF5CAA7-AEF7-4524-A3EA-C6446711E7F9}" type="presOf" srcId="{74FE18CD-EC85-4D85-89E4-AB342E210384}" destId="{DB3C22F3-519C-4C88-A76F-81C1F63F227E}" srcOrd="0" destOrd="0" presId="urn:microsoft.com/office/officeart/2005/8/layout/vList2"/>
    <dgm:cxn modelId="{8BD67C8F-7E8A-4AD1-A802-E646487A6172}" type="presParOf" srcId="{723BBD8A-42C4-463B-87AB-27612B4DC02E}" destId="{DB3C22F3-519C-4C88-A76F-81C1F63F227E}" srcOrd="0" destOrd="0" presId="urn:microsoft.com/office/officeart/2005/8/layout/vList2"/>
    <dgm:cxn modelId="{97D0D97D-7F89-453B-A024-3D53BBE8ED96}" type="presParOf" srcId="{723BBD8A-42C4-463B-87AB-27612B4DC02E}" destId="{736901A3-9076-4257-AEA6-213959D9A8E4}" srcOrd="1" destOrd="0" presId="urn:microsoft.com/office/officeart/2005/8/layout/vList2"/>
    <dgm:cxn modelId="{6144C8CC-4438-4033-BE80-A6957AF88826}" type="presParOf" srcId="{723BBD8A-42C4-463B-87AB-27612B4DC02E}" destId="{0BEA5B08-95BF-46F6-AF98-0D6626020F12}" srcOrd="2" destOrd="0" presId="urn:microsoft.com/office/officeart/2005/8/layout/vList2"/>
    <dgm:cxn modelId="{B0F2E5AC-2C8B-4A74-922A-08019FDAB9C8}" type="presParOf" srcId="{723BBD8A-42C4-463B-87AB-27612B4DC02E}" destId="{36E5CAFE-6EA6-41CB-83EE-D8E95CBA2A6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1607726-6E4A-44C2-BF45-3A91B32722B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7D1C8DF-53B7-4663-B9B5-EEDC55E344F1}">
      <dgm:prSet/>
      <dgm:spPr/>
      <dgm:t>
        <a:bodyPr/>
        <a:lstStyle/>
        <a:p>
          <a:pPr rtl="0" latinLnBrk="1"/>
          <a:r>
            <a:rPr lang="ko-KR" dirty="0" err="1" smtClean="0">
              <a:latin typeface="D2Coding" pitchFamily="49" charset="-127"/>
              <a:ea typeface="D2Coding" pitchFamily="49" charset="-127"/>
            </a:rPr>
            <a:t>레버리지</a:t>
          </a:r>
          <a:r>
            <a:rPr lang="ko-KR" dirty="0" smtClean="0">
              <a:latin typeface="D2Coding" pitchFamily="49" charset="-127"/>
              <a:ea typeface="D2Coding" pitchFamily="49" charset="-127"/>
            </a:rPr>
            <a:t> 인덱스 펀드</a:t>
          </a:r>
          <a:endParaRPr lang="ko-KR" dirty="0">
            <a:latin typeface="D2Coding" pitchFamily="49" charset="-127"/>
            <a:ea typeface="D2Coding" pitchFamily="49" charset="-127"/>
          </a:endParaRPr>
        </a:p>
      </dgm:t>
    </dgm:pt>
    <dgm:pt modelId="{279B6536-30AB-48F8-A6FA-B53D2A987E74}" type="parTrans" cxnId="{D5AEF4B9-0D02-4E4C-86F4-7DC38611F567}">
      <dgm:prSet/>
      <dgm:spPr/>
      <dgm:t>
        <a:bodyPr/>
        <a:lstStyle/>
        <a:p>
          <a:pPr latinLnBrk="1"/>
          <a:endParaRPr lang="ko-KR" altLang="en-US"/>
        </a:p>
      </dgm:t>
    </dgm:pt>
    <dgm:pt modelId="{49AA3E5D-2E6A-4A83-9E65-97335C3D7EE0}" type="sibTrans" cxnId="{D5AEF4B9-0D02-4E4C-86F4-7DC38611F567}">
      <dgm:prSet/>
      <dgm:spPr/>
      <dgm:t>
        <a:bodyPr/>
        <a:lstStyle/>
        <a:p>
          <a:pPr latinLnBrk="1"/>
          <a:endParaRPr lang="ko-KR" altLang="en-US"/>
        </a:p>
      </dgm:t>
    </dgm:pt>
    <dgm:pt modelId="{AB5C546F-E041-4488-B3C2-5DD9B8DDC9FB}">
      <dgm:prSet/>
      <dgm:spPr/>
      <dgm:t>
        <a:bodyPr/>
        <a:lstStyle/>
        <a:p>
          <a:pPr rtl="0" latinLnBrk="1"/>
          <a:r>
            <a:rPr lang="ko-KR" dirty="0" err="1" smtClean="0">
              <a:latin typeface="D2Coding" pitchFamily="49" charset="-127"/>
              <a:ea typeface="D2Coding" pitchFamily="49" charset="-127"/>
            </a:rPr>
            <a:t>인버스</a:t>
          </a:r>
          <a:r>
            <a:rPr lang="ko-KR" dirty="0" smtClean="0">
              <a:latin typeface="D2Coding" pitchFamily="49" charset="-127"/>
              <a:ea typeface="D2Coding" pitchFamily="49" charset="-127"/>
            </a:rPr>
            <a:t> 인덱스 펀드</a:t>
          </a:r>
          <a:endParaRPr lang="ko-KR" dirty="0">
            <a:latin typeface="D2Coding" pitchFamily="49" charset="-127"/>
            <a:ea typeface="D2Coding" pitchFamily="49" charset="-127"/>
          </a:endParaRPr>
        </a:p>
      </dgm:t>
    </dgm:pt>
    <dgm:pt modelId="{CD1210F1-580F-46E6-8715-B58D54CFC050}" type="parTrans" cxnId="{A1240098-0840-4C06-B4E1-CBBE80B4A07A}">
      <dgm:prSet/>
      <dgm:spPr/>
      <dgm:t>
        <a:bodyPr/>
        <a:lstStyle/>
        <a:p>
          <a:pPr latinLnBrk="1"/>
          <a:endParaRPr lang="ko-KR" altLang="en-US"/>
        </a:p>
      </dgm:t>
    </dgm:pt>
    <dgm:pt modelId="{EA548726-F929-4C3C-8A1F-2B3CCD7305AB}" type="sibTrans" cxnId="{A1240098-0840-4C06-B4E1-CBBE80B4A07A}">
      <dgm:prSet/>
      <dgm:spPr/>
      <dgm:t>
        <a:bodyPr/>
        <a:lstStyle/>
        <a:p>
          <a:pPr latinLnBrk="1"/>
          <a:endParaRPr lang="ko-KR" altLang="en-US"/>
        </a:p>
      </dgm:t>
    </dgm:pt>
    <dgm:pt modelId="{D1236633-7230-434E-B155-0ACCA29B4ECF}">
      <dgm:prSet/>
      <dgm:spPr/>
      <dgm:t>
        <a:bodyPr/>
        <a:lstStyle/>
        <a:p>
          <a:pPr rtl="0" latinLnBrk="1"/>
          <a:r>
            <a:rPr lang="ko-KR" altLang="en-US" dirty="0" smtClean="0">
              <a:latin typeface="D2Coding" pitchFamily="49" charset="-127"/>
              <a:ea typeface="D2Coding" pitchFamily="49" charset="-127"/>
            </a:rPr>
            <a:t>인덱스 펀드 </a:t>
          </a:r>
          <a:r>
            <a:rPr lang="en-US" altLang="ko-KR" dirty="0" smtClean="0">
              <a:latin typeface="D2Coding" pitchFamily="49" charset="-127"/>
              <a:ea typeface="D2Coding" pitchFamily="49" charset="-127"/>
            </a:rPr>
            <a:t>+ </a:t>
          </a:r>
          <a:r>
            <a:rPr lang="ko-KR" altLang="en-US" dirty="0" smtClean="0">
              <a:latin typeface="D2Coding" pitchFamily="49" charset="-127"/>
              <a:ea typeface="D2Coding" pitchFamily="49" charset="-127"/>
            </a:rPr>
            <a:t>파생상품 </a:t>
          </a:r>
          <a:r>
            <a:rPr lang="en-US" altLang="ko-KR" dirty="0" smtClean="0">
              <a:latin typeface="D2Coding" pitchFamily="49" charset="-127"/>
              <a:ea typeface="D2Coding" pitchFamily="49" charset="-127"/>
            </a:rPr>
            <a:t>= </a:t>
          </a:r>
          <a:r>
            <a:rPr lang="ko-KR" altLang="en-US" dirty="0" smtClean="0">
              <a:latin typeface="D2Coding" pitchFamily="49" charset="-127"/>
              <a:ea typeface="D2Coding" pitchFamily="49" charset="-127"/>
            </a:rPr>
            <a:t>추가수익</a:t>
          </a:r>
          <a:endParaRPr lang="ko-KR" dirty="0">
            <a:latin typeface="D2Coding" pitchFamily="49" charset="-127"/>
            <a:ea typeface="D2Coding" pitchFamily="49" charset="-127"/>
          </a:endParaRPr>
        </a:p>
      </dgm:t>
    </dgm:pt>
    <dgm:pt modelId="{13C6C628-565C-46D4-BD97-BD3F9481DB6B}" type="parTrans" cxnId="{99CF1298-3C6B-4BE5-A977-B4FCCE1E6AF6}">
      <dgm:prSet/>
      <dgm:spPr/>
      <dgm:t>
        <a:bodyPr/>
        <a:lstStyle/>
        <a:p>
          <a:pPr latinLnBrk="1"/>
          <a:endParaRPr lang="ko-KR" altLang="en-US"/>
        </a:p>
      </dgm:t>
    </dgm:pt>
    <dgm:pt modelId="{6347F4AC-B0AF-4A18-A341-E2C9E9117C83}" type="sibTrans" cxnId="{99CF1298-3C6B-4BE5-A977-B4FCCE1E6AF6}">
      <dgm:prSet/>
      <dgm:spPr/>
      <dgm:t>
        <a:bodyPr/>
        <a:lstStyle/>
        <a:p>
          <a:pPr latinLnBrk="1"/>
          <a:endParaRPr lang="ko-KR" altLang="en-US"/>
        </a:p>
      </dgm:t>
    </dgm:pt>
    <dgm:pt modelId="{96324BD6-FF4A-4C81-B6B8-5E8441E834D1}">
      <dgm:prSet/>
      <dgm:spPr/>
      <dgm:t>
        <a:bodyPr/>
        <a:lstStyle/>
        <a:p>
          <a:pPr rtl="0" latinLnBrk="1"/>
          <a:r>
            <a:rPr lang="ko-KR" altLang="en-US" dirty="0" err="1" smtClean="0">
              <a:latin typeface="D2Coding" pitchFamily="49" charset="-127"/>
              <a:ea typeface="D2Coding" pitchFamily="49" charset="-127"/>
            </a:rPr>
            <a:t>코스피</a:t>
          </a:r>
          <a:r>
            <a:rPr lang="ko-KR" altLang="en-US" dirty="0" smtClean="0">
              <a:latin typeface="D2Coding" pitchFamily="49" charset="-127"/>
              <a:ea typeface="D2Coding" pitchFamily="49" charset="-127"/>
            </a:rPr>
            <a:t> </a:t>
          </a:r>
          <a:r>
            <a:rPr lang="en-US" altLang="ko-KR" dirty="0" smtClean="0">
              <a:latin typeface="D2Coding" pitchFamily="49" charset="-127"/>
              <a:ea typeface="D2Coding" pitchFamily="49" charset="-127"/>
            </a:rPr>
            <a:t>200</a:t>
          </a:r>
          <a:r>
            <a:rPr lang="ko-KR" altLang="en-US" dirty="0" smtClean="0">
              <a:latin typeface="D2Coding" pitchFamily="49" charset="-127"/>
              <a:ea typeface="D2Coding" pitchFamily="49" charset="-127"/>
            </a:rPr>
            <a:t>지수 </a:t>
          </a:r>
          <a:r>
            <a:rPr lang="en-US" altLang="ko-KR" dirty="0" smtClean="0">
              <a:latin typeface="D2Coding" pitchFamily="49" charset="-127"/>
              <a:ea typeface="D2Coding" pitchFamily="49" charset="-127"/>
            </a:rPr>
            <a:t>2</a:t>
          </a:r>
          <a:r>
            <a:rPr lang="ko-KR" altLang="en-US" dirty="0" smtClean="0">
              <a:latin typeface="D2Coding" pitchFamily="49" charset="-127"/>
              <a:ea typeface="D2Coding" pitchFamily="49" charset="-127"/>
            </a:rPr>
            <a:t>배 </a:t>
          </a:r>
          <a:r>
            <a:rPr lang="ko-KR" altLang="en-US" dirty="0" err="1" smtClean="0">
              <a:latin typeface="D2Coding" pitchFamily="49" charset="-127"/>
              <a:ea typeface="D2Coding" pitchFamily="49" charset="-127"/>
            </a:rPr>
            <a:t>레버리지</a:t>
          </a:r>
          <a:endParaRPr lang="ko-KR" dirty="0">
            <a:latin typeface="D2Coding" pitchFamily="49" charset="-127"/>
            <a:ea typeface="D2Coding" pitchFamily="49" charset="-127"/>
          </a:endParaRPr>
        </a:p>
      </dgm:t>
    </dgm:pt>
    <dgm:pt modelId="{5E7DC0F8-B4A4-4430-8BBB-B11992A35CDE}" type="parTrans" cxnId="{8D0FB353-64B3-49F4-AA57-60E1DECB33A5}">
      <dgm:prSet/>
      <dgm:spPr/>
      <dgm:t>
        <a:bodyPr/>
        <a:lstStyle/>
        <a:p>
          <a:pPr latinLnBrk="1"/>
          <a:endParaRPr lang="ko-KR" altLang="en-US"/>
        </a:p>
      </dgm:t>
    </dgm:pt>
    <dgm:pt modelId="{C211BA6A-395C-44FF-B0CE-15426B4CBCCA}" type="sibTrans" cxnId="{8D0FB353-64B3-49F4-AA57-60E1DECB33A5}">
      <dgm:prSet/>
      <dgm:spPr/>
      <dgm:t>
        <a:bodyPr/>
        <a:lstStyle/>
        <a:p>
          <a:pPr latinLnBrk="1"/>
          <a:endParaRPr lang="ko-KR" altLang="en-US"/>
        </a:p>
      </dgm:t>
    </dgm:pt>
    <dgm:pt modelId="{3059C057-15EF-474A-8B40-D3521CD6CB63}">
      <dgm:prSet/>
      <dgm:spPr/>
      <dgm:t>
        <a:bodyPr/>
        <a:lstStyle/>
        <a:p>
          <a:pPr rtl="0" latinLnBrk="1"/>
          <a:r>
            <a:rPr lang="ko-KR" altLang="en-US" dirty="0" err="1" smtClean="0">
              <a:latin typeface="D2Coding" pitchFamily="49" charset="-127"/>
              <a:ea typeface="D2Coding" pitchFamily="49" charset="-127"/>
            </a:rPr>
            <a:t>리스크</a:t>
          </a:r>
          <a:r>
            <a:rPr lang="ko-KR" altLang="en-US" dirty="0" smtClean="0">
              <a:latin typeface="D2Coding" pitchFamily="49" charset="-127"/>
              <a:ea typeface="D2Coding" pitchFamily="49" charset="-127"/>
            </a:rPr>
            <a:t> </a:t>
          </a:r>
          <a:r>
            <a:rPr lang="en-US" altLang="ko-KR" dirty="0" smtClean="0">
              <a:latin typeface="D2Coding" pitchFamily="49" charset="-127"/>
              <a:ea typeface="D2Coding" pitchFamily="49" charset="-127"/>
            </a:rPr>
            <a:t>2</a:t>
          </a:r>
          <a:r>
            <a:rPr lang="ko-KR" altLang="en-US" dirty="0" smtClean="0">
              <a:latin typeface="D2Coding" pitchFamily="49" charset="-127"/>
              <a:ea typeface="D2Coding" pitchFamily="49" charset="-127"/>
            </a:rPr>
            <a:t>배 리턴 </a:t>
          </a:r>
          <a:r>
            <a:rPr lang="en-US" altLang="ko-KR" dirty="0" smtClean="0">
              <a:latin typeface="D2Coding" pitchFamily="49" charset="-127"/>
              <a:ea typeface="D2Coding" pitchFamily="49" charset="-127"/>
            </a:rPr>
            <a:t>2</a:t>
          </a:r>
          <a:r>
            <a:rPr lang="ko-KR" altLang="en-US" dirty="0" smtClean="0">
              <a:latin typeface="D2Coding" pitchFamily="49" charset="-127"/>
              <a:ea typeface="D2Coding" pitchFamily="49" charset="-127"/>
            </a:rPr>
            <a:t>배</a:t>
          </a:r>
          <a:endParaRPr lang="ko-KR" dirty="0">
            <a:latin typeface="D2Coding" pitchFamily="49" charset="-127"/>
            <a:ea typeface="D2Coding" pitchFamily="49" charset="-127"/>
          </a:endParaRPr>
        </a:p>
      </dgm:t>
    </dgm:pt>
    <dgm:pt modelId="{F7A2E9AC-9F81-43DB-A118-BED87C85A41D}" type="parTrans" cxnId="{8B54D6DD-8F40-460F-B5A3-8F17624C5A64}">
      <dgm:prSet/>
      <dgm:spPr/>
      <dgm:t>
        <a:bodyPr/>
        <a:lstStyle/>
        <a:p>
          <a:pPr latinLnBrk="1"/>
          <a:endParaRPr lang="ko-KR" altLang="en-US"/>
        </a:p>
      </dgm:t>
    </dgm:pt>
    <dgm:pt modelId="{04C08988-789F-493B-8CC9-173BFA2C8372}" type="sibTrans" cxnId="{8B54D6DD-8F40-460F-B5A3-8F17624C5A64}">
      <dgm:prSet/>
      <dgm:spPr/>
      <dgm:t>
        <a:bodyPr/>
        <a:lstStyle/>
        <a:p>
          <a:pPr latinLnBrk="1"/>
          <a:endParaRPr lang="ko-KR" altLang="en-US"/>
        </a:p>
      </dgm:t>
    </dgm:pt>
    <dgm:pt modelId="{FE345CDD-3832-4A4A-870E-829CC13725DD}">
      <dgm:prSet/>
      <dgm:spPr/>
      <dgm:t>
        <a:bodyPr/>
        <a:lstStyle/>
        <a:p>
          <a:pPr rtl="0" latinLnBrk="1"/>
          <a:r>
            <a:rPr lang="ko-KR" altLang="en-US" dirty="0" smtClean="0">
              <a:latin typeface="D2Coding" pitchFamily="49" charset="-127"/>
              <a:ea typeface="D2Coding" pitchFamily="49" charset="-127"/>
            </a:rPr>
            <a:t>기호만 반대로 </a:t>
          </a:r>
          <a:r>
            <a:rPr lang="ko-KR" altLang="en-US" dirty="0" err="1" smtClean="0">
              <a:latin typeface="D2Coding" pitchFamily="49" charset="-127"/>
              <a:ea typeface="D2Coding" pitchFamily="49" charset="-127"/>
            </a:rPr>
            <a:t>붙은거라</a:t>
          </a:r>
          <a:r>
            <a:rPr lang="ko-KR" altLang="en-US" dirty="0" smtClean="0">
              <a:latin typeface="D2Coding" pitchFamily="49" charset="-127"/>
              <a:ea typeface="D2Coding" pitchFamily="49" charset="-127"/>
            </a:rPr>
            <a:t> </a:t>
          </a:r>
          <a:r>
            <a:rPr lang="ko-KR" altLang="en-US" dirty="0" err="1" smtClean="0">
              <a:latin typeface="D2Coding" pitchFamily="49" charset="-127"/>
              <a:ea typeface="D2Coding" pitchFamily="49" charset="-127"/>
            </a:rPr>
            <a:t>이해하면됨</a:t>
          </a:r>
          <a:r>
            <a:rPr lang="en-US" altLang="ko-KR" dirty="0" smtClean="0">
              <a:latin typeface="D2Coding" pitchFamily="49" charset="-127"/>
              <a:ea typeface="D2Coding" pitchFamily="49" charset="-127"/>
            </a:rPr>
            <a:t>.</a:t>
          </a:r>
          <a:endParaRPr lang="ko-KR" dirty="0">
            <a:latin typeface="D2Coding" pitchFamily="49" charset="-127"/>
            <a:ea typeface="D2Coding" pitchFamily="49" charset="-127"/>
          </a:endParaRPr>
        </a:p>
      </dgm:t>
    </dgm:pt>
    <dgm:pt modelId="{E7AC62AA-0010-45D7-BAF9-4E6F8C60A223}" type="parTrans" cxnId="{235D5AFF-10B9-49F3-A98E-69714CE363E5}">
      <dgm:prSet/>
      <dgm:spPr/>
      <dgm:t>
        <a:bodyPr/>
        <a:lstStyle/>
        <a:p>
          <a:pPr latinLnBrk="1"/>
          <a:endParaRPr lang="ko-KR" altLang="en-US"/>
        </a:p>
      </dgm:t>
    </dgm:pt>
    <dgm:pt modelId="{3C442099-9AC5-4B6E-B7B2-C0E1DE50DD13}" type="sibTrans" cxnId="{235D5AFF-10B9-49F3-A98E-69714CE363E5}">
      <dgm:prSet/>
      <dgm:spPr/>
      <dgm:t>
        <a:bodyPr/>
        <a:lstStyle/>
        <a:p>
          <a:pPr latinLnBrk="1"/>
          <a:endParaRPr lang="ko-KR" altLang="en-US"/>
        </a:p>
      </dgm:t>
    </dgm:pt>
    <dgm:pt modelId="{7DA7042F-5BC0-4226-A2A7-A8A8A5B68F96}">
      <dgm:prSet/>
      <dgm:spPr/>
      <dgm:t>
        <a:bodyPr/>
        <a:lstStyle/>
        <a:p>
          <a:pPr rtl="0" latinLnBrk="1"/>
          <a:r>
            <a:rPr lang="ko-KR" altLang="en-US" dirty="0" smtClean="0">
              <a:latin typeface="D2Coding" pitchFamily="49" charset="-127"/>
              <a:ea typeface="D2Coding" pitchFamily="49" charset="-127"/>
            </a:rPr>
            <a:t>주가지수가 하락할거 </a:t>
          </a:r>
          <a:r>
            <a:rPr lang="ko-KR" altLang="en-US" dirty="0" err="1" smtClean="0">
              <a:latin typeface="D2Coding" pitchFamily="49" charset="-127"/>
              <a:ea typeface="D2Coding" pitchFamily="49" charset="-127"/>
            </a:rPr>
            <a:t>같을때</a:t>
          </a:r>
          <a:r>
            <a:rPr lang="ko-KR" altLang="en-US" dirty="0" smtClean="0">
              <a:latin typeface="D2Coding" pitchFamily="49" charset="-127"/>
              <a:ea typeface="D2Coding" pitchFamily="49" charset="-127"/>
            </a:rPr>
            <a:t> 투자</a:t>
          </a:r>
          <a:endParaRPr lang="ko-KR" dirty="0">
            <a:latin typeface="D2Coding" pitchFamily="49" charset="-127"/>
            <a:ea typeface="D2Coding" pitchFamily="49" charset="-127"/>
          </a:endParaRPr>
        </a:p>
      </dgm:t>
    </dgm:pt>
    <dgm:pt modelId="{8AA80D6B-1E61-4C93-86FD-7FDB6101A877}" type="parTrans" cxnId="{6252FB46-1C0C-4CEA-B77D-1E42377FB811}">
      <dgm:prSet/>
      <dgm:spPr/>
      <dgm:t>
        <a:bodyPr/>
        <a:lstStyle/>
        <a:p>
          <a:pPr latinLnBrk="1"/>
          <a:endParaRPr lang="ko-KR" altLang="en-US"/>
        </a:p>
      </dgm:t>
    </dgm:pt>
    <dgm:pt modelId="{40144F6F-5344-4981-878E-D5848F51DD48}" type="sibTrans" cxnId="{6252FB46-1C0C-4CEA-B77D-1E42377FB811}">
      <dgm:prSet/>
      <dgm:spPr/>
      <dgm:t>
        <a:bodyPr/>
        <a:lstStyle/>
        <a:p>
          <a:pPr latinLnBrk="1"/>
          <a:endParaRPr lang="ko-KR" altLang="en-US"/>
        </a:p>
      </dgm:t>
    </dgm:pt>
    <dgm:pt modelId="{ADD0622A-EE93-49B1-B0AF-17CF94A382B0}">
      <dgm:prSet/>
      <dgm:spPr/>
      <dgm:t>
        <a:bodyPr/>
        <a:lstStyle/>
        <a:p>
          <a:pPr rtl="0" latinLnBrk="1"/>
          <a:r>
            <a:rPr lang="ko-KR" altLang="en-US" dirty="0" err="1" smtClean="0">
              <a:latin typeface="D2Coding" pitchFamily="49" charset="-127"/>
              <a:ea typeface="D2Coding" pitchFamily="49" charset="-127"/>
            </a:rPr>
            <a:t>공매도나</a:t>
          </a:r>
          <a:r>
            <a:rPr lang="ko-KR" altLang="en-US" dirty="0" smtClean="0">
              <a:latin typeface="D2Coding" pitchFamily="49" charset="-127"/>
              <a:ea typeface="D2Coding" pitchFamily="49" charset="-127"/>
            </a:rPr>
            <a:t> </a:t>
          </a:r>
          <a:r>
            <a:rPr lang="ko-KR" altLang="en-US" dirty="0" err="1" smtClean="0">
              <a:latin typeface="D2Coding" pitchFamily="49" charset="-127"/>
              <a:ea typeface="D2Coding" pitchFamily="49" charset="-127"/>
            </a:rPr>
            <a:t>풋</a:t>
          </a:r>
          <a:r>
            <a:rPr lang="ko-KR" altLang="en-US" dirty="0" smtClean="0">
              <a:latin typeface="D2Coding" pitchFamily="49" charset="-127"/>
              <a:ea typeface="D2Coding" pitchFamily="49" charset="-127"/>
            </a:rPr>
            <a:t> 옵션 외에 지수하락에 </a:t>
          </a:r>
          <a:r>
            <a:rPr lang="ko-KR" altLang="en-US" dirty="0" err="1" smtClean="0">
              <a:latin typeface="D2Coding" pitchFamily="49" charset="-127"/>
              <a:ea typeface="D2Coding" pitchFamily="49" charset="-127"/>
            </a:rPr>
            <a:t>베팅하기</a:t>
          </a:r>
          <a:r>
            <a:rPr lang="ko-KR" altLang="en-US" dirty="0" smtClean="0">
              <a:latin typeface="D2Coding" pitchFamily="49" charset="-127"/>
              <a:ea typeface="D2Coding" pitchFamily="49" charset="-127"/>
            </a:rPr>
            <a:t> 좋은 방법</a:t>
          </a:r>
          <a:endParaRPr lang="ko-KR" dirty="0">
            <a:latin typeface="D2Coding" pitchFamily="49" charset="-127"/>
            <a:ea typeface="D2Coding" pitchFamily="49" charset="-127"/>
          </a:endParaRPr>
        </a:p>
      </dgm:t>
    </dgm:pt>
    <dgm:pt modelId="{81F85C92-C2FF-4840-9136-A079A78945BC}" type="parTrans" cxnId="{C521C682-43C8-4624-BFDA-AAA24E3DCD68}">
      <dgm:prSet/>
      <dgm:spPr/>
      <dgm:t>
        <a:bodyPr/>
        <a:lstStyle/>
        <a:p>
          <a:pPr latinLnBrk="1"/>
          <a:endParaRPr lang="ko-KR" altLang="en-US"/>
        </a:p>
      </dgm:t>
    </dgm:pt>
    <dgm:pt modelId="{AD9C2177-6B12-4595-A72A-2608B3941F71}" type="sibTrans" cxnId="{C521C682-43C8-4624-BFDA-AAA24E3DCD68}">
      <dgm:prSet/>
      <dgm:spPr/>
      <dgm:t>
        <a:bodyPr/>
        <a:lstStyle/>
        <a:p>
          <a:pPr latinLnBrk="1"/>
          <a:endParaRPr lang="ko-KR" altLang="en-US"/>
        </a:p>
      </dgm:t>
    </dgm:pt>
    <dgm:pt modelId="{4A5673E4-692A-4905-BA94-C1BBF419D29C}" type="pres">
      <dgm:prSet presAssocID="{A1607726-6E4A-44C2-BF45-3A91B32722B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31267C0-12F2-4C4B-9976-0C684D4EA00B}" type="pres">
      <dgm:prSet presAssocID="{A7D1C8DF-53B7-4663-B9B5-EEDC55E344F1}" presName="linNode" presStyleCnt="0"/>
      <dgm:spPr/>
    </dgm:pt>
    <dgm:pt modelId="{9D080FB2-6994-436F-A909-F8BD09692053}" type="pres">
      <dgm:prSet presAssocID="{A7D1C8DF-53B7-4663-B9B5-EEDC55E344F1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6F76302-071A-409D-9813-020D5EFFAE20}" type="pres">
      <dgm:prSet presAssocID="{A7D1C8DF-53B7-4663-B9B5-EEDC55E344F1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24B8925-65C3-4D33-935C-033C5BE2925C}" type="pres">
      <dgm:prSet presAssocID="{49AA3E5D-2E6A-4A83-9E65-97335C3D7EE0}" presName="sp" presStyleCnt="0"/>
      <dgm:spPr/>
    </dgm:pt>
    <dgm:pt modelId="{23B2E87B-D337-4849-9DD0-5C5F3F8B1722}" type="pres">
      <dgm:prSet presAssocID="{AB5C546F-E041-4488-B3C2-5DD9B8DDC9FB}" presName="linNode" presStyleCnt="0"/>
      <dgm:spPr/>
    </dgm:pt>
    <dgm:pt modelId="{4A7D3ACD-E7EA-4BF1-9C05-9C6316D18CB8}" type="pres">
      <dgm:prSet presAssocID="{AB5C546F-E041-4488-B3C2-5DD9B8DDC9FB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478B4E1-9891-475F-8783-CE8C9EFFC8CB}" type="pres">
      <dgm:prSet presAssocID="{AB5C546F-E041-4488-B3C2-5DD9B8DDC9FB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B8D743A-76EA-47AE-84BB-20DF49AF718E}" type="presOf" srcId="{7DA7042F-5BC0-4226-A2A7-A8A8A5B68F96}" destId="{E478B4E1-9891-475F-8783-CE8C9EFFC8CB}" srcOrd="0" destOrd="1" presId="urn:microsoft.com/office/officeart/2005/8/layout/vList5"/>
    <dgm:cxn modelId="{8B54D6DD-8F40-460F-B5A3-8F17624C5A64}" srcId="{A7D1C8DF-53B7-4663-B9B5-EEDC55E344F1}" destId="{3059C057-15EF-474A-8B40-D3521CD6CB63}" srcOrd="2" destOrd="0" parTransId="{F7A2E9AC-9F81-43DB-A118-BED87C85A41D}" sibTransId="{04C08988-789F-493B-8CC9-173BFA2C8372}"/>
    <dgm:cxn modelId="{9B9FD9E6-BDA4-45B3-8304-C08E74B34B5A}" type="presOf" srcId="{ADD0622A-EE93-49B1-B0AF-17CF94A382B0}" destId="{E478B4E1-9891-475F-8783-CE8C9EFFC8CB}" srcOrd="0" destOrd="2" presId="urn:microsoft.com/office/officeart/2005/8/layout/vList5"/>
    <dgm:cxn modelId="{7FC23FF7-F8F6-4199-9B63-088F2EBF63C2}" type="presOf" srcId="{96324BD6-FF4A-4C81-B6B8-5E8441E834D1}" destId="{96F76302-071A-409D-9813-020D5EFFAE20}" srcOrd="0" destOrd="1" presId="urn:microsoft.com/office/officeart/2005/8/layout/vList5"/>
    <dgm:cxn modelId="{C521C682-43C8-4624-BFDA-AAA24E3DCD68}" srcId="{AB5C546F-E041-4488-B3C2-5DD9B8DDC9FB}" destId="{ADD0622A-EE93-49B1-B0AF-17CF94A382B0}" srcOrd="2" destOrd="0" parTransId="{81F85C92-C2FF-4840-9136-A079A78945BC}" sibTransId="{AD9C2177-6B12-4595-A72A-2608B3941F71}"/>
    <dgm:cxn modelId="{1E347596-0BAA-49AF-9946-5701DED0D2BF}" type="presOf" srcId="{A1607726-6E4A-44C2-BF45-3A91B32722B6}" destId="{4A5673E4-692A-4905-BA94-C1BBF419D29C}" srcOrd="0" destOrd="0" presId="urn:microsoft.com/office/officeart/2005/8/layout/vList5"/>
    <dgm:cxn modelId="{6252FB46-1C0C-4CEA-B77D-1E42377FB811}" srcId="{AB5C546F-E041-4488-B3C2-5DD9B8DDC9FB}" destId="{7DA7042F-5BC0-4226-A2A7-A8A8A5B68F96}" srcOrd="1" destOrd="0" parTransId="{8AA80D6B-1E61-4C93-86FD-7FDB6101A877}" sibTransId="{40144F6F-5344-4981-878E-D5848F51DD48}"/>
    <dgm:cxn modelId="{89E1D7FF-0ED2-43E6-BD3C-9AE63AC861B8}" type="presOf" srcId="{A7D1C8DF-53B7-4663-B9B5-EEDC55E344F1}" destId="{9D080FB2-6994-436F-A909-F8BD09692053}" srcOrd="0" destOrd="0" presId="urn:microsoft.com/office/officeart/2005/8/layout/vList5"/>
    <dgm:cxn modelId="{5DE4FD0C-A9EA-40DF-9DAE-6EDD4CA90BCD}" type="presOf" srcId="{3059C057-15EF-474A-8B40-D3521CD6CB63}" destId="{96F76302-071A-409D-9813-020D5EFFAE20}" srcOrd="0" destOrd="2" presId="urn:microsoft.com/office/officeart/2005/8/layout/vList5"/>
    <dgm:cxn modelId="{99CF1298-3C6B-4BE5-A977-B4FCCE1E6AF6}" srcId="{A7D1C8DF-53B7-4663-B9B5-EEDC55E344F1}" destId="{D1236633-7230-434E-B155-0ACCA29B4ECF}" srcOrd="0" destOrd="0" parTransId="{13C6C628-565C-46D4-BD97-BD3F9481DB6B}" sibTransId="{6347F4AC-B0AF-4A18-A341-E2C9E9117C83}"/>
    <dgm:cxn modelId="{D5AEF4B9-0D02-4E4C-86F4-7DC38611F567}" srcId="{A1607726-6E4A-44C2-BF45-3A91B32722B6}" destId="{A7D1C8DF-53B7-4663-B9B5-EEDC55E344F1}" srcOrd="0" destOrd="0" parTransId="{279B6536-30AB-48F8-A6FA-B53D2A987E74}" sibTransId="{49AA3E5D-2E6A-4A83-9E65-97335C3D7EE0}"/>
    <dgm:cxn modelId="{98980C0B-E714-416E-B182-4AE22B011AC8}" type="presOf" srcId="{FE345CDD-3832-4A4A-870E-829CC13725DD}" destId="{E478B4E1-9891-475F-8783-CE8C9EFFC8CB}" srcOrd="0" destOrd="0" presId="urn:microsoft.com/office/officeart/2005/8/layout/vList5"/>
    <dgm:cxn modelId="{3D17B188-AAAE-4DDD-8F99-E28A6F621A68}" type="presOf" srcId="{D1236633-7230-434E-B155-0ACCA29B4ECF}" destId="{96F76302-071A-409D-9813-020D5EFFAE20}" srcOrd="0" destOrd="0" presId="urn:microsoft.com/office/officeart/2005/8/layout/vList5"/>
    <dgm:cxn modelId="{8D0FB353-64B3-49F4-AA57-60E1DECB33A5}" srcId="{A7D1C8DF-53B7-4663-B9B5-EEDC55E344F1}" destId="{96324BD6-FF4A-4C81-B6B8-5E8441E834D1}" srcOrd="1" destOrd="0" parTransId="{5E7DC0F8-B4A4-4430-8BBB-B11992A35CDE}" sibTransId="{C211BA6A-395C-44FF-B0CE-15426B4CBCCA}"/>
    <dgm:cxn modelId="{235D5AFF-10B9-49F3-A98E-69714CE363E5}" srcId="{AB5C546F-E041-4488-B3C2-5DD9B8DDC9FB}" destId="{FE345CDD-3832-4A4A-870E-829CC13725DD}" srcOrd="0" destOrd="0" parTransId="{E7AC62AA-0010-45D7-BAF9-4E6F8C60A223}" sibTransId="{3C442099-9AC5-4B6E-B7B2-C0E1DE50DD13}"/>
    <dgm:cxn modelId="{F9DD5C7E-86F0-40BC-AFA6-21E98540F125}" type="presOf" srcId="{AB5C546F-E041-4488-B3C2-5DD9B8DDC9FB}" destId="{4A7D3ACD-E7EA-4BF1-9C05-9C6316D18CB8}" srcOrd="0" destOrd="0" presId="urn:microsoft.com/office/officeart/2005/8/layout/vList5"/>
    <dgm:cxn modelId="{A1240098-0840-4C06-B4E1-CBBE80B4A07A}" srcId="{A1607726-6E4A-44C2-BF45-3A91B32722B6}" destId="{AB5C546F-E041-4488-B3C2-5DD9B8DDC9FB}" srcOrd="1" destOrd="0" parTransId="{CD1210F1-580F-46E6-8715-B58D54CFC050}" sibTransId="{EA548726-F929-4C3C-8A1F-2B3CCD7305AB}"/>
    <dgm:cxn modelId="{CD1179EB-78A3-452D-92D5-78A6B94164E0}" type="presParOf" srcId="{4A5673E4-692A-4905-BA94-C1BBF419D29C}" destId="{931267C0-12F2-4C4B-9976-0C684D4EA00B}" srcOrd="0" destOrd="0" presId="urn:microsoft.com/office/officeart/2005/8/layout/vList5"/>
    <dgm:cxn modelId="{60518997-1E6F-4D01-B3FB-112F3461B668}" type="presParOf" srcId="{931267C0-12F2-4C4B-9976-0C684D4EA00B}" destId="{9D080FB2-6994-436F-A909-F8BD09692053}" srcOrd="0" destOrd="0" presId="urn:microsoft.com/office/officeart/2005/8/layout/vList5"/>
    <dgm:cxn modelId="{0D6CD639-0C86-4EDD-A0C2-417BCB3459AA}" type="presParOf" srcId="{931267C0-12F2-4C4B-9976-0C684D4EA00B}" destId="{96F76302-071A-409D-9813-020D5EFFAE20}" srcOrd="1" destOrd="0" presId="urn:microsoft.com/office/officeart/2005/8/layout/vList5"/>
    <dgm:cxn modelId="{22E4BE39-5171-4ABF-A6B4-F18D9174B9B1}" type="presParOf" srcId="{4A5673E4-692A-4905-BA94-C1BBF419D29C}" destId="{924B8925-65C3-4D33-935C-033C5BE2925C}" srcOrd="1" destOrd="0" presId="urn:microsoft.com/office/officeart/2005/8/layout/vList5"/>
    <dgm:cxn modelId="{32959098-9EDC-4A3B-8D17-96ED522A87FA}" type="presParOf" srcId="{4A5673E4-692A-4905-BA94-C1BBF419D29C}" destId="{23B2E87B-D337-4849-9DD0-5C5F3F8B1722}" srcOrd="2" destOrd="0" presId="urn:microsoft.com/office/officeart/2005/8/layout/vList5"/>
    <dgm:cxn modelId="{58387D08-B3D3-4607-B842-18B7C56437B2}" type="presParOf" srcId="{23B2E87B-D337-4849-9DD0-5C5F3F8B1722}" destId="{4A7D3ACD-E7EA-4BF1-9C05-9C6316D18CB8}" srcOrd="0" destOrd="0" presId="urn:microsoft.com/office/officeart/2005/8/layout/vList5"/>
    <dgm:cxn modelId="{76E3E5A7-463B-428E-AAEB-6DC71A9EB204}" type="presParOf" srcId="{23B2E87B-D337-4849-9DD0-5C5F3F8B1722}" destId="{E478B4E1-9891-475F-8783-CE8C9EFFC8C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4898AD3-7694-4022-A544-AD319CF9DC41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4443450-2249-4849-AF1E-3FE2B257987A}">
      <dgm:prSet/>
      <dgm:spPr/>
      <dgm:t>
        <a:bodyPr/>
        <a:lstStyle/>
        <a:p>
          <a:pPr algn="ctr" rtl="0" latinLnBrk="1"/>
          <a:r>
            <a:rPr lang="ko-KR" altLang="en-US" dirty="0" smtClean="0">
              <a:latin typeface="D2Coding" pitchFamily="49" charset="-127"/>
              <a:ea typeface="D2Coding" pitchFamily="49" charset="-127"/>
            </a:rPr>
            <a:t>인덱스 구성 종목 정할 때  시가총액 비중대로 펀드 포트폴리오 채움</a:t>
          </a:r>
          <a:r>
            <a:rPr lang="en-US" altLang="ko-KR" dirty="0" smtClean="0">
              <a:latin typeface="D2Coding" pitchFamily="49" charset="-127"/>
              <a:ea typeface="D2Coding" pitchFamily="49" charset="-127"/>
            </a:rPr>
            <a:t>. </a:t>
          </a:r>
          <a:r>
            <a:rPr lang="ko-KR" altLang="en-US" dirty="0" smtClean="0">
              <a:latin typeface="D2Coding" pitchFamily="49" charset="-127"/>
              <a:ea typeface="D2Coding" pitchFamily="49" charset="-127"/>
            </a:rPr>
            <a:t>잘하는 사람은 직접 포트폴리오 짬</a:t>
          </a:r>
          <a:r>
            <a:rPr lang="en-US" altLang="ko-KR" dirty="0" smtClean="0">
              <a:latin typeface="D2Coding" pitchFamily="49" charset="-127"/>
              <a:ea typeface="D2Coding" pitchFamily="49" charset="-127"/>
            </a:rPr>
            <a:t>.</a:t>
          </a:r>
          <a:endParaRPr lang="ko-KR" dirty="0">
            <a:latin typeface="D2Coding" pitchFamily="49" charset="-127"/>
            <a:ea typeface="D2Coding" pitchFamily="49" charset="-127"/>
          </a:endParaRPr>
        </a:p>
      </dgm:t>
    </dgm:pt>
    <dgm:pt modelId="{F6CCD2C8-73E4-4E1D-AF2D-B12FEA388AEE}" type="parTrans" cxnId="{12CFE3E1-BE20-4944-AF3F-A9C1DDBDA3F6}">
      <dgm:prSet/>
      <dgm:spPr/>
      <dgm:t>
        <a:bodyPr/>
        <a:lstStyle/>
        <a:p>
          <a:pPr latinLnBrk="1"/>
          <a:endParaRPr lang="ko-KR" altLang="en-US"/>
        </a:p>
      </dgm:t>
    </dgm:pt>
    <dgm:pt modelId="{7001E4C5-8681-48C3-903F-64388662D370}" type="sibTrans" cxnId="{12CFE3E1-BE20-4944-AF3F-A9C1DDBDA3F6}">
      <dgm:prSet/>
      <dgm:spPr/>
      <dgm:t>
        <a:bodyPr/>
        <a:lstStyle/>
        <a:p>
          <a:pPr latinLnBrk="1"/>
          <a:endParaRPr lang="ko-KR" altLang="en-US"/>
        </a:p>
      </dgm:t>
    </dgm:pt>
    <dgm:pt modelId="{E678EC0F-E8D4-45DB-ADA0-48F105F869FA}">
      <dgm:prSet/>
      <dgm:spPr/>
      <dgm:t>
        <a:bodyPr/>
        <a:lstStyle/>
        <a:p>
          <a:pPr algn="ctr" rtl="0" latinLnBrk="1"/>
          <a:r>
            <a:rPr lang="en-US" altLang="ko-KR" dirty="0" smtClean="0">
              <a:latin typeface="D2Coding" pitchFamily="49" charset="-127"/>
              <a:ea typeface="D2Coding" pitchFamily="49" charset="-127"/>
            </a:rPr>
            <a:t>KOSPI</a:t>
          </a:r>
          <a:r>
            <a:rPr lang="ko-KR" altLang="en-US" dirty="0" smtClean="0">
              <a:latin typeface="D2Coding" pitchFamily="49" charset="-127"/>
              <a:ea typeface="D2Coding" pitchFamily="49" charset="-127"/>
            </a:rPr>
            <a:t>는 종목이 </a:t>
          </a:r>
          <a:r>
            <a:rPr lang="en-US" altLang="ko-KR" dirty="0" smtClean="0">
              <a:latin typeface="D2Coding" pitchFamily="49" charset="-127"/>
              <a:ea typeface="D2Coding" pitchFamily="49" charset="-127"/>
            </a:rPr>
            <a:t>700</a:t>
          </a:r>
          <a:r>
            <a:rPr lang="ko-KR" altLang="en-US" dirty="0" smtClean="0">
              <a:latin typeface="D2Coding" pitchFamily="49" charset="-127"/>
              <a:ea typeface="D2Coding" pitchFamily="49" charset="-127"/>
            </a:rPr>
            <a:t>개 이상이라서 </a:t>
          </a:r>
          <a:r>
            <a:rPr lang="ko-KR" altLang="en-US" dirty="0" err="1" smtClean="0">
              <a:latin typeface="D2Coding" pitchFamily="49" charset="-127"/>
              <a:ea typeface="D2Coding" pitchFamily="49" charset="-127"/>
            </a:rPr>
            <a:t>부분복제법</a:t>
          </a:r>
          <a:r>
            <a:rPr lang="ko-KR" altLang="en-US" dirty="0" smtClean="0">
              <a:latin typeface="D2Coding" pitchFamily="49" charset="-127"/>
              <a:ea typeface="D2Coding" pitchFamily="49" charset="-127"/>
            </a:rPr>
            <a:t> 씀</a:t>
          </a:r>
          <a:r>
            <a:rPr lang="en-US" altLang="ko-KR" dirty="0" smtClean="0">
              <a:latin typeface="D2Coding" pitchFamily="49" charset="-127"/>
              <a:ea typeface="D2Coding" pitchFamily="49" charset="-127"/>
            </a:rPr>
            <a:t>.</a:t>
          </a:r>
          <a:endParaRPr lang="ko-KR" dirty="0">
            <a:latin typeface="D2Coding" pitchFamily="49" charset="-127"/>
            <a:ea typeface="D2Coding" pitchFamily="49" charset="-127"/>
          </a:endParaRPr>
        </a:p>
      </dgm:t>
    </dgm:pt>
    <dgm:pt modelId="{F8B61C54-F990-4209-BA35-FA7D1EA975D2}" type="parTrans" cxnId="{8B8C8788-E1E6-48C2-9915-5EE07FE85EDC}">
      <dgm:prSet/>
      <dgm:spPr/>
      <dgm:t>
        <a:bodyPr/>
        <a:lstStyle/>
        <a:p>
          <a:pPr latinLnBrk="1"/>
          <a:endParaRPr lang="ko-KR" altLang="en-US"/>
        </a:p>
      </dgm:t>
    </dgm:pt>
    <dgm:pt modelId="{D9C6BB20-D88B-4C70-9500-2F654B63F19F}" type="sibTrans" cxnId="{8B8C8788-E1E6-48C2-9915-5EE07FE85EDC}">
      <dgm:prSet/>
      <dgm:spPr/>
      <dgm:t>
        <a:bodyPr/>
        <a:lstStyle/>
        <a:p>
          <a:pPr latinLnBrk="1"/>
          <a:endParaRPr lang="ko-KR" altLang="en-US"/>
        </a:p>
      </dgm:t>
    </dgm:pt>
    <dgm:pt modelId="{95FAC27F-4E28-4FB0-8C6D-0D5733B43B3D}" type="pres">
      <dgm:prSet presAssocID="{54898AD3-7694-4022-A544-AD319CF9DC4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ECE441-4055-49A1-A58D-978C538B8D86}" type="pres">
      <dgm:prSet presAssocID="{54898AD3-7694-4022-A544-AD319CF9DC41}" presName="Name1" presStyleCnt="0"/>
      <dgm:spPr/>
    </dgm:pt>
    <dgm:pt modelId="{786EFC29-B47B-4785-9FB0-9DC9AB02ADD4}" type="pres">
      <dgm:prSet presAssocID="{54898AD3-7694-4022-A544-AD319CF9DC41}" presName="cycle" presStyleCnt="0"/>
      <dgm:spPr/>
    </dgm:pt>
    <dgm:pt modelId="{F7C3229D-1317-42B0-BEB2-528DC0166AE0}" type="pres">
      <dgm:prSet presAssocID="{54898AD3-7694-4022-A544-AD319CF9DC41}" presName="srcNode" presStyleLbl="node1" presStyleIdx="0" presStyleCnt="2"/>
      <dgm:spPr/>
    </dgm:pt>
    <dgm:pt modelId="{B78A4AA1-A666-407D-B7E5-C184CF332EB3}" type="pres">
      <dgm:prSet presAssocID="{54898AD3-7694-4022-A544-AD319CF9DC41}" presName="conn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0D6CD5B7-A99F-4675-9B68-94CB37F3FB70}" type="pres">
      <dgm:prSet presAssocID="{54898AD3-7694-4022-A544-AD319CF9DC41}" presName="extraNode" presStyleLbl="node1" presStyleIdx="0" presStyleCnt="2"/>
      <dgm:spPr/>
    </dgm:pt>
    <dgm:pt modelId="{4462D43F-6BD9-4956-8DF3-2A2A9BEB5671}" type="pres">
      <dgm:prSet presAssocID="{54898AD3-7694-4022-A544-AD319CF9DC41}" presName="dstNode" presStyleLbl="node1" presStyleIdx="0" presStyleCnt="2"/>
      <dgm:spPr/>
    </dgm:pt>
    <dgm:pt modelId="{E0B9837C-5671-4C4F-90E2-2C4735C4563B}" type="pres">
      <dgm:prSet presAssocID="{84443450-2249-4849-AF1E-3FE2B257987A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6A8474A-1BF4-40D6-9042-9E765DB6F1D2}" type="pres">
      <dgm:prSet presAssocID="{84443450-2249-4849-AF1E-3FE2B257987A}" presName="accent_1" presStyleCnt="0"/>
      <dgm:spPr/>
    </dgm:pt>
    <dgm:pt modelId="{A5C3CB26-661E-46FB-A22B-CD268E7F97AB}" type="pres">
      <dgm:prSet presAssocID="{84443450-2249-4849-AF1E-3FE2B257987A}" presName="accentRepeatNode" presStyleLbl="solidFgAcc1" presStyleIdx="0" presStyleCnt="2"/>
      <dgm:spPr/>
    </dgm:pt>
    <dgm:pt modelId="{3827FEB1-773F-45AD-8644-6BDFFA8501D3}" type="pres">
      <dgm:prSet presAssocID="{E678EC0F-E8D4-45DB-ADA0-48F105F869FA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ECF5CD6-D4DE-455F-AAE9-5E9A4D69050E}" type="pres">
      <dgm:prSet presAssocID="{E678EC0F-E8D4-45DB-ADA0-48F105F869FA}" presName="accent_2" presStyleCnt="0"/>
      <dgm:spPr/>
    </dgm:pt>
    <dgm:pt modelId="{B83A2609-2469-428C-B3C9-24EFC448385B}" type="pres">
      <dgm:prSet presAssocID="{E678EC0F-E8D4-45DB-ADA0-48F105F869FA}" presName="accentRepeatNode" presStyleLbl="solidFgAcc1" presStyleIdx="1" presStyleCnt="2"/>
      <dgm:spPr/>
    </dgm:pt>
  </dgm:ptLst>
  <dgm:cxnLst>
    <dgm:cxn modelId="{8B8C8788-E1E6-48C2-9915-5EE07FE85EDC}" srcId="{54898AD3-7694-4022-A544-AD319CF9DC41}" destId="{E678EC0F-E8D4-45DB-ADA0-48F105F869FA}" srcOrd="1" destOrd="0" parTransId="{F8B61C54-F990-4209-BA35-FA7D1EA975D2}" sibTransId="{D9C6BB20-D88B-4C70-9500-2F654B63F19F}"/>
    <dgm:cxn modelId="{D8712871-ECCA-4332-9824-345BDC41CAA1}" type="presOf" srcId="{84443450-2249-4849-AF1E-3FE2B257987A}" destId="{E0B9837C-5671-4C4F-90E2-2C4735C4563B}" srcOrd="0" destOrd="0" presId="urn:microsoft.com/office/officeart/2008/layout/VerticalCurvedList"/>
    <dgm:cxn modelId="{78F0C79E-2C51-4F65-A494-73BA22EE104F}" type="presOf" srcId="{54898AD3-7694-4022-A544-AD319CF9DC41}" destId="{95FAC27F-4E28-4FB0-8C6D-0D5733B43B3D}" srcOrd="0" destOrd="0" presId="urn:microsoft.com/office/officeart/2008/layout/VerticalCurvedList"/>
    <dgm:cxn modelId="{12CFE3E1-BE20-4944-AF3F-A9C1DDBDA3F6}" srcId="{54898AD3-7694-4022-A544-AD319CF9DC41}" destId="{84443450-2249-4849-AF1E-3FE2B257987A}" srcOrd="0" destOrd="0" parTransId="{F6CCD2C8-73E4-4E1D-AF2D-B12FEA388AEE}" sibTransId="{7001E4C5-8681-48C3-903F-64388662D370}"/>
    <dgm:cxn modelId="{EAC9F9B5-04DF-41A4-A96E-B4CCECC764C3}" type="presOf" srcId="{E678EC0F-E8D4-45DB-ADA0-48F105F869FA}" destId="{3827FEB1-773F-45AD-8644-6BDFFA8501D3}" srcOrd="0" destOrd="0" presId="urn:microsoft.com/office/officeart/2008/layout/VerticalCurvedList"/>
    <dgm:cxn modelId="{70BD4234-A313-4C80-8410-22F7A024EEF8}" type="presOf" srcId="{7001E4C5-8681-48C3-903F-64388662D370}" destId="{B78A4AA1-A666-407D-B7E5-C184CF332EB3}" srcOrd="0" destOrd="0" presId="urn:microsoft.com/office/officeart/2008/layout/VerticalCurvedList"/>
    <dgm:cxn modelId="{4B41BECD-C131-4835-9264-E37335A42FDD}" type="presParOf" srcId="{95FAC27F-4E28-4FB0-8C6D-0D5733B43B3D}" destId="{5EECE441-4055-49A1-A58D-978C538B8D86}" srcOrd="0" destOrd="0" presId="urn:microsoft.com/office/officeart/2008/layout/VerticalCurvedList"/>
    <dgm:cxn modelId="{AC47BE70-7F55-4411-8B32-220E93FDB8BE}" type="presParOf" srcId="{5EECE441-4055-49A1-A58D-978C538B8D86}" destId="{786EFC29-B47B-4785-9FB0-9DC9AB02ADD4}" srcOrd="0" destOrd="0" presId="urn:microsoft.com/office/officeart/2008/layout/VerticalCurvedList"/>
    <dgm:cxn modelId="{2EBF4153-213D-49A5-8BB1-597CC01AC480}" type="presParOf" srcId="{786EFC29-B47B-4785-9FB0-9DC9AB02ADD4}" destId="{F7C3229D-1317-42B0-BEB2-528DC0166AE0}" srcOrd="0" destOrd="0" presId="urn:microsoft.com/office/officeart/2008/layout/VerticalCurvedList"/>
    <dgm:cxn modelId="{34A1EA0F-0AC3-42B4-83C1-D5706E3C8421}" type="presParOf" srcId="{786EFC29-B47B-4785-9FB0-9DC9AB02ADD4}" destId="{B78A4AA1-A666-407D-B7E5-C184CF332EB3}" srcOrd="1" destOrd="0" presId="urn:microsoft.com/office/officeart/2008/layout/VerticalCurvedList"/>
    <dgm:cxn modelId="{F829D100-D34C-4CA6-A4A5-8E5E15CD459A}" type="presParOf" srcId="{786EFC29-B47B-4785-9FB0-9DC9AB02ADD4}" destId="{0D6CD5B7-A99F-4675-9B68-94CB37F3FB70}" srcOrd="2" destOrd="0" presId="urn:microsoft.com/office/officeart/2008/layout/VerticalCurvedList"/>
    <dgm:cxn modelId="{B3D0F8C2-E63B-43BB-A9DC-2B9FD156C50C}" type="presParOf" srcId="{786EFC29-B47B-4785-9FB0-9DC9AB02ADD4}" destId="{4462D43F-6BD9-4956-8DF3-2A2A9BEB5671}" srcOrd="3" destOrd="0" presId="urn:microsoft.com/office/officeart/2008/layout/VerticalCurvedList"/>
    <dgm:cxn modelId="{303DFF79-94F2-4AB1-AF5B-5AC8263ACAE4}" type="presParOf" srcId="{5EECE441-4055-49A1-A58D-978C538B8D86}" destId="{E0B9837C-5671-4C4F-90E2-2C4735C4563B}" srcOrd="1" destOrd="0" presId="urn:microsoft.com/office/officeart/2008/layout/VerticalCurvedList"/>
    <dgm:cxn modelId="{E0802428-E1FE-4010-8FD8-B95ABBF9FA94}" type="presParOf" srcId="{5EECE441-4055-49A1-A58D-978C538B8D86}" destId="{66A8474A-1BF4-40D6-9042-9E765DB6F1D2}" srcOrd="2" destOrd="0" presId="urn:microsoft.com/office/officeart/2008/layout/VerticalCurvedList"/>
    <dgm:cxn modelId="{0C3D2378-DD41-43F2-B5BC-17064C50F68A}" type="presParOf" srcId="{66A8474A-1BF4-40D6-9042-9E765DB6F1D2}" destId="{A5C3CB26-661E-46FB-A22B-CD268E7F97AB}" srcOrd="0" destOrd="0" presId="urn:microsoft.com/office/officeart/2008/layout/VerticalCurvedList"/>
    <dgm:cxn modelId="{B2C83346-908C-4BA4-8E96-C5CD3580D7DB}" type="presParOf" srcId="{5EECE441-4055-49A1-A58D-978C538B8D86}" destId="{3827FEB1-773F-45AD-8644-6BDFFA8501D3}" srcOrd="3" destOrd="0" presId="urn:microsoft.com/office/officeart/2008/layout/VerticalCurvedList"/>
    <dgm:cxn modelId="{0295372D-876B-480C-83A3-BD35623998C9}" type="presParOf" srcId="{5EECE441-4055-49A1-A58D-978C538B8D86}" destId="{3ECF5CD6-D4DE-455F-AAE9-5E9A4D69050E}" srcOrd="4" destOrd="0" presId="urn:microsoft.com/office/officeart/2008/layout/VerticalCurvedList"/>
    <dgm:cxn modelId="{54FEB30C-B723-4936-9391-53EFB8AB3ACB}" type="presParOf" srcId="{3ECF5CD6-D4DE-455F-AAE9-5E9A4D69050E}" destId="{B83A2609-2469-428C-B3C9-24EFC448385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14BBE09-E87A-4BA8-B965-F6B70F44874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1257761-381B-4488-BCEF-129F40D6FEE3}" type="pres">
      <dgm:prSet presAssocID="{114BBE09-E87A-4BA8-B965-F6B70F44874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6E1021A-C300-4A6A-97DE-A2795F17D408}" type="presOf" srcId="{114BBE09-E87A-4BA8-B965-F6B70F44874F}" destId="{71257761-381B-4488-BCEF-129F40D6FEE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7517C78-70D1-4E91-836D-9588DD2926B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DCBF5E1-8800-4139-988F-07B0EBDA3DCD}">
      <dgm:prSet phldrT="[텍스트]"/>
      <dgm:spPr/>
      <dgm:t>
        <a:bodyPr/>
        <a:lstStyle/>
        <a:p>
          <a:pPr algn="ctr" latinLnBrk="1"/>
          <a:r>
            <a:rPr lang="ko-KR" altLang="en-US" dirty="0" err="1" smtClean="0"/>
            <a:t>흑조이론</a:t>
          </a:r>
          <a:r>
            <a:rPr lang="en-US" altLang="ko-KR" dirty="0" smtClean="0"/>
            <a:t>(Black Swan Theory)</a:t>
          </a:r>
          <a:endParaRPr lang="ko-KR" altLang="en-US" dirty="0"/>
        </a:p>
      </dgm:t>
    </dgm:pt>
    <dgm:pt modelId="{8D28240B-0628-46C5-9BAA-DCF57B747B5D}" type="parTrans" cxnId="{29C1740A-8051-44BC-BAF5-7BE7EC4C27FE}">
      <dgm:prSet/>
      <dgm:spPr/>
      <dgm:t>
        <a:bodyPr/>
        <a:lstStyle/>
        <a:p>
          <a:pPr latinLnBrk="1"/>
          <a:endParaRPr lang="ko-KR" altLang="en-US"/>
        </a:p>
      </dgm:t>
    </dgm:pt>
    <dgm:pt modelId="{DFCB9763-B608-48F8-8494-613669931CF9}" type="sibTrans" cxnId="{29C1740A-8051-44BC-BAF5-7BE7EC4C27FE}">
      <dgm:prSet/>
      <dgm:spPr/>
      <dgm:t>
        <a:bodyPr/>
        <a:lstStyle/>
        <a:p>
          <a:pPr latinLnBrk="1"/>
          <a:endParaRPr lang="ko-KR" altLang="en-US"/>
        </a:p>
      </dgm:t>
    </dgm:pt>
    <dgm:pt modelId="{63F96A76-A031-4508-BC9B-4913A4266996}" type="pres">
      <dgm:prSet presAssocID="{97517C78-70D1-4E91-836D-9588DD2926B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5EBB722-4C01-445F-960C-5AEE6C0FC39F}" type="pres">
      <dgm:prSet presAssocID="{5DCBF5E1-8800-4139-988F-07B0EBDA3DC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ACF3F547-7407-4443-A4AD-31EA68DA5C2E}" type="presOf" srcId="{5DCBF5E1-8800-4139-988F-07B0EBDA3DCD}" destId="{05EBB722-4C01-445F-960C-5AEE6C0FC39F}" srcOrd="0" destOrd="0" presId="urn:microsoft.com/office/officeart/2005/8/layout/vList2"/>
    <dgm:cxn modelId="{A42646C5-D6A5-4B10-BBC4-40A57C1BB0EA}" type="presOf" srcId="{97517C78-70D1-4E91-836D-9588DD2926B4}" destId="{63F96A76-A031-4508-BC9B-4913A4266996}" srcOrd="0" destOrd="0" presId="urn:microsoft.com/office/officeart/2005/8/layout/vList2"/>
    <dgm:cxn modelId="{29C1740A-8051-44BC-BAF5-7BE7EC4C27FE}" srcId="{97517C78-70D1-4E91-836D-9588DD2926B4}" destId="{5DCBF5E1-8800-4139-988F-07B0EBDA3DCD}" srcOrd="0" destOrd="0" parTransId="{8D28240B-0628-46C5-9BAA-DCF57B747B5D}" sibTransId="{DFCB9763-B608-48F8-8494-613669931CF9}"/>
    <dgm:cxn modelId="{C259050F-FF1D-4935-9912-E20B01AAB25B}" type="presParOf" srcId="{63F96A76-A031-4508-BC9B-4913A4266996}" destId="{05EBB722-4C01-445F-960C-5AEE6C0FC39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BC4D3B8-C030-4660-8441-80FC61362DD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4FE18CD-EC85-4D85-89E4-AB342E210384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D2Coding" pitchFamily="49" charset="-127"/>
              <a:ea typeface="D2Coding" pitchFamily="49" charset="-127"/>
            </a:rPr>
            <a:t>칠면조가 한 마리 있다</a:t>
          </a:r>
          <a:r>
            <a:rPr lang="en-US" altLang="en-US" dirty="0" smtClean="0">
              <a:latin typeface="D2Coding" pitchFamily="49" charset="-127"/>
              <a:ea typeface="D2Coding" pitchFamily="49" charset="-127"/>
            </a:rPr>
            <a:t>. </a:t>
          </a:r>
          <a:r>
            <a:rPr lang="ko-KR" altLang="en-US" dirty="0" smtClean="0">
              <a:latin typeface="D2Coding" pitchFamily="49" charset="-127"/>
              <a:ea typeface="D2Coding" pitchFamily="49" charset="-127"/>
            </a:rPr>
            <a:t>주인이 매일 먹이를 </a:t>
          </a:r>
          <a:r>
            <a:rPr lang="ko-KR" altLang="en-US" dirty="0" err="1" smtClean="0">
              <a:latin typeface="D2Coding" pitchFamily="49" charset="-127"/>
              <a:ea typeface="D2Coding" pitchFamily="49" charset="-127"/>
            </a:rPr>
            <a:t>가져다준다</a:t>
          </a:r>
          <a:r>
            <a:rPr lang="en-US" altLang="en-US" dirty="0" smtClean="0">
              <a:latin typeface="D2Coding" pitchFamily="49" charset="-127"/>
              <a:ea typeface="D2Coding" pitchFamily="49" charset="-127"/>
            </a:rPr>
            <a:t>. </a:t>
          </a:r>
          <a:r>
            <a:rPr lang="ko-KR" altLang="en-US" dirty="0" smtClean="0">
              <a:latin typeface="D2Coding" pitchFamily="49" charset="-127"/>
              <a:ea typeface="D2Coding" pitchFamily="49" charset="-127"/>
            </a:rPr>
            <a:t>먹이를 줄 때마다 </a:t>
          </a:r>
          <a:r>
            <a:rPr lang="en-US" altLang="en-US" dirty="0" smtClean="0">
              <a:latin typeface="D2Coding" pitchFamily="49" charset="-127"/>
              <a:ea typeface="D2Coding" pitchFamily="49" charset="-127"/>
            </a:rPr>
            <a:t>'</a:t>
          </a:r>
          <a:r>
            <a:rPr lang="ko-KR" altLang="en-US" dirty="0" smtClean="0">
              <a:latin typeface="D2Coding" pitchFamily="49" charset="-127"/>
              <a:ea typeface="D2Coding" pitchFamily="49" charset="-127"/>
            </a:rPr>
            <a:t>친구</a:t>
          </a:r>
          <a:r>
            <a:rPr lang="en-US" altLang="en-US" dirty="0" smtClean="0">
              <a:latin typeface="D2Coding" pitchFamily="49" charset="-127"/>
              <a:ea typeface="D2Coding" pitchFamily="49" charset="-127"/>
            </a:rPr>
            <a:t>'</a:t>
          </a:r>
          <a:r>
            <a:rPr lang="ko-KR" altLang="en-US" dirty="0" smtClean="0">
              <a:latin typeface="D2Coding" pitchFamily="49" charset="-127"/>
              <a:ea typeface="D2Coding" pitchFamily="49" charset="-127"/>
            </a:rPr>
            <a:t>인 인간이라는 종이 순전히 </a:t>
          </a:r>
          <a:r>
            <a:rPr lang="en-US" altLang="en-US" dirty="0" smtClean="0">
              <a:latin typeface="D2Coding" pitchFamily="49" charset="-127"/>
              <a:ea typeface="D2Coding" pitchFamily="49" charset="-127"/>
            </a:rPr>
            <a:t>'</a:t>
          </a:r>
          <a:r>
            <a:rPr lang="ko-KR" altLang="en-US" dirty="0" smtClean="0">
              <a:latin typeface="D2Coding" pitchFamily="49" charset="-127"/>
              <a:ea typeface="D2Coding" pitchFamily="49" charset="-127"/>
            </a:rPr>
            <a:t>나를 위해서</a:t>
          </a:r>
          <a:r>
            <a:rPr lang="en-US" altLang="en-US" dirty="0" smtClean="0">
              <a:latin typeface="D2Coding" pitchFamily="49" charset="-127"/>
              <a:ea typeface="D2Coding" pitchFamily="49" charset="-127"/>
            </a:rPr>
            <a:t>' </a:t>
          </a:r>
          <a:r>
            <a:rPr lang="ko-KR" altLang="en-US" dirty="0" smtClean="0">
              <a:latin typeface="D2Coding" pitchFamily="49" charset="-127"/>
              <a:ea typeface="D2Coding" pitchFamily="49" charset="-127"/>
            </a:rPr>
            <a:t>먹이를 </a:t>
          </a:r>
          <a:r>
            <a:rPr lang="ko-KR" altLang="en-US" dirty="0" err="1" smtClean="0">
              <a:latin typeface="D2Coding" pitchFamily="49" charset="-127"/>
              <a:ea typeface="D2Coding" pitchFamily="49" charset="-127"/>
            </a:rPr>
            <a:t>가져다주는</a:t>
          </a:r>
          <a:r>
            <a:rPr lang="ko-KR" altLang="en-US" dirty="0" smtClean="0">
              <a:latin typeface="D2Coding" pitchFamily="49" charset="-127"/>
              <a:ea typeface="D2Coding" pitchFamily="49" charset="-127"/>
            </a:rPr>
            <a:t> 것이 삶의 보편적 규칙이라는 칠면조의 믿음은 확고해진다</a:t>
          </a:r>
          <a:r>
            <a:rPr lang="en-US" altLang="en-US" dirty="0" smtClean="0">
              <a:latin typeface="D2Coding" pitchFamily="49" charset="-127"/>
              <a:ea typeface="D2Coding" pitchFamily="49" charset="-127"/>
            </a:rPr>
            <a:t>. </a:t>
          </a:r>
          <a:r>
            <a:rPr lang="ko-KR" altLang="en-US" dirty="0" smtClean="0">
              <a:latin typeface="D2Coding" pitchFamily="49" charset="-127"/>
              <a:ea typeface="D2Coding" pitchFamily="49" charset="-127"/>
            </a:rPr>
            <a:t>그런데 추수감사절을 앞둔 어느 수요일 오후</a:t>
          </a:r>
          <a:r>
            <a:rPr lang="en-US" altLang="en-US" dirty="0" smtClean="0">
              <a:latin typeface="D2Coding" pitchFamily="49" charset="-127"/>
              <a:ea typeface="D2Coding" pitchFamily="49" charset="-127"/>
            </a:rPr>
            <a:t>, </a:t>
          </a:r>
          <a:r>
            <a:rPr lang="ko-KR" altLang="en-US" dirty="0" smtClean="0">
              <a:latin typeface="D2Coding" pitchFamily="49" charset="-127"/>
              <a:ea typeface="D2Coding" pitchFamily="49" charset="-127"/>
            </a:rPr>
            <a:t>예기치 않은 일이 칠면조에게 닥친다</a:t>
          </a:r>
          <a:r>
            <a:rPr lang="en-US" altLang="en-US" dirty="0" smtClean="0">
              <a:latin typeface="D2Coding" pitchFamily="49" charset="-127"/>
              <a:ea typeface="D2Coding" pitchFamily="49" charset="-127"/>
            </a:rPr>
            <a:t>. </a:t>
          </a:r>
          <a:r>
            <a:rPr lang="ko-KR" altLang="en-US" dirty="0" smtClean="0">
              <a:latin typeface="D2Coding" pitchFamily="49" charset="-127"/>
              <a:ea typeface="D2Coding" pitchFamily="49" charset="-127"/>
            </a:rPr>
            <a:t>칠면조는 믿음의 수정을 강요 받는다</a:t>
          </a:r>
          <a:r>
            <a:rPr lang="en-US" altLang="en-US" dirty="0" smtClean="0">
              <a:latin typeface="D2Coding" pitchFamily="49" charset="-127"/>
              <a:ea typeface="D2Coding" pitchFamily="49" charset="-127"/>
            </a:rPr>
            <a:t>. </a:t>
          </a:r>
          <a:r>
            <a:rPr lang="ko-KR" altLang="en-US" dirty="0" smtClean="0">
              <a:latin typeface="D2Coding" pitchFamily="49" charset="-127"/>
              <a:ea typeface="D2Coding" pitchFamily="49" charset="-127"/>
            </a:rPr>
            <a:t>칠면조는 어제까지의 사건들에서 내일 있을 사건을 알아낼 수 있는가</a:t>
          </a:r>
          <a:r>
            <a:rPr lang="en-US" altLang="en-US" dirty="0" smtClean="0">
              <a:latin typeface="D2Coding" pitchFamily="49" charset="-127"/>
              <a:ea typeface="D2Coding" pitchFamily="49" charset="-127"/>
            </a:rPr>
            <a:t>? </a:t>
          </a:r>
          <a:r>
            <a:rPr lang="ko-KR" altLang="en-US" dirty="0" smtClean="0">
              <a:latin typeface="D2Coding" pitchFamily="49" charset="-127"/>
              <a:ea typeface="D2Coding" pitchFamily="49" charset="-127"/>
            </a:rPr>
            <a:t>아마도 상당히 많은 것들을 알아낼 수 있을 테지만</a:t>
          </a:r>
          <a:r>
            <a:rPr lang="en-US" altLang="en-US" dirty="0" smtClean="0">
              <a:latin typeface="D2Coding" pitchFamily="49" charset="-127"/>
              <a:ea typeface="D2Coding" pitchFamily="49" charset="-127"/>
            </a:rPr>
            <a:t>, </a:t>
          </a:r>
          <a:r>
            <a:rPr lang="ko-KR" altLang="en-US" dirty="0" smtClean="0">
              <a:latin typeface="D2Coding" pitchFamily="49" charset="-127"/>
              <a:ea typeface="D2Coding" pitchFamily="49" charset="-127"/>
            </a:rPr>
            <a:t>아무튼 그것은 칠면조 자신이 알고 있다고 생각하는 것보다는 적다</a:t>
          </a:r>
          <a:r>
            <a:rPr lang="en-US" altLang="en-US" dirty="0" smtClean="0">
              <a:latin typeface="D2Coding" pitchFamily="49" charset="-127"/>
              <a:ea typeface="D2Coding" pitchFamily="49" charset="-127"/>
            </a:rPr>
            <a:t>. </a:t>
          </a:r>
          <a:r>
            <a:rPr lang="ko-KR" altLang="en-US" dirty="0" smtClean="0">
              <a:latin typeface="D2Coding" pitchFamily="49" charset="-127"/>
              <a:ea typeface="D2Coding" pitchFamily="49" charset="-127"/>
            </a:rPr>
            <a:t>그리고 이 </a:t>
          </a:r>
          <a:r>
            <a:rPr lang="en-US" altLang="en-US" dirty="0" smtClean="0">
              <a:latin typeface="D2Coding" pitchFamily="49" charset="-127"/>
              <a:ea typeface="D2Coding" pitchFamily="49" charset="-127"/>
            </a:rPr>
            <a:t>'</a:t>
          </a:r>
          <a:r>
            <a:rPr lang="ko-KR" altLang="en-US" dirty="0" smtClean="0">
              <a:latin typeface="D2Coding" pitchFamily="49" charset="-127"/>
              <a:ea typeface="D2Coding" pitchFamily="49" charset="-127"/>
            </a:rPr>
            <a:t>적은</a:t>
          </a:r>
          <a:r>
            <a:rPr lang="en-US" altLang="en-US" dirty="0" smtClean="0">
              <a:latin typeface="D2Coding" pitchFamily="49" charset="-127"/>
              <a:ea typeface="D2Coding" pitchFamily="49" charset="-127"/>
            </a:rPr>
            <a:t>' </a:t>
          </a:r>
          <a:r>
            <a:rPr lang="ko-KR" altLang="en-US" dirty="0" smtClean="0">
              <a:latin typeface="D2Coding" pitchFamily="49" charset="-127"/>
              <a:ea typeface="D2Coding" pitchFamily="49" charset="-127"/>
            </a:rPr>
            <a:t>것이 모든 것을 바꿔놓는다</a:t>
          </a:r>
          <a:r>
            <a:rPr lang="en-US" altLang="en-US" dirty="0" smtClean="0">
              <a:latin typeface="D2Coding" pitchFamily="49" charset="-127"/>
              <a:ea typeface="D2Coding" pitchFamily="49" charset="-127"/>
            </a:rPr>
            <a:t>.</a:t>
          </a:r>
          <a:endParaRPr lang="ko-KR" altLang="en-US" dirty="0">
            <a:latin typeface="D2Coding" pitchFamily="49" charset="-127"/>
            <a:ea typeface="D2Coding" pitchFamily="49" charset="-127"/>
          </a:endParaRPr>
        </a:p>
      </dgm:t>
    </dgm:pt>
    <dgm:pt modelId="{5A447D82-3435-4E82-AB93-269B589BCBE3}" type="parTrans" cxnId="{93A269CE-99D8-4A31-9E9F-66DB68FDC166}">
      <dgm:prSet/>
      <dgm:spPr/>
      <dgm:t>
        <a:bodyPr/>
        <a:lstStyle/>
        <a:p>
          <a:pPr latinLnBrk="1"/>
          <a:endParaRPr lang="ko-KR" altLang="en-US"/>
        </a:p>
      </dgm:t>
    </dgm:pt>
    <dgm:pt modelId="{0D126346-9E1E-4288-9E5D-6D4DAD73B898}" type="sibTrans" cxnId="{93A269CE-99D8-4A31-9E9F-66DB68FDC166}">
      <dgm:prSet/>
      <dgm:spPr/>
      <dgm:t>
        <a:bodyPr/>
        <a:lstStyle/>
        <a:p>
          <a:pPr latinLnBrk="1"/>
          <a:endParaRPr lang="ko-KR" altLang="en-US"/>
        </a:p>
      </dgm:t>
    </dgm:pt>
    <dgm:pt modelId="{B00BDDB2-FCD1-4C4E-A875-8E6FE3CF6B1F}">
      <dgm:prSet phldrT="[텍스트]"/>
      <dgm:spPr/>
      <dgm:t>
        <a:bodyPr/>
        <a:lstStyle/>
        <a:p>
          <a:pPr algn="r" latinLnBrk="1"/>
          <a:r>
            <a:rPr lang="ko-KR" altLang="en-US" dirty="0" smtClean="0">
              <a:latin typeface="D2Coding" pitchFamily="49" charset="-127"/>
              <a:ea typeface="D2Coding" pitchFamily="49" charset="-127"/>
            </a:rPr>
            <a:t>나심 </a:t>
          </a:r>
          <a:r>
            <a:rPr lang="ko-KR" altLang="en-US" dirty="0" err="1" smtClean="0">
              <a:latin typeface="D2Coding" pitchFamily="49" charset="-127"/>
              <a:ea typeface="D2Coding" pitchFamily="49" charset="-127"/>
            </a:rPr>
            <a:t>니콜라스</a:t>
          </a:r>
          <a:r>
            <a:rPr lang="ko-KR" altLang="en-US" dirty="0" smtClean="0">
              <a:latin typeface="D2Coding" pitchFamily="49" charset="-127"/>
              <a:ea typeface="D2Coding" pitchFamily="49" charset="-127"/>
            </a:rPr>
            <a:t> </a:t>
          </a:r>
          <a:r>
            <a:rPr lang="ko-KR" altLang="en-US" dirty="0" err="1" smtClean="0">
              <a:latin typeface="D2Coding" pitchFamily="49" charset="-127"/>
              <a:ea typeface="D2Coding" pitchFamily="49" charset="-127"/>
            </a:rPr>
            <a:t>탈레브</a:t>
          </a:r>
          <a:endParaRPr lang="ko-KR" altLang="en-US" dirty="0">
            <a:latin typeface="D2Coding" pitchFamily="49" charset="-127"/>
            <a:ea typeface="D2Coding" pitchFamily="49" charset="-127"/>
          </a:endParaRPr>
        </a:p>
      </dgm:t>
    </dgm:pt>
    <dgm:pt modelId="{16C65031-AB2C-4F02-8642-2B6B8DED46FE}" type="parTrans" cxnId="{16AF86A1-D36D-412F-B871-DF60D50C0272}">
      <dgm:prSet/>
      <dgm:spPr/>
      <dgm:t>
        <a:bodyPr/>
        <a:lstStyle/>
        <a:p>
          <a:pPr latinLnBrk="1"/>
          <a:endParaRPr lang="ko-KR" altLang="en-US"/>
        </a:p>
      </dgm:t>
    </dgm:pt>
    <dgm:pt modelId="{2044F794-E209-42D9-A4AB-48337F5801E7}" type="sibTrans" cxnId="{16AF86A1-D36D-412F-B871-DF60D50C0272}">
      <dgm:prSet/>
      <dgm:spPr/>
      <dgm:t>
        <a:bodyPr/>
        <a:lstStyle/>
        <a:p>
          <a:pPr latinLnBrk="1"/>
          <a:endParaRPr lang="ko-KR" altLang="en-US"/>
        </a:p>
      </dgm:t>
    </dgm:pt>
    <dgm:pt modelId="{723BBD8A-42C4-463B-87AB-27612B4DC02E}" type="pres">
      <dgm:prSet presAssocID="{3BC4D3B8-C030-4660-8441-80FC61362DD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B3C22F3-519C-4C88-A76F-81C1F63F227E}" type="pres">
      <dgm:prSet presAssocID="{74FE18CD-EC85-4D85-89E4-AB342E21038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36901A3-9076-4257-AEA6-213959D9A8E4}" type="pres">
      <dgm:prSet presAssocID="{74FE18CD-EC85-4D85-89E4-AB342E210384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BA69669-CDA2-4452-9EAD-839F65A1DC4F}" type="presOf" srcId="{B00BDDB2-FCD1-4C4E-A875-8E6FE3CF6B1F}" destId="{736901A3-9076-4257-AEA6-213959D9A8E4}" srcOrd="0" destOrd="0" presId="urn:microsoft.com/office/officeart/2005/8/layout/vList2"/>
    <dgm:cxn modelId="{A64E82BD-CD8A-4BBA-8420-3A02AABA85FD}" type="presOf" srcId="{3BC4D3B8-C030-4660-8441-80FC61362DDE}" destId="{723BBD8A-42C4-463B-87AB-27612B4DC02E}" srcOrd="0" destOrd="0" presId="urn:microsoft.com/office/officeart/2005/8/layout/vList2"/>
    <dgm:cxn modelId="{FFCF758E-C34A-4BFF-895E-0CF9EDBF0018}" type="presOf" srcId="{74FE18CD-EC85-4D85-89E4-AB342E210384}" destId="{DB3C22F3-519C-4C88-A76F-81C1F63F227E}" srcOrd="0" destOrd="0" presId="urn:microsoft.com/office/officeart/2005/8/layout/vList2"/>
    <dgm:cxn modelId="{93A269CE-99D8-4A31-9E9F-66DB68FDC166}" srcId="{3BC4D3B8-C030-4660-8441-80FC61362DDE}" destId="{74FE18CD-EC85-4D85-89E4-AB342E210384}" srcOrd="0" destOrd="0" parTransId="{5A447D82-3435-4E82-AB93-269B589BCBE3}" sibTransId="{0D126346-9E1E-4288-9E5D-6D4DAD73B898}"/>
    <dgm:cxn modelId="{16AF86A1-D36D-412F-B871-DF60D50C0272}" srcId="{74FE18CD-EC85-4D85-89E4-AB342E210384}" destId="{B00BDDB2-FCD1-4C4E-A875-8E6FE3CF6B1F}" srcOrd="0" destOrd="0" parTransId="{16C65031-AB2C-4F02-8642-2B6B8DED46FE}" sibTransId="{2044F794-E209-42D9-A4AB-48337F5801E7}"/>
    <dgm:cxn modelId="{E0DAFA30-F328-455B-A216-207317EB094D}" type="presParOf" srcId="{723BBD8A-42C4-463B-87AB-27612B4DC02E}" destId="{DB3C22F3-519C-4C88-A76F-81C1F63F227E}" srcOrd="0" destOrd="0" presId="urn:microsoft.com/office/officeart/2005/8/layout/vList2"/>
    <dgm:cxn modelId="{F9A97EAC-419B-4A14-9121-B41CC3F5D9E9}" type="presParOf" srcId="{723BBD8A-42C4-463B-87AB-27612B4DC02E}" destId="{736901A3-9076-4257-AEA6-213959D9A8E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77A56B-E44B-4708-9B35-9FA5030796D8}">
      <dsp:nvSpPr>
        <dsp:cNvPr id="0" name=""/>
        <dsp:cNvSpPr/>
      </dsp:nvSpPr>
      <dsp:spPr>
        <a:xfrm>
          <a:off x="2571" y="16804"/>
          <a:ext cx="2507456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800" kern="1200" dirty="0" smtClean="0">
              <a:latin typeface="D2Coding" pitchFamily="49" charset="-127"/>
              <a:ea typeface="D2Coding" pitchFamily="49" charset="-127"/>
            </a:rPr>
            <a:t>정의 </a:t>
          </a:r>
          <a:endParaRPr lang="ko-KR" sz="1800" kern="1200" dirty="0">
            <a:latin typeface="D2Coding" pitchFamily="49" charset="-127"/>
            <a:ea typeface="D2Coding" pitchFamily="49" charset="-127"/>
          </a:endParaRPr>
        </a:p>
      </dsp:txBody>
      <dsp:txXfrm>
        <a:off x="2571" y="16804"/>
        <a:ext cx="2507456" cy="518400"/>
      </dsp:txXfrm>
    </dsp:sp>
    <dsp:sp modelId="{01817A15-8E6D-49CA-8578-082F70646F03}">
      <dsp:nvSpPr>
        <dsp:cNvPr id="0" name=""/>
        <dsp:cNvSpPr/>
      </dsp:nvSpPr>
      <dsp:spPr>
        <a:xfrm>
          <a:off x="2571" y="535204"/>
          <a:ext cx="2507456" cy="382155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sz="1800" kern="1200" dirty="0" smtClean="0">
              <a:latin typeface="D2Coding" pitchFamily="49" charset="-127"/>
              <a:ea typeface="D2Coding" pitchFamily="49" charset="-127"/>
            </a:rPr>
            <a:t>투자를 위해 고객들로부터 돈을 </a:t>
          </a:r>
          <a:r>
            <a:rPr lang="ko-KR" sz="1800" kern="1200" dirty="0" smtClean="0">
              <a:latin typeface="D2Coding" pitchFamily="49" charset="-127"/>
              <a:ea typeface="D2Coding" pitchFamily="49" charset="-127"/>
            </a:rPr>
            <a:t>모아서 구성하는 일정 금액의 자금 운용 </a:t>
          </a:r>
          <a:r>
            <a:rPr lang="ko-KR" sz="1800" kern="1200" dirty="0" smtClean="0">
              <a:latin typeface="D2Coding" pitchFamily="49" charset="-127"/>
              <a:ea typeface="D2Coding" pitchFamily="49" charset="-127"/>
            </a:rPr>
            <a:t>단위</a:t>
          </a:r>
          <a:endParaRPr lang="ko-KR" altLang="en-US" sz="1800" kern="1200" dirty="0">
            <a:latin typeface="D2Coding" pitchFamily="49" charset="-127"/>
            <a:ea typeface="D2Coding" pitchFamily="49" charset="-127"/>
          </a:endParaRPr>
        </a:p>
        <a:p>
          <a:pPr marL="171450" lvl="1" indent="-171450" algn="l" defTabSz="80010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dirty="0" smtClean="0">
              <a:latin typeface="D2Coding" pitchFamily="49" charset="-127"/>
              <a:ea typeface="D2Coding" pitchFamily="49" charset="-127"/>
            </a:rPr>
            <a:t>종류는 뭐에 투자하냐에 </a:t>
          </a:r>
          <a:r>
            <a:rPr lang="ko-KR" altLang="en-US" sz="1800" kern="1200" dirty="0" smtClean="0">
              <a:latin typeface="D2Coding" pitchFamily="49" charset="-127"/>
              <a:ea typeface="D2Coding" pitchFamily="49" charset="-127"/>
            </a:rPr>
            <a:t>따라서       </a:t>
          </a:r>
          <a:r>
            <a:rPr lang="en-US" altLang="ko-KR" sz="1800" kern="1200" dirty="0" smtClean="0">
              <a:latin typeface="D2Coding" pitchFamily="49" charset="-127"/>
              <a:ea typeface="D2Coding" pitchFamily="49" charset="-127"/>
            </a:rPr>
            <a:t>xx</a:t>
          </a:r>
          <a:r>
            <a:rPr lang="ko-KR" altLang="en-US" sz="1800" kern="1200" dirty="0" smtClean="0">
              <a:latin typeface="D2Coding" pitchFamily="49" charset="-127"/>
              <a:ea typeface="D2Coding" pitchFamily="49" charset="-127"/>
            </a:rPr>
            <a:t>형 펀드</a:t>
          </a:r>
          <a:endParaRPr lang="ko-KR" altLang="en-US" sz="1800" kern="1200" dirty="0">
            <a:latin typeface="D2Coding" pitchFamily="49" charset="-127"/>
            <a:ea typeface="D2Coding" pitchFamily="49" charset="-127"/>
          </a:endParaRPr>
        </a:p>
      </dsp:txBody>
      <dsp:txXfrm>
        <a:off x="2571" y="535204"/>
        <a:ext cx="2507456" cy="3821554"/>
      </dsp:txXfrm>
    </dsp:sp>
    <dsp:sp modelId="{5D654099-C5AB-49F2-9B85-3D12B17BC8B4}">
      <dsp:nvSpPr>
        <dsp:cNvPr id="0" name=""/>
        <dsp:cNvSpPr/>
      </dsp:nvSpPr>
      <dsp:spPr>
        <a:xfrm>
          <a:off x="2861071" y="16804"/>
          <a:ext cx="2507456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800" kern="1200" dirty="0" smtClean="0">
              <a:latin typeface="D2Coding" pitchFamily="49" charset="-127"/>
              <a:ea typeface="D2Coding" pitchFamily="49" charset="-127"/>
            </a:rPr>
            <a:t>형태</a:t>
          </a:r>
          <a:endParaRPr lang="ko-KR" sz="1800" kern="1200" dirty="0">
            <a:latin typeface="D2Coding" pitchFamily="49" charset="-127"/>
            <a:ea typeface="D2Coding" pitchFamily="49" charset="-127"/>
          </a:endParaRPr>
        </a:p>
      </dsp:txBody>
      <dsp:txXfrm>
        <a:off x="2861071" y="16804"/>
        <a:ext cx="2507456" cy="518400"/>
      </dsp:txXfrm>
    </dsp:sp>
    <dsp:sp modelId="{58EA5F03-2272-4B33-9B6A-B25AC42EFE34}">
      <dsp:nvSpPr>
        <dsp:cNvPr id="0" name=""/>
        <dsp:cNvSpPr/>
      </dsp:nvSpPr>
      <dsp:spPr>
        <a:xfrm>
          <a:off x="2861071" y="535204"/>
          <a:ext cx="2507456" cy="382155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sz="1800" kern="1200" dirty="0" smtClean="0">
              <a:latin typeface="D2Coding" pitchFamily="49" charset="-127"/>
              <a:ea typeface="D2Coding" pitchFamily="49" charset="-127"/>
            </a:rPr>
            <a:t>주식</a:t>
          </a:r>
          <a:r>
            <a:rPr lang="en-US" sz="1800" kern="1200" dirty="0" smtClean="0">
              <a:latin typeface="D2Coding" pitchFamily="49" charset="-127"/>
              <a:ea typeface="D2Coding" pitchFamily="49" charset="-127"/>
            </a:rPr>
            <a:t>, </a:t>
          </a:r>
          <a:r>
            <a:rPr lang="ko-KR" sz="1800" kern="1200" dirty="0" err="1" smtClean="0">
              <a:latin typeface="D2Coding" pitchFamily="49" charset="-127"/>
              <a:ea typeface="D2Coding" pitchFamily="49" charset="-127"/>
            </a:rPr>
            <a:t>채권형이</a:t>
          </a:r>
          <a:r>
            <a:rPr lang="ko-KR" sz="1800" kern="1200" dirty="0" smtClean="0">
              <a:latin typeface="D2Coding" pitchFamily="49" charset="-127"/>
              <a:ea typeface="D2Coding" pitchFamily="49" charset="-127"/>
            </a:rPr>
            <a:t> 기본형태</a:t>
          </a:r>
          <a:r>
            <a:rPr lang="ko-KR" altLang="en-US" sz="1800" kern="1200" dirty="0" smtClean="0">
              <a:latin typeface="D2Coding" pitchFamily="49" charset="-127"/>
              <a:ea typeface="D2Coding" pitchFamily="49" charset="-127"/>
            </a:rPr>
            <a:t>이고</a:t>
          </a:r>
          <a:r>
            <a:rPr lang="ko-KR" sz="1800" kern="1200" dirty="0" smtClean="0">
              <a:latin typeface="D2Coding" pitchFamily="49" charset="-127"/>
              <a:ea typeface="D2Coding" pitchFamily="49" charset="-127"/>
            </a:rPr>
            <a:t> 상품의 편입비율에 따라 다양하게 분류를 </a:t>
          </a:r>
          <a:r>
            <a:rPr lang="ko-KR" sz="1800" kern="1200" dirty="0" err="1" smtClean="0">
              <a:latin typeface="D2Coding" pitchFamily="49" charset="-127"/>
              <a:ea typeface="D2Coding" pitchFamily="49" charset="-127"/>
            </a:rPr>
            <a:t>만들수</a:t>
          </a:r>
          <a:r>
            <a:rPr lang="ko-KR" sz="1800" kern="1200" dirty="0" smtClean="0">
              <a:latin typeface="D2Coding" pitchFamily="49" charset="-127"/>
              <a:ea typeface="D2Coding" pitchFamily="49" charset="-127"/>
            </a:rPr>
            <a:t> 있음</a:t>
          </a:r>
          <a:r>
            <a:rPr lang="en-US" sz="1800" kern="1200" dirty="0" smtClean="0">
              <a:latin typeface="D2Coding" pitchFamily="49" charset="-127"/>
              <a:ea typeface="D2Coding" pitchFamily="49" charset="-127"/>
            </a:rPr>
            <a:t>.</a:t>
          </a:r>
          <a:endParaRPr lang="ko-KR" altLang="en-US" sz="1800" kern="1200" dirty="0">
            <a:latin typeface="D2Coding" pitchFamily="49" charset="-127"/>
            <a:ea typeface="D2Coding" pitchFamily="49" charset="-127"/>
          </a:endParaRPr>
        </a:p>
        <a:p>
          <a:pPr marL="171450" lvl="1" indent="-171450" algn="l" defTabSz="80010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dirty="0" smtClean="0">
              <a:latin typeface="D2Coding" pitchFamily="49" charset="-127"/>
              <a:ea typeface="D2Coding" pitchFamily="49" charset="-127"/>
            </a:rPr>
            <a:t>기존의 금융상품이 아닌 예를 들면 날씨</a:t>
          </a:r>
          <a:r>
            <a:rPr lang="en-US" altLang="ko-KR" sz="1800" kern="1200" dirty="0" smtClean="0">
              <a:latin typeface="D2Coding" pitchFamily="49" charset="-127"/>
              <a:ea typeface="D2Coding" pitchFamily="49" charset="-127"/>
            </a:rPr>
            <a:t>,</a:t>
          </a:r>
          <a:r>
            <a:rPr lang="ko-KR" altLang="en-US" sz="1800" kern="1200" dirty="0" err="1" smtClean="0">
              <a:latin typeface="D2Coding" pitchFamily="49" charset="-127"/>
              <a:ea typeface="D2Coding" pitchFamily="49" charset="-127"/>
            </a:rPr>
            <a:t>탄소배출권</a:t>
          </a:r>
          <a:r>
            <a:rPr lang="ko-KR" altLang="en-US" sz="1800" kern="1200" dirty="0" smtClean="0">
              <a:latin typeface="D2Coding" pitchFamily="49" charset="-127"/>
              <a:ea typeface="D2Coding" pitchFamily="49" charset="-127"/>
            </a:rPr>
            <a:t> 등을 기초로 한 펀드도 있음</a:t>
          </a:r>
          <a:r>
            <a:rPr lang="en-US" altLang="ko-KR" sz="1800" kern="1200" dirty="0" smtClean="0">
              <a:latin typeface="D2Coding" pitchFamily="49" charset="-127"/>
              <a:ea typeface="D2Coding" pitchFamily="49" charset="-127"/>
            </a:rPr>
            <a:t>.</a:t>
          </a:r>
          <a:endParaRPr lang="ko-KR" altLang="en-US" sz="1800" kern="1200" dirty="0">
            <a:latin typeface="D2Coding" pitchFamily="49" charset="-127"/>
            <a:ea typeface="D2Coding" pitchFamily="49" charset="-127"/>
          </a:endParaRPr>
        </a:p>
      </dsp:txBody>
      <dsp:txXfrm>
        <a:off x="2861071" y="535204"/>
        <a:ext cx="2507456" cy="3821554"/>
      </dsp:txXfrm>
    </dsp:sp>
    <dsp:sp modelId="{1085637F-33F9-4EC3-92E7-0F98831BDC5F}">
      <dsp:nvSpPr>
        <dsp:cNvPr id="0" name=""/>
        <dsp:cNvSpPr/>
      </dsp:nvSpPr>
      <dsp:spPr>
        <a:xfrm>
          <a:off x="5719571" y="16804"/>
          <a:ext cx="2507456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D2Coding" pitchFamily="49" charset="-127"/>
              <a:ea typeface="D2Coding" pitchFamily="49" charset="-127"/>
            </a:rPr>
            <a:t>종류</a:t>
          </a:r>
          <a:r>
            <a:rPr lang="en-US" altLang="ko-KR" sz="1800" kern="1200" dirty="0" smtClean="0">
              <a:latin typeface="D2Coding" pitchFamily="49" charset="-127"/>
              <a:ea typeface="D2Coding" pitchFamily="49" charset="-127"/>
            </a:rPr>
            <a:t>(</a:t>
          </a:r>
          <a:r>
            <a:rPr lang="ko-KR" altLang="en-US" sz="1800" kern="1200" dirty="0" smtClean="0">
              <a:latin typeface="D2Coding" pitchFamily="49" charset="-127"/>
              <a:ea typeface="D2Coding" pitchFamily="49" charset="-127"/>
            </a:rPr>
            <a:t>투자대상기준</a:t>
          </a:r>
          <a:r>
            <a:rPr lang="en-US" altLang="ko-KR" sz="1800" kern="1200" dirty="0" smtClean="0">
              <a:latin typeface="D2Coding" pitchFamily="49" charset="-127"/>
              <a:ea typeface="D2Coding" pitchFamily="49" charset="-127"/>
            </a:rPr>
            <a:t>)</a:t>
          </a:r>
          <a:endParaRPr lang="ko-KR" altLang="en-US" sz="1800" kern="1200" dirty="0">
            <a:latin typeface="D2Coding" pitchFamily="49" charset="-127"/>
            <a:ea typeface="D2Coding" pitchFamily="49" charset="-127"/>
          </a:endParaRPr>
        </a:p>
      </dsp:txBody>
      <dsp:txXfrm>
        <a:off x="5719571" y="16804"/>
        <a:ext cx="2507456" cy="518400"/>
      </dsp:txXfrm>
    </dsp:sp>
    <dsp:sp modelId="{BDBB7DE0-9FC6-4D8A-ACB0-5481BAA3614A}">
      <dsp:nvSpPr>
        <dsp:cNvPr id="0" name=""/>
        <dsp:cNvSpPr/>
      </dsp:nvSpPr>
      <dsp:spPr>
        <a:xfrm>
          <a:off x="5719571" y="535204"/>
          <a:ext cx="2507456" cy="382155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dirty="0" smtClean="0">
              <a:latin typeface="D2Coding" pitchFamily="49" charset="-127"/>
              <a:ea typeface="D2Coding" pitchFamily="49" charset="-127"/>
            </a:rPr>
            <a:t>주식형 펀드</a:t>
          </a:r>
          <a:endParaRPr lang="ko-KR" altLang="en-US" sz="1800" kern="1200" dirty="0">
            <a:latin typeface="D2Coding" pitchFamily="49" charset="-127"/>
            <a:ea typeface="D2Coding" pitchFamily="49" charset="-127"/>
          </a:endParaRPr>
        </a:p>
        <a:p>
          <a:pPr marL="342900" lvl="2" indent="-171450" algn="l" defTabSz="80010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dirty="0" smtClean="0">
              <a:latin typeface="D2Coding" pitchFamily="49" charset="-127"/>
              <a:ea typeface="D2Coding" pitchFamily="49" charset="-127"/>
            </a:rPr>
            <a:t>인덱스 펀드</a:t>
          </a:r>
          <a:endParaRPr lang="ko-KR" altLang="en-US" sz="1800" kern="1200" dirty="0">
            <a:latin typeface="D2Coding" pitchFamily="49" charset="-127"/>
            <a:ea typeface="D2Coding" pitchFamily="49" charset="-127"/>
          </a:endParaRPr>
        </a:p>
        <a:p>
          <a:pPr marL="342900" lvl="2" indent="-171450" algn="l" defTabSz="80010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dirty="0" err="1" smtClean="0">
              <a:latin typeface="D2Coding" pitchFamily="49" charset="-127"/>
              <a:ea typeface="D2Coding" pitchFamily="49" charset="-127"/>
            </a:rPr>
            <a:t>인버스</a:t>
          </a:r>
          <a:r>
            <a:rPr lang="ko-KR" altLang="en-US" sz="1800" kern="1200" dirty="0" smtClean="0">
              <a:latin typeface="D2Coding" pitchFamily="49" charset="-127"/>
              <a:ea typeface="D2Coding" pitchFamily="49" charset="-127"/>
            </a:rPr>
            <a:t> 펀드</a:t>
          </a:r>
          <a:endParaRPr lang="ko-KR" altLang="en-US" sz="1800" kern="1200" dirty="0">
            <a:latin typeface="D2Coding" pitchFamily="49" charset="-127"/>
            <a:ea typeface="D2Coding" pitchFamily="49" charset="-127"/>
          </a:endParaRPr>
        </a:p>
        <a:p>
          <a:pPr marL="171450" lvl="1" indent="-171450" algn="l" defTabSz="80010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dirty="0" err="1" smtClean="0">
              <a:latin typeface="D2Coding" pitchFamily="49" charset="-127"/>
              <a:ea typeface="D2Coding" pitchFamily="49" charset="-127"/>
            </a:rPr>
            <a:t>채권형</a:t>
          </a:r>
          <a:r>
            <a:rPr lang="ko-KR" altLang="en-US" sz="1800" kern="1200" dirty="0" smtClean="0">
              <a:latin typeface="D2Coding" pitchFamily="49" charset="-127"/>
              <a:ea typeface="D2Coding" pitchFamily="49" charset="-127"/>
            </a:rPr>
            <a:t> 펀드</a:t>
          </a:r>
          <a:endParaRPr lang="ko-KR" altLang="en-US" sz="1800" kern="1200" dirty="0">
            <a:latin typeface="D2Coding" pitchFamily="49" charset="-127"/>
            <a:ea typeface="D2Coding" pitchFamily="49" charset="-127"/>
          </a:endParaRPr>
        </a:p>
        <a:p>
          <a:pPr marL="342900" lvl="2" indent="-171450" algn="l" defTabSz="80010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dirty="0" smtClean="0">
              <a:latin typeface="D2Coding" pitchFamily="49" charset="-127"/>
              <a:ea typeface="D2Coding" pitchFamily="49" charset="-127"/>
            </a:rPr>
            <a:t>인덱스 펀드</a:t>
          </a:r>
          <a:endParaRPr lang="ko-KR" altLang="en-US" sz="1800" kern="1200" dirty="0">
            <a:latin typeface="D2Coding" pitchFamily="49" charset="-127"/>
            <a:ea typeface="D2Coding" pitchFamily="49" charset="-127"/>
          </a:endParaRPr>
        </a:p>
        <a:p>
          <a:pPr marL="171450" lvl="1" indent="-171450" algn="l" defTabSz="80010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dirty="0" smtClean="0">
              <a:latin typeface="D2Coding" pitchFamily="49" charset="-127"/>
              <a:ea typeface="D2Coding" pitchFamily="49" charset="-127"/>
            </a:rPr>
            <a:t>혼합형 펀드</a:t>
          </a:r>
          <a:endParaRPr lang="ko-KR" altLang="en-US" sz="1800" kern="1200" dirty="0">
            <a:latin typeface="D2Coding" pitchFamily="49" charset="-127"/>
            <a:ea typeface="D2Coding" pitchFamily="49" charset="-127"/>
          </a:endParaRPr>
        </a:p>
        <a:p>
          <a:pPr marL="171450" lvl="1" indent="-171450" algn="l" defTabSz="80010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800" kern="1200" dirty="0" smtClean="0">
              <a:latin typeface="D2Coding" pitchFamily="49" charset="-127"/>
              <a:ea typeface="D2Coding" pitchFamily="49" charset="-127"/>
            </a:rPr>
            <a:t>MMF</a:t>
          </a:r>
          <a:endParaRPr lang="ko-KR" altLang="en-US" sz="1800" kern="1200" dirty="0">
            <a:latin typeface="D2Coding" pitchFamily="49" charset="-127"/>
            <a:ea typeface="D2Coding" pitchFamily="49" charset="-127"/>
          </a:endParaRPr>
        </a:p>
        <a:p>
          <a:pPr marL="171450" lvl="1" indent="-171450" algn="l" defTabSz="80010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dirty="0" smtClean="0">
              <a:latin typeface="D2Coding" pitchFamily="49" charset="-127"/>
              <a:ea typeface="D2Coding" pitchFamily="49" charset="-127"/>
            </a:rPr>
            <a:t>부동산 펀드</a:t>
          </a:r>
          <a:endParaRPr lang="ko-KR" altLang="en-US" sz="1800" kern="1200" dirty="0">
            <a:latin typeface="D2Coding" pitchFamily="49" charset="-127"/>
            <a:ea typeface="D2Coding" pitchFamily="49" charset="-127"/>
          </a:endParaRPr>
        </a:p>
        <a:p>
          <a:pPr marL="171450" lvl="1" indent="-171450" algn="l" defTabSz="80010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dirty="0" err="1" smtClean="0">
              <a:latin typeface="D2Coding" pitchFamily="49" charset="-127"/>
              <a:ea typeface="D2Coding" pitchFamily="49" charset="-127"/>
            </a:rPr>
            <a:t>재간접</a:t>
          </a:r>
          <a:r>
            <a:rPr lang="ko-KR" altLang="en-US" sz="1800" kern="1200" dirty="0" smtClean="0">
              <a:latin typeface="D2Coding" pitchFamily="49" charset="-127"/>
              <a:ea typeface="D2Coding" pitchFamily="49" charset="-127"/>
            </a:rPr>
            <a:t> 펀드</a:t>
          </a:r>
          <a:endParaRPr lang="ko-KR" altLang="en-US" sz="1800" kern="1200" dirty="0">
            <a:latin typeface="D2Coding" pitchFamily="49" charset="-127"/>
            <a:ea typeface="D2Coding" pitchFamily="49" charset="-127"/>
          </a:endParaRPr>
        </a:p>
        <a:p>
          <a:pPr marL="342900" lvl="2" indent="-171450" algn="l" defTabSz="80010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800" kern="1200" dirty="0" smtClean="0">
              <a:latin typeface="D2Coding" pitchFamily="49" charset="-127"/>
              <a:ea typeface="D2Coding" pitchFamily="49" charset="-127"/>
            </a:rPr>
            <a:t>EMP </a:t>
          </a:r>
          <a:r>
            <a:rPr lang="ko-KR" altLang="en-US" sz="1800" kern="1200" dirty="0" smtClean="0">
              <a:latin typeface="D2Coding" pitchFamily="49" charset="-127"/>
              <a:ea typeface="D2Coding" pitchFamily="49" charset="-127"/>
            </a:rPr>
            <a:t>펀드</a:t>
          </a:r>
          <a:endParaRPr lang="ko-KR" altLang="en-US" sz="1800" kern="1200" dirty="0">
            <a:latin typeface="D2Coding" pitchFamily="49" charset="-127"/>
            <a:ea typeface="D2Coding" pitchFamily="49" charset="-127"/>
          </a:endParaRPr>
        </a:p>
      </dsp:txBody>
      <dsp:txXfrm>
        <a:off x="5719571" y="535204"/>
        <a:ext cx="2507456" cy="382155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EBB722-4C01-445F-960C-5AEE6C0FC39F}">
      <dsp:nvSpPr>
        <dsp:cNvPr id="0" name=""/>
        <dsp:cNvSpPr/>
      </dsp:nvSpPr>
      <dsp:spPr>
        <a:xfrm>
          <a:off x="0" y="24803"/>
          <a:ext cx="8260672" cy="989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err="1" smtClean="0"/>
            <a:t>흑조이론</a:t>
          </a:r>
          <a:r>
            <a:rPr lang="ko-KR" altLang="en-US" sz="1800" kern="1200" dirty="0" smtClean="0"/>
            <a:t> 사례</a:t>
          </a:r>
          <a:r>
            <a:rPr lang="en-US" altLang="ko-KR" sz="1800" kern="1200" dirty="0" smtClean="0"/>
            <a:t>1</a:t>
          </a:r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/>
            <a:t>-</a:t>
          </a:r>
          <a:r>
            <a:rPr lang="ko-KR" altLang="en-US" sz="1800" kern="1200" dirty="0" smtClean="0"/>
            <a:t>주식시장</a:t>
          </a:r>
          <a:r>
            <a:rPr lang="en-US" altLang="ko-KR" sz="1800" kern="1200" dirty="0" smtClean="0"/>
            <a:t>-</a:t>
          </a:r>
          <a:endParaRPr lang="ko-KR" altLang="en-US" sz="1800" kern="1200" dirty="0"/>
        </a:p>
      </dsp:txBody>
      <dsp:txXfrm>
        <a:off x="48319" y="73122"/>
        <a:ext cx="8164034" cy="89318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DDE138-F931-4E13-969D-37D033D17F30}">
      <dsp:nvSpPr>
        <dsp:cNvPr id="0" name=""/>
        <dsp:cNvSpPr/>
      </dsp:nvSpPr>
      <dsp:spPr>
        <a:xfrm>
          <a:off x="682720" y="0"/>
          <a:ext cx="7051852" cy="4407408"/>
        </a:xfrm>
        <a:prstGeom prst="swooshArrow">
          <a:avLst>
            <a:gd name="adj1" fmla="val 25000"/>
            <a:gd name="adj2" fmla="val 25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77FFFD-1064-46EC-8CF6-0F58E7BAD693}">
      <dsp:nvSpPr>
        <dsp:cNvPr id="0" name=""/>
        <dsp:cNvSpPr/>
      </dsp:nvSpPr>
      <dsp:spPr>
        <a:xfrm>
          <a:off x="1377327" y="3277348"/>
          <a:ext cx="162192" cy="16219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73FF09-B035-4C94-9800-ABB87B71DE55}">
      <dsp:nvSpPr>
        <dsp:cNvPr id="0" name=""/>
        <dsp:cNvSpPr/>
      </dsp:nvSpPr>
      <dsp:spPr>
        <a:xfrm>
          <a:off x="1458423" y="3358444"/>
          <a:ext cx="1205866" cy="1048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943" tIns="0" rIns="0" bIns="0" numCol="1" spcCol="1270" anchor="t" anchorCtr="0">
          <a:noAutofit/>
        </a:bodyPr>
        <a:lstStyle/>
        <a:p>
          <a:pPr lvl="0" algn="l" defTabSz="4445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000" kern="1200" dirty="0" smtClean="0"/>
            <a:t>주식이 일단 오르거나 내리고 나면 왜 올랐는지 혹은 왜 내렸는지 이유를 찾는 것은 쉽다</a:t>
          </a:r>
          <a:endParaRPr lang="ko-KR" sz="1000" kern="1200" dirty="0"/>
        </a:p>
      </dsp:txBody>
      <dsp:txXfrm>
        <a:off x="1458423" y="3358444"/>
        <a:ext cx="1205866" cy="1048963"/>
      </dsp:txXfrm>
    </dsp:sp>
    <dsp:sp modelId="{A418C7D3-EEFB-4800-B663-5D4308DD7D6E}">
      <dsp:nvSpPr>
        <dsp:cNvPr id="0" name=""/>
        <dsp:cNvSpPr/>
      </dsp:nvSpPr>
      <dsp:spPr>
        <a:xfrm>
          <a:off x="2523253" y="2252185"/>
          <a:ext cx="282074" cy="28207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CD3D8C-BA5D-4939-A422-6C253874EF26}">
      <dsp:nvSpPr>
        <dsp:cNvPr id="0" name=""/>
        <dsp:cNvSpPr/>
      </dsp:nvSpPr>
      <dsp:spPr>
        <a:xfrm>
          <a:off x="2664290" y="2393222"/>
          <a:ext cx="1480889" cy="2014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465" tIns="0" rIns="0" bIns="0" numCol="1" spcCol="1270" anchor="t" anchorCtr="0">
          <a:noAutofit/>
        </a:bodyPr>
        <a:lstStyle/>
        <a:p>
          <a:pPr lvl="0" algn="l" defTabSz="4445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000" kern="1200" dirty="0" smtClean="0"/>
            <a:t>이를 토대로 조금만 빠르게 행동했으면 크게 이득을 볼 수 있었을 것이라고 생각하는 사람들이 많다</a:t>
          </a:r>
          <a:r>
            <a:rPr lang="en-US" sz="1000" kern="1200" dirty="0" smtClean="0"/>
            <a:t> </a:t>
          </a:r>
          <a:endParaRPr lang="ko-KR" sz="1000" kern="1200" dirty="0"/>
        </a:p>
      </dsp:txBody>
      <dsp:txXfrm>
        <a:off x="2664290" y="2393222"/>
        <a:ext cx="1480889" cy="2014185"/>
      </dsp:txXfrm>
    </dsp:sp>
    <dsp:sp modelId="{909951DF-0D1A-426A-8E59-411FDAFFB5C1}">
      <dsp:nvSpPr>
        <dsp:cNvPr id="0" name=""/>
        <dsp:cNvSpPr/>
      </dsp:nvSpPr>
      <dsp:spPr>
        <a:xfrm>
          <a:off x="3986513" y="1496755"/>
          <a:ext cx="373748" cy="37374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6B8AA-4290-4B50-B24F-1DF22EECF069}">
      <dsp:nvSpPr>
        <dsp:cNvPr id="0" name=""/>
        <dsp:cNvSpPr/>
      </dsp:nvSpPr>
      <dsp:spPr>
        <a:xfrm>
          <a:off x="4173387" y="1683629"/>
          <a:ext cx="1480889" cy="27237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41" tIns="0" rIns="0" bIns="0" numCol="1" spcCol="1270" anchor="t" anchorCtr="0">
          <a:noAutofit/>
        </a:bodyPr>
        <a:lstStyle/>
        <a:p>
          <a:pPr lvl="0" algn="l" defTabSz="4445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000" kern="1200" dirty="0" smtClean="0"/>
            <a:t>하지만</a:t>
          </a:r>
          <a:r>
            <a:rPr lang="en-US" sz="1000" kern="1200" dirty="0" smtClean="0"/>
            <a:t>, </a:t>
          </a:r>
          <a:r>
            <a:rPr lang="ko-KR" sz="1000" kern="1200" dirty="0" smtClean="0"/>
            <a:t>주식의 가격을 결정하는 요인들은 다양한 요인들이</a:t>
          </a:r>
          <a:r>
            <a:rPr lang="en-US" altLang="ko-KR" sz="1000" kern="1200" dirty="0" smtClean="0"/>
            <a:t> </a:t>
          </a:r>
          <a:r>
            <a:rPr lang="ko-KR" altLang="en-US" sz="1000" kern="1200" dirty="0" smtClean="0"/>
            <a:t>있고</a:t>
          </a:r>
          <a:r>
            <a:rPr lang="en-US" sz="1000" kern="1200" dirty="0" smtClean="0"/>
            <a:t>, </a:t>
          </a:r>
          <a:r>
            <a:rPr lang="ko-KR" sz="1000" kern="1200" dirty="0" smtClean="0"/>
            <a:t>카오스 이론이 적용되는 대표적인 분야가 주식이기 때문에 이유</a:t>
          </a:r>
          <a:r>
            <a:rPr lang="en-US" altLang="ko-KR" sz="1000" kern="1200" dirty="0" smtClean="0"/>
            <a:t> </a:t>
          </a:r>
          <a:r>
            <a:rPr lang="ko-KR" sz="1000" kern="1200" dirty="0" smtClean="0"/>
            <a:t>없이 상승이나 하락을 하는 경우도 </a:t>
          </a:r>
          <a:r>
            <a:rPr lang="ko-KR" altLang="en-US" sz="1000" kern="1200" dirty="0" smtClean="0"/>
            <a:t>있다</a:t>
          </a:r>
          <a:endParaRPr lang="ko-KR" sz="1000" kern="1200" dirty="0"/>
        </a:p>
      </dsp:txBody>
      <dsp:txXfrm>
        <a:off x="4173387" y="1683629"/>
        <a:ext cx="1480889" cy="2723778"/>
      </dsp:txXfrm>
    </dsp:sp>
    <dsp:sp modelId="{4760D687-0E69-459C-87E4-C7BE629F4E08}">
      <dsp:nvSpPr>
        <dsp:cNvPr id="0" name=""/>
        <dsp:cNvSpPr/>
      </dsp:nvSpPr>
      <dsp:spPr>
        <a:xfrm>
          <a:off x="5580231" y="996955"/>
          <a:ext cx="500681" cy="50068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FBA914-83F8-4D8D-9E28-A5F8535A4AB8}">
      <dsp:nvSpPr>
        <dsp:cNvPr id="0" name=""/>
        <dsp:cNvSpPr/>
      </dsp:nvSpPr>
      <dsp:spPr>
        <a:xfrm>
          <a:off x="5830572" y="1247296"/>
          <a:ext cx="1480889" cy="3160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301" tIns="0" rIns="0" bIns="0" numCol="1" spcCol="1270" anchor="t" anchorCtr="0">
          <a:noAutofit/>
        </a:bodyPr>
        <a:lstStyle/>
        <a:p>
          <a:pPr lvl="0" algn="l" defTabSz="4445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000" kern="1200" dirty="0" smtClean="0"/>
            <a:t>이렇듯 주식시장은 사후 분석은 쉽지만 사전 예측은 어렵다는 대표적인 분야라고 볼 수 있다</a:t>
          </a:r>
          <a:endParaRPr lang="ko-KR" sz="1000" kern="1200" dirty="0"/>
        </a:p>
      </dsp:txBody>
      <dsp:txXfrm>
        <a:off x="5830572" y="1247296"/>
        <a:ext cx="1480889" cy="316011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EBB722-4C01-445F-960C-5AEE6C0FC39F}">
      <dsp:nvSpPr>
        <dsp:cNvPr id="0" name=""/>
        <dsp:cNvSpPr/>
      </dsp:nvSpPr>
      <dsp:spPr>
        <a:xfrm>
          <a:off x="0" y="24803"/>
          <a:ext cx="8260672" cy="989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err="1" smtClean="0"/>
            <a:t>흑조이론</a:t>
          </a:r>
          <a:r>
            <a:rPr lang="ko-KR" altLang="en-US" sz="1800" kern="1200" dirty="0" smtClean="0"/>
            <a:t> 사례</a:t>
          </a:r>
          <a:r>
            <a:rPr lang="en-US" altLang="ko-KR" sz="1800" kern="1200" dirty="0" smtClean="0"/>
            <a:t>2</a:t>
          </a:r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/>
            <a:t>-</a:t>
          </a:r>
          <a:r>
            <a:rPr lang="ko-KR" altLang="en-US" sz="1800" kern="1200" dirty="0" err="1" smtClean="0"/>
            <a:t>서브프라임</a:t>
          </a:r>
          <a:r>
            <a:rPr lang="ko-KR" altLang="en-US" sz="1800" kern="1200" dirty="0" smtClean="0"/>
            <a:t> 모기지 사태</a:t>
          </a:r>
          <a:r>
            <a:rPr lang="en-US" altLang="ko-KR" sz="1800" kern="1200" dirty="0" smtClean="0"/>
            <a:t>-</a:t>
          </a:r>
          <a:endParaRPr lang="ko-KR" altLang="en-US" sz="1800" kern="1200" dirty="0"/>
        </a:p>
      </dsp:txBody>
      <dsp:txXfrm>
        <a:off x="48319" y="73122"/>
        <a:ext cx="8164034" cy="89318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CEF8C6-9D18-4691-8BA0-68DF39ED5037}">
      <dsp:nvSpPr>
        <dsp:cNvPr id="0" name=""/>
        <dsp:cNvSpPr/>
      </dsp:nvSpPr>
      <dsp:spPr>
        <a:xfrm>
          <a:off x="682720" y="0"/>
          <a:ext cx="7051852" cy="4407408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19996C-7062-4F93-9315-AA6A370C6D1D}">
      <dsp:nvSpPr>
        <dsp:cNvPr id="0" name=""/>
        <dsp:cNvSpPr/>
      </dsp:nvSpPr>
      <dsp:spPr>
        <a:xfrm>
          <a:off x="1377327" y="3277348"/>
          <a:ext cx="162192" cy="162192"/>
        </a:xfrm>
        <a:prstGeom prst="ellipse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598CAF-009D-43A0-B74D-FE244D7A9C6B}">
      <dsp:nvSpPr>
        <dsp:cNvPr id="0" name=""/>
        <dsp:cNvSpPr/>
      </dsp:nvSpPr>
      <dsp:spPr>
        <a:xfrm>
          <a:off x="1458423" y="3358444"/>
          <a:ext cx="923792" cy="1048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943" tIns="0" rIns="0" bIns="0" numCol="1" spcCol="1270" anchor="t" anchorCtr="0">
          <a:noAutofit/>
        </a:bodyPr>
        <a:lstStyle/>
        <a:p>
          <a:pPr lvl="0" algn="l" defTabSz="3556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800" kern="1200" dirty="0" err="1" smtClean="0"/>
            <a:t>앨런</a:t>
          </a:r>
          <a:r>
            <a:rPr lang="ko-KR" sz="800" kern="1200" dirty="0" smtClean="0"/>
            <a:t> </a:t>
          </a:r>
          <a:r>
            <a:rPr lang="ko-KR" sz="800" kern="1200" dirty="0" err="1" smtClean="0"/>
            <a:t>그린스펀</a:t>
          </a:r>
          <a:r>
            <a:rPr lang="ko-KR" sz="800" kern="1200" dirty="0" smtClean="0"/>
            <a:t> 시절에는 금융규제 완화가 불러 일으킬 이러한 무시무시한 결과를 예측하지 못했다</a:t>
          </a:r>
          <a:r>
            <a:rPr lang="en-US" sz="800" kern="1200" dirty="0" smtClean="0"/>
            <a:t> </a:t>
          </a:r>
          <a:endParaRPr lang="ko-KR" sz="800" kern="1200" dirty="0"/>
        </a:p>
      </dsp:txBody>
      <dsp:txXfrm>
        <a:off x="1458423" y="3358444"/>
        <a:ext cx="923792" cy="1048963"/>
      </dsp:txXfrm>
    </dsp:sp>
    <dsp:sp modelId="{9598788B-8ABB-4E1C-B5EE-EF4DA020C837}">
      <dsp:nvSpPr>
        <dsp:cNvPr id="0" name=""/>
        <dsp:cNvSpPr/>
      </dsp:nvSpPr>
      <dsp:spPr>
        <a:xfrm>
          <a:off x="2255283" y="2433770"/>
          <a:ext cx="253866" cy="253866"/>
        </a:xfrm>
        <a:prstGeom prst="ellipse">
          <a:avLst/>
        </a:prstGeom>
        <a:solidFill>
          <a:schemeClr val="accent1">
            <a:shade val="50000"/>
            <a:hueOff val="-15029"/>
            <a:satOff val="378"/>
            <a:lumOff val="149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D160CC-2CD1-45CD-B5DF-096826C8CF38}">
      <dsp:nvSpPr>
        <dsp:cNvPr id="0" name=""/>
        <dsp:cNvSpPr/>
      </dsp:nvSpPr>
      <dsp:spPr>
        <a:xfrm>
          <a:off x="2382216" y="2560704"/>
          <a:ext cx="1170607" cy="1846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519" tIns="0" rIns="0" bIns="0" numCol="1" spcCol="1270" anchor="t" anchorCtr="0">
          <a:noAutofit/>
        </a:bodyPr>
        <a:lstStyle/>
        <a:p>
          <a:pPr lvl="0" algn="l" defTabSz="3556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800" kern="1200" dirty="0" smtClean="0"/>
            <a:t>안전하다던 파생상품들이 모조리 무너졌다</a:t>
          </a:r>
          <a:endParaRPr lang="ko-KR" sz="800" kern="1200" dirty="0"/>
        </a:p>
      </dsp:txBody>
      <dsp:txXfrm>
        <a:off x="2382216" y="2560704"/>
        <a:ext cx="1170607" cy="1846703"/>
      </dsp:txXfrm>
    </dsp:sp>
    <dsp:sp modelId="{B7E56A39-FCEF-4397-8F2F-740B900AAF6F}">
      <dsp:nvSpPr>
        <dsp:cNvPr id="0" name=""/>
        <dsp:cNvSpPr/>
      </dsp:nvSpPr>
      <dsp:spPr>
        <a:xfrm>
          <a:off x="3383579" y="1761200"/>
          <a:ext cx="338488" cy="338488"/>
        </a:xfrm>
        <a:prstGeom prst="ellipse">
          <a:avLst/>
        </a:prstGeom>
        <a:solidFill>
          <a:schemeClr val="accent1">
            <a:shade val="50000"/>
            <a:hueOff val="-30057"/>
            <a:satOff val="755"/>
            <a:lumOff val="2998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8201C8-A953-4384-AD70-4C8332741FED}">
      <dsp:nvSpPr>
        <dsp:cNvPr id="0" name=""/>
        <dsp:cNvSpPr/>
      </dsp:nvSpPr>
      <dsp:spPr>
        <a:xfrm>
          <a:off x="3552824" y="1930444"/>
          <a:ext cx="1361007" cy="2476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358" tIns="0" rIns="0" bIns="0" numCol="1" spcCol="1270" anchor="t" anchorCtr="0">
          <a:noAutofit/>
        </a:bodyPr>
        <a:lstStyle/>
        <a:p>
          <a:pPr lvl="0" algn="l" defTabSz="3556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800" kern="1200" dirty="0" smtClean="0"/>
            <a:t>막상 </a:t>
          </a:r>
          <a:r>
            <a:rPr lang="ko-KR" sz="800" kern="1200" dirty="0" err="1" smtClean="0"/>
            <a:t>터지고나니</a:t>
          </a:r>
          <a:r>
            <a:rPr lang="ko-KR" sz="800" kern="1200" dirty="0" smtClean="0"/>
            <a:t> </a:t>
          </a:r>
          <a:r>
            <a:rPr lang="en-US" sz="800" kern="1200" dirty="0" smtClean="0"/>
            <a:t>'</a:t>
          </a:r>
          <a:r>
            <a:rPr lang="ko-KR" sz="800" kern="1200" dirty="0" smtClean="0"/>
            <a:t>안전</a:t>
          </a:r>
          <a:r>
            <a:rPr lang="en-US" sz="800" kern="1200" dirty="0" smtClean="0"/>
            <a:t>'</a:t>
          </a:r>
          <a:r>
            <a:rPr lang="ko-KR" sz="800" kern="1200" dirty="0" smtClean="0"/>
            <a:t>하다던 파생 상품들은 엄청난 위험 요소들을 가지고 있는 것으로 분석되었다</a:t>
          </a:r>
          <a:endParaRPr lang="ko-KR" sz="800" kern="1200" dirty="0"/>
        </a:p>
      </dsp:txBody>
      <dsp:txXfrm>
        <a:off x="3552824" y="1930444"/>
        <a:ext cx="1361007" cy="2476963"/>
      </dsp:txXfrm>
    </dsp:sp>
    <dsp:sp modelId="{39485358-CFD3-40B9-A1C0-DAD620987837}">
      <dsp:nvSpPr>
        <dsp:cNvPr id="0" name=""/>
        <dsp:cNvSpPr/>
      </dsp:nvSpPr>
      <dsp:spPr>
        <a:xfrm>
          <a:off x="4695224" y="1235837"/>
          <a:ext cx="437214" cy="437214"/>
        </a:xfrm>
        <a:prstGeom prst="ellipse">
          <a:avLst/>
        </a:prstGeom>
        <a:solidFill>
          <a:schemeClr val="accent1">
            <a:shade val="50000"/>
            <a:hueOff val="-30057"/>
            <a:satOff val="755"/>
            <a:lumOff val="2998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543229-48BE-4565-873D-FDDA0A18A133}">
      <dsp:nvSpPr>
        <dsp:cNvPr id="0" name=""/>
        <dsp:cNvSpPr/>
      </dsp:nvSpPr>
      <dsp:spPr>
        <a:xfrm>
          <a:off x="4913831" y="1454444"/>
          <a:ext cx="1410370" cy="2952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671" tIns="0" rIns="0" bIns="0" numCol="1" spcCol="1270" anchor="t" anchorCtr="0">
          <a:noAutofit/>
        </a:bodyPr>
        <a:lstStyle/>
        <a:p>
          <a:pPr lvl="0" algn="l" defTabSz="3556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800" kern="1200" dirty="0" smtClean="0"/>
            <a:t>기초적인 경제학 지식으로도 이런 상황이 왜 닥쳐왔는지 너무나 명확한 분석이 가능했다</a:t>
          </a:r>
          <a:endParaRPr lang="ko-KR" sz="800" kern="1200" dirty="0"/>
        </a:p>
      </dsp:txBody>
      <dsp:txXfrm>
        <a:off x="4913831" y="1454444"/>
        <a:ext cx="1410370" cy="2952963"/>
      </dsp:txXfrm>
    </dsp:sp>
    <dsp:sp modelId="{C759A976-37CF-4507-82A1-0112F1ABF73C}">
      <dsp:nvSpPr>
        <dsp:cNvPr id="0" name=""/>
        <dsp:cNvSpPr/>
      </dsp:nvSpPr>
      <dsp:spPr>
        <a:xfrm>
          <a:off x="6045654" y="885007"/>
          <a:ext cx="557096" cy="557096"/>
        </a:xfrm>
        <a:prstGeom prst="ellipse">
          <a:avLst/>
        </a:prstGeom>
        <a:solidFill>
          <a:schemeClr val="accent1">
            <a:shade val="50000"/>
            <a:hueOff val="-15029"/>
            <a:satOff val="378"/>
            <a:lumOff val="149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A610B1-9E29-44A6-B214-80754026F762}">
      <dsp:nvSpPr>
        <dsp:cNvPr id="0" name=""/>
        <dsp:cNvSpPr/>
      </dsp:nvSpPr>
      <dsp:spPr>
        <a:xfrm>
          <a:off x="6324202" y="1163555"/>
          <a:ext cx="1410370" cy="3243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5194" tIns="0" rIns="0" bIns="0" numCol="1" spcCol="1270" anchor="t" anchorCtr="0">
          <a:noAutofit/>
        </a:bodyPr>
        <a:lstStyle/>
        <a:p>
          <a:pPr lvl="0" algn="l" defTabSz="3556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800" kern="1200" dirty="0" smtClean="0"/>
            <a:t>하지만 터지기 전까지는 어느 누구도 이를 위험하니 상품 판매를 중단해야 한다고 주장하지 않았다</a:t>
          </a:r>
          <a:endParaRPr lang="ko-KR" sz="800" kern="1200" dirty="0"/>
        </a:p>
      </dsp:txBody>
      <dsp:txXfrm>
        <a:off x="6324202" y="1163555"/>
        <a:ext cx="1410370" cy="324385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EBB722-4C01-445F-960C-5AEE6C0FC39F}">
      <dsp:nvSpPr>
        <dsp:cNvPr id="0" name=""/>
        <dsp:cNvSpPr/>
      </dsp:nvSpPr>
      <dsp:spPr>
        <a:xfrm>
          <a:off x="0" y="24803"/>
          <a:ext cx="8260672" cy="989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err="1" smtClean="0"/>
            <a:t>흑조이론</a:t>
          </a:r>
          <a:r>
            <a:rPr lang="ko-KR" altLang="en-US" sz="1800" kern="1200" dirty="0" smtClean="0"/>
            <a:t> 사례</a:t>
          </a:r>
          <a:r>
            <a:rPr lang="en-US" altLang="ko-KR" sz="1800" kern="1200" dirty="0" smtClean="0"/>
            <a:t>2</a:t>
          </a:r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/>
            <a:t>-</a:t>
          </a:r>
          <a:r>
            <a:rPr lang="ko-KR" altLang="en-US" sz="1800" kern="1200" dirty="0" err="1" smtClean="0"/>
            <a:t>서브프라임</a:t>
          </a:r>
          <a:r>
            <a:rPr lang="ko-KR" altLang="en-US" sz="1800" kern="1200" dirty="0" smtClean="0"/>
            <a:t> 모기지 사태</a:t>
          </a:r>
          <a:r>
            <a:rPr lang="en-US" altLang="ko-KR" sz="1800" kern="1200" dirty="0" smtClean="0"/>
            <a:t>-</a:t>
          </a:r>
          <a:endParaRPr lang="ko-KR" altLang="en-US" sz="1800" kern="1200" dirty="0"/>
        </a:p>
      </dsp:txBody>
      <dsp:txXfrm>
        <a:off x="48319" y="73122"/>
        <a:ext cx="8164034" cy="893182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0B727F-4F36-4BD2-A966-494C9EB9BA07}">
      <dsp:nvSpPr>
        <dsp:cNvPr id="0" name=""/>
        <dsp:cNvSpPr/>
      </dsp:nvSpPr>
      <dsp:spPr>
        <a:xfrm rot="4396374">
          <a:off x="2039630" y="877039"/>
          <a:ext cx="3804735" cy="2653328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67865E-6ACB-4FA5-9EDB-F4B0BEDEAAE3}">
      <dsp:nvSpPr>
        <dsp:cNvPr id="0" name=""/>
        <dsp:cNvSpPr/>
      </dsp:nvSpPr>
      <dsp:spPr>
        <a:xfrm>
          <a:off x="3336420" y="1138874"/>
          <a:ext cx="96081" cy="96081"/>
        </a:xfrm>
        <a:prstGeom prst="ellipse">
          <a:avLst/>
        </a:prstGeom>
        <a:solidFill>
          <a:schemeClr val="accent1">
            <a:tint val="55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99074D-80EE-4A11-B7B5-B7E5BDD3DC6A}">
      <dsp:nvSpPr>
        <dsp:cNvPr id="0" name=""/>
        <dsp:cNvSpPr/>
      </dsp:nvSpPr>
      <dsp:spPr>
        <a:xfrm>
          <a:off x="3878928" y="1555374"/>
          <a:ext cx="96081" cy="96081"/>
        </a:xfrm>
        <a:prstGeom prst="ellipse">
          <a:avLst/>
        </a:prstGeom>
        <a:solidFill>
          <a:schemeClr val="accent1">
            <a:tint val="55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128376-7E07-456F-9EA4-BE052E8B5FA9}">
      <dsp:nvSpPr>
        <dsp:cNvPr id="0" name=""/>
        <dsp:cNvSpPr/>
      </dsp:nvSpPr>
      <dsp:spPr>
        <a:xfrm>
          <a:off x="4366652" y="2042833"/>
          <a:ext cx="96081" cy="96081"/>
        </a:xfrm>
        <a:prstGeom prst="ellipse">
          <a:avLst/>
        </a:prstGeom>
        <a:solidFill>
          <a:schemeClr val="accent1">
            <a:tint val="55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E645D4-F567-473B-8CAB-38451A5C23C0}">
      <dsp:nvSpPr>
        <dsp:cNvPr id="0" name=""/>
        <dsp:cNvSpPr/>
      </dsp:nvSpPr>
      <dsp:spPr>
        <a:xfrm>
          <a:off x="1784572" y="0"/>
          <a:ext cx="1793815" cy="705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b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경제정책으로 인해 집값이 빠르게 상승했다</a:t>
          </a:r>
          <a:r>
            <a:rPr lang="en-US" altLang="ko-KR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. </a:t>
          </a:r>
          <a:endParaRPr lang="ko-KR" sz="1100" kern="1200" dirty="0"/>
        </a:p>
      </dsp:txBody>
      <dsp:txXfrm>
        <a:off x="1784572" y="0"/>
        <a:ext cx="1793815" cy="705185"/>
      </dsp:txXfrm>
    </dsp:sp>
    <dsp:sp modelId="{25978E23-387D-4286-8DF4-27F691EE683C}">
      <dsp:nvSpPr>
        <dsp:cNvPr id="0" name=""/>
        <dsp:cNvSpPr/>
      </dsp:nvSpPr>
      <dsp:spPr>
        <a:xfrm>
          <a:off x="3966239" y="834322"/>
          <a:ext cx="2666481" cy="705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l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빚을 내어 집을 산다고 해도 집값 상승으로 얻는 이익이 </a:t>
          </a:r>
          <a:r>
            <a:rPr lang="ko-KR" altLang="en-US" sz="1100" b="0" i="0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내야되는</a:t>
          </a:r>
          <a:r>
            <a:rPr lang="ko-KR" altLang="en-US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대출 이자보다 높아졌다</a:t>
          </a:r>
          <a:r>
            <a:rPr lang="en-US" altLang="ko-KR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.</a:t>
          </a:r>
          <a:endParaRPr lang="ko-KR" sz="1100" kern="1200" dirty="0"/>
        </a:p>
      </dsp:txBody>
      <dsp:txXfrm>
        <a:off x="3966239" y="834322"/>
        <a:ext cx="2666481" cy="705185"/>
      </dsp:txXfrm>
    </dsp:sp>
    <dsp:sp modelId="{221318ED-B500-49FF-9C60-7878E1253393}">
      <dsp:nvSpPr>
        <dsp:cNvPr id="0" name=""/>
        <dsp:cNvSpPr/>
      </dsp:nvSpPr>
      <dsp:spPr>
        <a:xfrm>
          <a:off x="1784572" y="1250822"/>
          <a:ext cx="1793815" cy="705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이에 사람들이 빚을 내서 집을 사며 투기가 시작되었다</a:t>
          </a:r>
          <a:r>
            <a:rPr lang="en-US" altLang="ko-KR" sz="1100" kern="1200" dirty="0" smtClean="0"/>
            <a:t>.</a:t>
          </a:r>
          <a:endParaRPr lang="ko-KR" sz="1100" kern="1200" dirty="0"/>
        </a:p>
      </dsp:txBody>
      <dsp:txXfrm>
        <a:off x="1784572" y="1250822"/>
        <a:ext cx="1793815" cy="705185"/>
      </dsp:txXfrm>
    </dsp:sp>
    <dsp:sp modelId="{7237522C-D80F-4790-97F5-B719BAC961F5}">
      <dsp:nvSpPr>
        <dsp:cNvPr id="0" name=""/>
        <dsp:cNvSpPr/>
      </dsp:nvSpPr>
      <dsp:spPr>
        <a:xfrm>
          <a:off x="4719597" y="2579215"/>
          <a:ext cx="96081" cy="96081"/>
        </a:xfrm>
        <a:prstGeom prst="ellipse">
          <a:avLst/>
        </a:prstGeom>
        <a:solidFill>
          <a:schemeClr val="accent1">
            <a:tint val="55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059E77-FDB4-4B63-83D7-03D2BA83238D}">
      <dsp:nvSpPr>
        <dsp:cNvPr id="0" name=""/>
        <dsp:cNvSpPr/>
      </dsp:nvSpPr>
      <dsp:spPr>
        <a:xfrm>
          <a:off x="4838905" y="1738281"/>
          <a:ext cx="1793815" cy="705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l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금융기관과 투자은행 등은 이 대출채권을 증권 형태의 금융상품으로 팔아먹었다</a:t>
          </a:r>
          <a:r>
            <a:rPr lang="en-US" altLang="ko-KR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.</a:t>
          </a:r>
          <a:endParaRPr lang="ko-KR" sz="1100" kern="1200" dirty="0"/>
        </a:p>
      </dsp:txBody>
      <dsp:txXfrm>
        <a:off x="4838905" y="1738281"/>
        <a:ext cx="1793815" cy="705185"/>
      </dsp:txXfrm>
    </dsp:sp>
    <dsp:sp modelId="{4D0DC7D6-7452-4095-AFD3-565F0928130E}">
      <dsp:nvSpPr>
        <dsp:cNvPr id="0" name=""/>
        <dsp:cNvSpPr/>
      </dsp:nvSpPr>
      <dsp:spPr>
        <a:xfrm>
          <a:off x="1784572" y="2274663"/>
          <a:ext cx="2666481" cy="705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이를 미국 뿐 아니라 전세계 각지의 금융기관에서 사들였다</a:t>
          </a:r>
          <a:r>
            <a:rPr lang="en-US" altLang="ko-KR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.</a:t>
          </a:r>
          <a:endParaRPr lang="ko-KR" sz="1100" kern="1200" dirty="0"/>
        </a:p>
      </dsp:txBody>
      <dsp:txXfrm>
        <a:off x="1784572" y="2274663"/>
        <a:ext cx="2666481" cy="705185"/>
      </dsp:txXfrm>
    </dsp:sp>
    <dsp:sp modelId="{9E30C125-77BA-43C8-BF1C-E56B8DECEDD5}">
      <dsp:nvSpPr>
        <dsp:cNvPr id="0" name=""/>
        <dsp:cNvSpPr/>
      </dsp:nvSpPr>
      <dsp:spPr>
        <a:xfrm>
          <a:off x="4208646" y="3702222"/>
          <a:ext cx="2424074" cy="705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하지만 경제상황의 변화와 정책 변경으로 집값이 폭락하자 다같이 망했다</a:t>
          </a:r>
          <a:endParaRPr lang="ko-KR" sz="1100" kern="1200" dirty="0"/>
        </a:p>
      </dsp:txBody>
      <dsp:txXfrm>
        <a:off x="4208646" y="3702222"/>
        <a:ext cx="2424074" cy="70518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EBB722-4C01-445F-960C-5AEE6C0FC39F}">
      <dsp:nvSpPr>
        <dsp:cNvPr id="0" name=""/>
        <dsp:cNvSpPr/>
      </dsp:nvSpPr>
      <dsp:spPr>
        <a:xfrm>
          <a:off x="0" y="233"/>
          <a:ext cx="8260672" cy="103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700" kern="1200" dirty="0" smtClean="0"/>
            <a:t>ETF(</a:t>
          </a:r>
          <a:r>
            <a:rPr lang="en-US" sz="3700" b="0" i="0" kern="1200" dirty="0" smtClean="0"/>
            <a:t>Exchange Traded Fund)</a:t>
          </a:r>
          <a:endParaRPr lang="ko-KR" altLang="en-US" sz="3700" kern="1200" dirty="0"/>
        </a:p>
      </dsp:txBody>
      <dsp:txXfrm>
        <a:off x="50718" y="50951"/>
        <a:ext cx="8159236" cy="937524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6D3E9-5B86-459C-B636-5440BB69390E}">
      <dsp:nvSpPr>
        <dsp:cNvPr id="0" name=""/>
        <dsp:cNvSpPr/>
      </dsp:nvSpPr>
      <dsp:spPr>
        <a:xfrm>
          <a:off x="0" y="105191"/>
          <a:ext cx="4038600" cy="10642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u="none" kern="1200" dirty="0" smtClean="0">
              <a:latin typeface="D2Coding" pitchFamily="49" charset="-127"/>
              <a:ea typeface="D2Coding" pitchFamily="49" charset="-127"/>
            </a:rPr>
            <a:t>종목을 선택하는 능력이 부족한 대부분의 일반 개인 </a:t>
          </a:r>
          <a:r>
            <a:rPr lang="ko-KR" altLang="en-US" sz="1200" u="none" kern="1200" dirty="0" smtClean="0">
              <a:latin typeface="D2Coding" pitchFamily="49" charset="-127"/>
              <a:ea typeface="D2Coding" pitchFamily="49" charset="-127"/>
              <a:hlinkClick xmlns:r="http://schemas.openxmlformats.org/officeDocument/2006/relationships" r:id="rId1" tooltip="투자자"/>
            </a:rPr>
            <a:t>투자자</a:t>
          </a:r>
          <a:r>
            <a:rPr lang="ko-KR" altLang="en-US" sz="1200" u="none" kern="1200" dirty="0" smtClean="0">
              <a:latin typeface="D2Coding" pitchFamily="49" charset="-127"/>
              <a:ea typeface="D2Coding" pitchFamily="49" charset="-127"/>
            </a:rPr>
            <a:t>들은 몇몇 기업에 집중 투자하는 것보다 미국의 주식 시장 대표 지수인 </a:t>
          </a:r>
          <a:r>
            <a:rPr lang="en-US" altLang="ko-KR" sz="1200" u="none" kern="1200" dirty="0" smtClean="0">
              <a:latin typeface="D2Coding" pitchFamily="49" charset="-127"/>
              <a:ea typeface="D2Coding" pitchFamily="49" charset="-127"/>
              <a:hlinkClick xmlns:r="http://schemas.openxmlformats.org/officeDocument/2006/relationships" r:id="rId2" tooltip="S&amp;P 500"/>
            </a:rPr>
            <a:t>S&amp;P 500</a:t>
          </a:r>
          <a:r>
            <a:rPr lang="ko-KR" altLang="en-US" sz="1200" u="none" kern="1200" dirty="0" smtClean="0">
              <a:latin typeface="D2Coding" pitchFamily="49" charset="-127"/>
              <a:ea typeface="D2Coding" pitchFamily="49" charset="-127"/>
            </a:rPr>
            <a:t>을 추종하는 </a:t>
          </a:r>
          <a:r>
            <a:rPr lang="en-US" altLang="ko-KR" sz="1200" u="none" kern="1200" dirty="0" smtClean="0">
              <a:latin typeface="D2Coding" pitchFamily="49" charset="-127"/>
              <a:ea typeface="D2Coding" pitchFamily="49" charset="-127"/>
            </a:rPr>
            <a:t>ETF</a:t>
          </a:r>
          <a:r>
            <a:rPr lang="ko-KR" altLang="en-US" sz="1200" u="none" kern="1200" dirty="0" smtClean="0">
              <a:latin typeface="D2Coding" pitchFamily="49" charset="-127"/>
              <a:ea typeface="D2Coding" pitchFamily="49" charset="-127"/>
            </a:rPr>
            <a:t>를 사는 것이 현명하다</a:t>
          </a:r>
          <a:endParaRPr lang="en-US" altLang="ko-KR" sz="1200" u="none" kern="1200" dirty="0" smtClean="0">
            <a:latin typeface="D2Coding" pitchFamily="49" charset="-127"/>
            <a:ea typeface="D2Coding" pitchFamily="49" charset="-127"/>
          </a:endParaRPr>
        </a:p>
      </dsp:txBody>
      <dsp:txXfrm>
        <a:off x="51951" y="157142"/>
        <a:ext cx="3934698" cy="960324"/>
      </dsp:txXfrm>
    </dsp:sp>
    <dsp:sp modelId="{2D18DB5B-1F7D-4D1B-9EB8-B6762D1C9CAB}">
      <dsp:nvSpPr>
        <dsp:cNvPr id="0" name=""/>
        <dsp:cNvSpPr/>
      </dsp:nvSpPr>
      <dsp:spPr>
        <a:xfrm>
          <a:off x="0" y="1169417"/>
          <a:ext cx="4038600" cy="215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26" tIns="15240" rIns="85344" bIns="15240" numCol="1" spcCol="1270" anchor="t" anchorCtr="0">
          <a:noAutofit/>
        </a:bodyPr>
        <a:lstStyle/>
        <a:p>
          <a:pPr marL="57150" lvl="1" indent="-57150" algn="r" defTabSz="4000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900" kern="1200" dirty="0" err="1" smtClean="0">
              <a:latin typeface="D2Coding" pitchFamily="49" charset="-127"/>
              <a:ea typeface="D2Coding" pitchFamily="49" charset="-127"/>
            </a:rPr>
            <a:t>워렌버핏</a:t>
          </a:r>
          <a:endParaRPr lang="en-US" altLang="ko-KR" sz="900" kern="1200" dirty="0" smtClean="0">
            <a:latin typeface="D2Coding" pitchFamily="49" charset="-127"/>
            <a:ea typeface="D2Coding" pitchFamily="49" charset="-127"/>
          </a:endParaRPr>
        </a:p>
      </dsp:txBody>
      <dsp:txXfrm>
        <a:off x="0" y="1169417"/>
        <a:ext cx="4038600" cy="215280"/>
      </dsp:txXfrm>
    </dsp:sp>
    <dsp:sp modelId="{BB6B93D2-B6F6-4553-85FE-E77401891591}">
      <dsp:nvSpPr>
        <dsp:cNvPr id="0" name=""/>
        <dsp:cNvSpPr/>
      </dsp:nvSpPr>
      <dsp:spPr>
        <a:xfrm>
          <a:off x="0" y="1384697"/>
          <a:ext cx="4038600" cy="6463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>
              <a:latin typeface="D2Coding" pitchFamily="49" charset="-127"/>
              <a:ea typeface="D2Coding" pitchFamily="49" charset="-127"/>
            </a:rPr>
            <a:t>잦은 매매의 유혹을 경계한다면 투자 종목 선정 안목이 부족한 개인 투자자들에게 </a:t>
          </a:r>
          <a:r>
            <a:rPr lang="en-US" altLang="ko-KR" sz="1200" kern="1200" dirty="0" smtClean="0">
              <a:latin typeface="D2Coding" pitchFamily="49" charset="-127"/>
              <a:ea typeface="D2Coding" pitchFamily="49" charset="-127"/>
            </a:rPr>
            <a:t>ETF</a:t>
          </a:r>
          <a:r>
            <a:rPr lang="ko-KR" altLang="en-US" sz="1200" kern="1200" dirty="0" smtClean="0">
              <a:latin typeface="D2Coding" pitchFamily="49" charset="-127"/>
              <a:ea typeface="D2Coding" pitchFamily="49" charset="-127"/>
            </a:rPr>
            <a:t>는 최고의 선택</a:t>
          </a:r>
          <a:endParaRPr lang="en-US" altLang="ko-KR" sz="1200" kern="1200" dirty="0" smtClean="0">
            <a:latin typeface="D2Coding" pitchFamily="49" charset="-127"/>
            <a:ea typeface="D2Coding" pitchFamily="49" charset="-127"/>
          </a:endParaRPr>
        </a:p>
      </dsp:txBody>
      <dsp:txXfrm>
        <a:off x="31552" y="1416249"/>
        <a:ext cx="3975496" cy="583237"/>
      </dsp:txXfrm>
    </dsp:sp>
    <dsp:sp modelId="{B1F04422-BD88-402D-AFE4-DC38B4ACFDAE}">
      <dsp:nvSpPr>
        <dsp:cNvPr id="0" name=""/>
        <dsp:cNvSpPr/>
      </dsp:nvSpPr>
      <dsp:spPr>
        <a:xfrm>
          <a:off x="0" y="2031039"/>
          <a:ext cx="4038600" cy="215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26" tIns="15240" rIns="85344" bIns="15240" numCol="1" spcCol="1270" anchor="t" anchorCtr="0">
          <a:noAutofit/>
        </a:bodyPr>
        <a:lstStyle/>
        <a:p>
          <a:pPr marL="57150" lvl="1" indent="-57150" algn="r" defTabSz="4000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900" kern="1200" dirty="0" err="1" smtClean="0">
              <a:latin typeface="D2Coding" pitchFamily="49" charset="-127"/>
              <a:ea typeface="D2Coding" pitchFamily="49" charset="-127"/>
            </a:rPr>
            <a:t>존보글</a:t>
          </a:r>
          <a:endParaRPr lang="en-US" altLang="ko-KR" sz="900" kern="1200" dirty="0" smtClean="0">
            <a:latin typeface="D2Coding" pitchFamily="49" charset="-127"/>
            <a:ea typeface="D2Coding" pitchFamily="49" charset="-127"/>
          </a:endParaRPr>
        </a:p>
      </dsp:txBody>
      <dsp:txXfrm>
        <a:off x="0" y="2031039"/>
        <a:ext cx="4038600" cy="215280"/>
      </dsp:txXfrm>
    </dsp:sp>
    <dsp:sp modelId="{EDED09C1-E9F1-42EA-919D-8B9B74EC7B21}">
      <dsp:nvSpPr>
        <dsp:cNvPr id="0" name=""/>
        <dsp:cNvSpPr/>
      </dsp:nvSpPr>
      <dsp:spPr>
        <a:xfrm>
          <a:off x="0" y="2246319"/>
          <a:ext cx="4038600" cy="20558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>
              <a:latin typeface="D2Coding" pitchFamily="49" charset="-127"/>
              <a:ea typeface="D2Coding" pitchFamily="49" charset="-127"/>
            </a:rPr>
            <a:t>특정 지수를 추종하여 거래소에 상장되어 거래됨</a:t>
          </a:r>
          <a:r>
            <a:rPr lang="en-US" altLang="ko-KR" sz="1200" kern="1200" dirty="0" smtClean="0">
              <a:latin typeface="D2Coding" pitchFamily="49" charset="-127"/>
              <a:ea typeface="D2Coding" pitchFamily="49" charset="-127"/>
            </a:rPr>
            <a:t>.</a:t>
          </a:r>
        </a:p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>
              <a:latin typeface="D2Coding" pitchFamily="49" charset="-127"/>
              <a:ea typeface="D2Coding" pitchFamily="49" charset="-127"/>
            </a:rPr>
            <a:t>인덱스 펀드가 모태</a:t>
          </a:r>
          <a:endParaRPr lang="en-US" altLang="ko-KR" sz="1200" kern="1200" dirty="0" smtClean="0">
            <a:latin typeface="D2Coding" pitchFamily="49" charset="-127"/>
            <a:ea typeface="D2Coding" pitchFamily="49" charset="-127"/>
          </a:endParaRPr>
        </a:p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>
              <a:latin typeface="D2Coding" pitchFamily="49" charset="-127"/>
              <a:ea typeface="D2Coding" pitchFamily="49" charset="-127"/>
            </a:rPr>
            <a:t>초기엔 지수를 기초자산으로 삼는 상품</a:t>
          </a:r>
          <a:endParaRPr lang="en-US" altLang="ko-KR" sz="1200" kern="1200" dirty="0" smtClean="0">
            <a:latin typeface="D2Coding" pitchFamily="49" charset="-127"/>
            <a:ea typeface="D2Coding" pitchFamily="49" charset="-127"/>
          </a:endParaRPr>
        </a:p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>
              <a:latin typeface="D2Coding" pitchFamily="49" charset="-127"/>
              <a:ea typeface="D2Coding" pitchFamily="49" charset="-127"/>
            </a:rPr>
            <a:t>지금은 </a:t>
          </a:r>
          <a:r>
            <a:rPr lang="ko-KR" altLang="en-US" sz="1200" kern="1200" dirty="0" err="1" smtClean="0">
              <a:latin typeface="D2Coding" pitchFamily="49" charset="-127"/>
              <a:ea typeface="D2Coding" pitchFamily="49" charset="-127"/>
            </a:rPr>
            <a:t>지수말고</a:t>
          </a:r>
          <a:r>
            <a:rPr lang="ko-KR" altLang="en-US" sz="1200" kern="1200" dirty="0" smtClean="0">
              <a:latin typeface="D2Coding" pitchFamily="49" charset="-127"/>
              <a:ea typeface="D2Coding" pitchFamily="49" charset="-127"/>
            </a:rPr>
            <a:t> 다양한 자산 또는 전략을 추종함</a:t>
          </a:r>
          <a:r>
            <a:rPr lang="en-US" altLang="ko-KR" sz="1200" kern="1200" dirty="0" smtClean="0">
              <a:latin typeface="D2Coding" pitchFamily="49" charset="-127"/>
              <a:ea typeface="D2Coding" pitchFamily="49" charset="-127"/>
            </a:rPr>
            <a:t>.</a:t>
          </a:r>
        </a:p>
      </dsp:txBody>
      <dsp:txXfrm>
        <a:off x="100361" y="2346680"/>
        <a:ext cx="3837878" cy="1855175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F76302-071A-409D-9813-020D5EFFAE20}">
      <dsp:nvSpPr>
        <dsp:cNvPr id="0" name=""/>
        <dsp:cNvSpPr/>
      </dsp:nvSpPr>
      <dsp:spPr>
        <a:xfrm rot="5400000">
          <a:off x="2293736" y="-726684"/>
          <a:ext cx="905022" cy="258470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100" b="0" i="0" kern="1200" dirty="0" smtClean="0"/>
            <a:t>주가 지수 상승률은 작은 편이라 수익률도 작은데 이에 대한 해법으로 등락률에 일정 수치를 곱하여 </a:t>
          </a:r>
          <a:r>
            <a:rPr lang="ko-KR" altLang="en-US" sz="1100" b="0" i="0" kern="1200" dirty="0" err="1" smtClean="0"/>
            <a:t>리스크와</a:t>
          </a:r>
          <a:r>
            <a:rPr lang="ko-KR" altLang="en-US" sz="1100" b="0" i="0" kern="1200" dirty="0" smtClean="0"/>
            <a:t> 수익률을 동시에 업</a:t>
          </a:r>
          <a:r>
            <a:rPr lang="en-US" altLang="ko-KR" sz="1100" b="0" i="0" kern="1200" dirty="0" smtClean="0"/>
            <a:t>!</a:t>
          </a:r>
          <a:endParaRPr lang="ko-KR" sz="1100" kern="1200" dirty="0">
            <a:latin typeface="D2Coding" pitchFamily="49" charset="-127"/>
            <a:ea typeface="D2Coding" pitchFamily="49" charset="-127"/>
          </a:endParaRPr>
        </a:p>
      </dsp:txBody>
      <dsp:txXfrm rot="-5400000">
        <a:off x="1453895" y="157337"/>
        <a:ext cx="2540524" cy="816662"/>
      </dsp:txXfrm>
    </dsp:sp>
    <dsp:sp modelId="{9D080FB2-6994-436F-A909-F8BD09692053}">
      <dsp:nvSpPr>
        <dsp:cNvPr id="0" name=""/>
        <dsp:cNvSpPr/>
      </dsp:nvSpPr>
      <dsp:spPr>
        <a:xfrm>
          <a:off x="0" y="28"/>
          <a:ext cx="1453896" cy="11312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600" kern="1200" dirty="0" err="1" smtClean="0">
              <a:latin typeface="D2Coding" pitchFamily="49" charset="-127"/>
              <a:ea typeface="D2Coding" pitchFamily="49" charset="-127"/>
            </a:rPr>
            <a:t>레버리지</a:t>
          </a:r>
          <a:r>
            <a:rPr lang="ko-KR" sz="2600" kern="1200" dirty="0" smtClean="0">
              <a:latin typeface="D2Coding" pitchFamily="49" charset="-127"/>
              <a:ea typeface="D2Coding" pitchFamily="49" charset="-127"/>
            </a:rPr>
            <a:t> </a:t>
          </a:r>
          <a:r>
            <a:rPr lang="en-US" altLang="ko-KR" sz="2600" kern="1200" dirty="0" smtClean="0">
              <a:latin typeface="D2Coding" pitchFamily="49" charset="-127"/>
              <a:ea typeface="D2Coding" pitchFamily="49" charset="-127"/>
            </a:rPr>
            <a:t>ETF</a:t>
          </a:r>
          <a:endParaRPr lang="ko-KR" sz="2600" kern="1200" dirty="0">
            <a:latin typeface="D2Coding" pitchFamily="49" charset="-127"/>
            <a:ea typeface="D2Coding" pitchFamily="49" charset="-127"/>
          </a:endParaRPr>
        </a:p>
      </dsp:txBody>
      <dsp:txXfrm>
        <a:off x="55224" y="55252"/>
        <a:ext cx="1343448" cy="1020829"/>
      </dsp:txXfrm>
    </dsp:sp>
    <dsp:sp modelId="{E478B4E1-9891-475F-8783-CE8C9EFFC8CB}">
      <dsp:nvSpPr>
        <dsp:cNvPr id="0" name=""/>
        <dsp:cNvSpPr/>
      </dsp:nvSpPr>
      <dsp:spPr>
        <a:xfrm rot="5400000">
          <a:off x="2293736" y="461156"/>
          <a:ext cx="905022" cy="258470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>
              <a:latin typeface="D2Coding" pitchFamily="49" charset="-127"/>
              <a:ea typeface="D2Coding" pitchFamily="49" charset="-127"/>
            </a:rPr>
            <a:t>ETF</a:t>
          </a:r>
          <a:r>
            <a:rPr lang="ko-KR" altLang="en-US" sz="1100" kern="1200" dirty="0" smtClean="0">
              <a:latin typeface="D2Coding" pitchFamily="49" charset="-127"/>
              <a:ea typeface="D2Coding" pitchFamily="49" charset="-127"/>
            </a:rPr>
            <a:t>의 기초자산</a:t>
          </a:r>
          <a:r>
            <a:rPr lang="en-US" altLang="ko-KR" sz="1100" kern="1200" dirty="0" smtClean="0">
              <a:latin typeface="D2Coding" pitchFamily="49" charset="-127"/>
              <a:ea typeface="D2Coding" pitchFamily="49" charset="-127"/>
            </a:rPr>
            <a:t>(</a:t>
          </a:r>
          <a:r>
            <a:rPr lang="ko-KR" altLang="en-US" sz="1100" kern="1200" dirty="0" smtClean="0">
              <a:latin typeface="D2Coding" pitchFamily="49" charset="-127"/>
              <a:ea typeface="D2Coding" pitchFamily="49" charset="-127"/>
            </a:rPr>
            <a:t>지수</a:t>
          </a:r>
          <a:r>
            <a:rPr lang="en-US" altLang="ko-KR" sz="1100" kern="1200" dirty="0" smtClean="0">
              <a:latin typeface="D2Coding" pitchFamily="49" charset="-127"/>
              <a:ea typeface="D2Coding" pitchFamily="49" charset="-127"/>
            </a:rPr>
            <a:t>)</a:t>
          </a:r>
          <a:r>
            <a:rPr lang="ko-KR" altLang="en-US" sz="1100" kern="1200" dirty="0" smtClean="0">
              <a:latin typeface="D2Coding" pitchFamily="49" charset="-127"/>
              <a:ea typeface="D2Coding" pitchFamily="49" charset="-127"/>
            </a:rPr>
            <a:t>를 반대로 추종</a:t>
          </a:r>
          <a:r>
            <a:rPr lang="en-US" altLang="ko-KR" sz="1100" kern="1200" dirty="0" smtClean="0">
              <a:latin typeface="D2Coding" pitchFamily="49" charset="-127"/>
              <a:ea typeface="D2Coding" pitchFamily="49" charset="-127"/>
            </a:rPr>
            <a:t>.</a:t>
          </a:r>
          <a:endParaRPr lang="ko-KR" sz="1100" kern="1200" dirty="0">
            <a:latin typeface="D2Coding" pitchFamily="49" charset="-127"/>
            <a:ea typeface="D2Coding" pitchFamily="49" charset="-127"/>
          </a:endParaRPr>
        </a:p>
        <a:p>
          <a:pPr marL="57150" lvl="1" indent="-57150" algn="l" defTabSz="48895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100" kern="1200" dirty="0" smtClean="0">
              <a:latin typeface="D2Coding" pitchFamily="49" charset="-127"/>
              <a:ea typeface="D2Coding" pitchFamily="49" charset="-127"/>
            </a:rPr>
            <a:t>지수가 </a:t>
          </a:r>
          <a:r>
            <a:rPr lang="ko-KR" altLang="en-US" sz="1100" kern="1200" dirty="0" err="1" smtClean="0">
              <a:latin typeface="D2Coding" pitchFamily="49" charset="-127"/>
              <a:ea typeface="D2Coding" pitchFamily="49" charset="-127"/>
            </a:rPr>
            <a:t>하락할꺼</a:t>
          </a:r>
          <a:r>
            <a:rPr lang="ko-KR" altLang="en-US" sz="1100" kern="1200" dirty="0" smtClean="0">
              <a:latin typeface="D2Coding" pitchFamily="49" charset="-127"/>
              <a:ea typeface="D2Coding" pitchFamily="49" charset="-127"/>
            </a:rPr>
            <a:t> </a:t>
          </a:r>
          <a:r>
            <a:rPr lang="ko-KR" altLang="en-US" sz="1100" kern="1200" dirty="0" err="1" smtClean="0">
              <a:latin typeface="D2Coding" pitchFamily="49" charset="-127"/>
              <a:ea typeface="D2Coding" pitchFamily="49" charset="-127"/>
            </a:rPr>
            <a:t>같을때</a:t>
          </a:r>
          <a:r>
            <a:rPr lang="ko-KR" altLang="en-US" sz="1100" kern="1200" dirty="0" smtClean="0">
              <a:latin typeface="D2Coding" pitchFamily="49" charset="-127"/>
              <a:ea typeface="D2Coding" pitchFamily="49" charset="-127"/>
            </a:rPr>
            <a:t> 이득</a:t>
          </a:r>
          <a:r>
            <a:rPr lang="en-US" altLang="ko-KR" sz="1100" kern="1200" dirty="0" smtClean="0">
              <a:latin typeface="D2Coding" pitchFamily="49" charset="-127"/>
              <a:ea typeface="D2Coding" pitchFamily="49" charset="-127"/>
            </a:rPr>
            <a:t>.</a:t>
          </a:r>
          <a:endParaRPr lang="ko-KR" sz="1100" kern="1200" dirty="0">
            <a:latin typeface="D2Coding" pitchFamily="49" charset="-127"/>
            <a:ea typeface="D2Coding" pitchFamily="49" charset="-127"/>
          </a:endParaRPr>
        </a:p>
      </dsp:txBody>
      <dsp:txXfrm rot="-5400000">
        <a:off x="1453895" y="1345177"/>
        <a:ext cx="2540524" cy="816662"/>
      </dsp:txXfrm>
    </dsp:sp>
    <dsp:sp modelId="{4A7D3ACD-E7EA-4BF1-9C05-9C6316D18CB8}">
      <dsp:nvSpPr>
        <dsp:cNvPr id="0" name=""/>
        <dsp:cNvSpPr/>
      </dsp:nvSpPr>
      <dsp:spPr>
        <a:xfrm>
          <a:off x="0" y="1187869"/>
          <a:ext cx="1453896" cy="11312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600" kern="1200" dirty="0" err="1" smtClean="0">
              <a:latin typeface="D2Coding" pitchFamily="49" charset="-127"/>
              <a:ea typeface="D2Coding" pitchFamily="49" charset="-127"/>
            </a:rPr>
            <a:t>인버스</a:t>
          </a:r>
          <a:r>
            <a:rPr lang="ko-KR" sz="2600" kern="1200" dirty="0" smtClean="0">
              <a:latin typeface="D2Coding" pitchFamily="49" charset="-127"/>
              <a:ea typeface="D2Coding" pitchFamily="49" charset="-127"/>
            </a:rPr>
            <a:t> </a:t>
          </a:r>
          <a:r>
            <a:rPr lang="en-US" altLang="ko-KR" sz="2600" kern="1200" dirty="0" smtClean="0">
              <a:latin typeface="D2Coding" pitchFamily="49" charset="-127"/>
              <a:ea typeface="D2Coding" pitchFamily="49" charset="-127"/>
            </a:rPr>
            <a:t>ETF</a:t>
          </a:r>
          <a:endParaRPr lang="ko-KR" sz="2600" kern="1200" dirty="0">
            <a:latin typeface="D2Coding" pitchFamily="49" charset="-127"/>
            <a:ea typeface="D2Coding" pitchFamily="49" charset="-127"/>
          </a:endParaRPr>
        </a:p>
      </dsp:txBody>
      <dsp:txXfrm>
        <a:off x="55224" y="1243093"/>
        <a:ext cx="1343448" cy="1020829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8A4AA1-A666-407D-B7E5-C184CF332EB3}">
      <dsp:nvSpPr>
        <dsp:cNvPr id="0" name=""/>
        <dsp:cNvSpPr/>
      </dsp:nvSpPr>
      <dsp:spPr>
        <a:xfrm>
          <a:off x="-2023177" y="-328378"/>
          <a:ext cx="2430268" cy="2430268"/>
        </a:xfrm>
        <a:prstGeom prst="blockArc">
          <a:avLst>
            <a:gd name="adj1" fmla="val 18900000"/>
            <a:gd name="adj2" fmla="val 2700000"/>
            <a:gd name="adj3" fmla="val 889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9837C-5671-4C4F-90E2-2C4735C4563B}">
      <dsp:nvSpPr>
        <dsp:cNvPr id="0" name=""/>
        <dsp:cNvSpPr/>
      </dsp:nvSpPr>
      <dsp:spPr>
        <a:xfrm>
          <a:off x="288049" y="216025"/>
          <a:ext cx="3764038" cy="4382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8211" tIns="22860" rIns="22860" bIns="22860" numCol="1" spcCol="1270" anchor="ctr" anchorCtr="0">
          <a:noAutofit/>
        </a:bodyPr>
        <a:lstStyle/>
        <a:p>
          <a:pPr lvl="0" algn="l" defTabSz="4000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b="0" i="0" kern="1200" dirty="0" smtClean="0"/>
            <a:t>증권거래소</a:t>
          </a:r>
          <a:r>
            <a:rPr lang="en-US" altLang="ko-KR" sz="900" b="0" i="0" kern="1200" dirty="0" smtClean="0"/>
            <a:t>(Exchange)</a:t>
          </a:r>
          <a:r>
            <a:rPr lang="ko-KR" altLang="en-US" sz="900" b="0" i="0" kern="1200" dirty="0" smtClean="0"/>
            <a:t>에서 매매</a:t>
          </a:r>
          <a:r>
            <a:rPr lang="en-US" altLang="ko-KR" sz="900" b="0" i="0" kern="1200" dirty="0" smtClean="0"/>
            <a:t>(trade) </a:t>
          </a:r>
          <a:r>
            <a:rPr lang="ko-KR" altLang="en-US" sz="900" b="0" i="0" kern="1200" dirty="0" smtClean="0"/>
            <a:t>가능한 펀드</a:t>
          </a:r>
          <a:endParaRPr lang="ko-KR" sz="900" kern="1200" dirty="0">
            <a:latin typeface="D2Coding" pitchFamily="49" charset="-127"/>
            <a:ea typeface="D2Coding" pitchFamily="49" charset="-127"/>
          </a:endParaRPr>
        </a:p>
      </dsp:txBody>
      <dsp:txXfrm>
        <a:off x="288049" y="216025"/>
        <a:ext cx="3764038" cy="438218"/>
      </dsp:txXfrm>
    </dsp:sp>
    <dsp:sp modelId="{A5C3CB26-661E-46FB-A22B-CD268E7F97AB}">
      <dsp:nvSpPr>
        <dsp:cNvPr id="0" name=""/>
        <dsp:cNvSpPr/>
      </dsp:nvSpPr>
      <dsp:spPr>
        <a:xfrm>
          <a:off x="1" y="144016"/>
          <a:ext cx="642851" cy="6428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7FEB1-773F-45AD-8644-6BDFFA8501D3}">
      <dsp:nvSpPr>
        <dsp:cNvPr id="0" name=""/>
        <dsp:cNvSpPr/>
      </dsp:nvSpPr>
      <dsp:spPr>
        <a:xfrm>
          <a:off x="330921" y="758221"/>
          <a:ext cx="3764038" cy="1028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8211" tIns="22860" rIns="22860" bIns="22860" numCol="1" spcCol="1270" anchor="ctr" anchorCtr="0">
          <a:noAutofit/>
        </a:bodyPr>
        <a:lstStyle/>
        <a:p>
          <a:pPr lvl="0" algn="l" defTabSz="4000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>
              <a:latin typeface="D2Coding" pitchFamily="49" charset="-127"/>
              <a:ea typeface="D2Coding" pitchFamily="49" charset="-127"/>
            </a:rPr>
            <a:t>매매의 의미는 수익증권으로 교환을 의미하고</a:t>
          </a:r>
          <a:endParaRPr lang="en-US" altLang="ko-KR" sz="900" kern="1200" dirty="0" smtClean="0">
            <a:latin typeface="D2Coding" pitchFamily="49" charset="-127"/>
            <a:ea typeface="D2Coding" pitchFamily="49" charset="-127"/>
          </a:endParaRPr>
        </a:p>
        <a:p>
          <a:pPr lvl="0" algn="l" defTabSz="4000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>
              <a:latin typeface="D2Coding" pitchFamily="49" charset="-127"/>
              <a:ea typeface="D2Coding" pitchFamily="49" charset="-127"/>
            </a:rPr>
            <a:t>이는 기존 펀드와는 다르게 환매가 쉽게 가능하기 때문에 환금성이 높고 환매수수료 부담도 덜함</a:t>
          </a:r>
          <a:r>
            <a:rPr lang="en-US" altLang="ko-KR" sz="900" kern="1200" dirty="0" smtClean="0">
              <a:latin typeface="D2Coding" pitchFamily="49" charset="-127"/>
              <a:ea typeface="D2Coding" pitchFamily="49" charset="-127"/>
            </a:rPr>
            <a:t>.</a:t>
          </a:r>
          <a:endParaRPr lang="ko-KR" sz="900" kern="1200" dirty="0">
            <a:latin typeface="D2Coding" pitchFamily="49" charset="-127"/>
            <a:ea typeface="D2Coding" pitchFamily="49" charset="-127"/>
          </a:endParaRPr>
        </a:p>
      </dsp:txBody>
      <dsp:txXfrm>
        <a:off x="330921" y="758221"/>
        <a:ext cx="3764038" cy="1028634"/>
      </dsp:txXfrm>
    </dsp:sp>
    <dsp:sp modelId="{B83A2609-2469-428C-B3C9-24EFC448385B}">
      <dsp:nvSpPr>
        <dsp:cNvPr id="0" name=""/>
        <dsp:cNvSpPr/>
      </dsp:nvSpPr>
      <dsp:spPr>
        <a:xfrm>
          <a:off x="9496" y="951112"/>
          <a:ext cx="642851" cy="6428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39F25D-83D9-49A6-AA47-60263975D8E8}">
      <dsp:nvSpPr>
        <dsp:cNvPr id="0" name=""/>
        <dsp:cNvSpPr/>
      </dsp:nvSpPr>
      <dsp:spPr>
        <a:xfrm>
          <a:off x="2825967" y="3518"/>
          <a:ext cx="1348829" cy="674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lvl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100" kern="1200" dirty="0" smtClean="0"/>
            <a:t>장점</a:t>
          </a:r>
          <a:endParaRPr lang="ko-KR" altLang="en-US" sz="3100" kern="1200" dirty="0"/>
        </a:p>
      </dsp:txBody>
      <dsp:txXfrm>
        <a:off x="2845720" y="23271"/>
        <a:ext cx="1309323" cy="634908"/>
      </dsp:txXfrm>
    </dsp:sp>
    <dsp:sp modelId="{0B6C39C1-BED8-4A57-A370-C470C0701A89}">
      <dsp:nvSpPr>
        <dsp:cNvPr id="0" name=""/>
        <dsp:cNvSpPr/>
      </dsp:nvSpPr>
      <dsp:spPr>
        <a:xfrm>
          <a:off x="2960849" y="677933"/>
          <a:ext cx="134882" cy="5058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5810"/>
              </a:lnTo>
              <a:lnTo>
                <a:pt x="134882" y="50581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44D47C-1E0F-4044-85E1-EFE39D3C66D0}">
      <dsp:nvSpPr>
        <dsp:cNvPr id="0" name=""/>
        <dsp:cNvSpPr/>
      </dsp:nvSpPr>
      <dsp:spPr>
        <a:xfrm>
          <a:off x="3095732" y="846537"/>
          <a:ext cx="1079063" cy="6744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800" kern="1200" dirty="0" smtClean="0"/>
            <a:t>위험관리</a:t>
          </a:r>
          <a:endParaRPr lang="ko-KR" altLang="en-US" sz="800" kern="1200" dirty="0"/>
        </a:p>
      </dsp:txBody>
      <dsp:txXfrm>
        <a:off x="3115485" y="866290"/>
        <a:ext cx="1039557" cy="634908"/>
      </dsp:txXfrm>
    </dsp:sp>
    <dsp:sp modelId="{F55B1925-C013-4072-BE57-2189AB0B329E}">
      <dsp:nvSpPr>
        <dsp:cNvPr id="0" name=""/>
        <dsp:cNvSpPr/>
      </dsp:nvSpPr>
      <dsp:spPr>
        <a:xfrm>
          <a:off x="2960849" y="677933"/>
          <a:ext cx="134882" cy="13488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8829"/>
              </a:lnTo>
              <a:lnTo>
                <a:pt x="134882" y="13488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636606-4EFA-4C44-8FDA-8C2D142E8752}">
      <dsp:nvSpPr>
        <dsp:cNvPr id="0" name=""/>
        <dsp:cNvSpPr/>
      </dsp:nvSpPr>
      <dsp:spPr>
        <a:xfrm>
          <a:off x="3095732" y="1689555"/>
          <a:ext cx="1079063" cy="6744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800" kern="1200" dirty="0" smtClean="0"/>
            <a:t>포트폴리오 다각화</a:t>
          </a:r>
          <a:endParaRPr lang="ko-KR" altLang="en-US" sz="800" kern="1200" dirty="0"/>
        </a:p>
      </dsp:txBody>
      <dsp:txXfrm>
        <a:off x="3115485" y="1709308"/>
        <a:ext cx="1039557" cy="634908"/>
      </dsp:txXfrm>
    </dsp:sp>
    <dsp:sp modelId="{E34DACB2-8771-499B-8BF3-5BDEB25C0A8D}">
      <dsp:nvSpPr>
        <dsp:cNvPr id="0" name=""/>
        <dsp:cNvSpPr/>
      </dsp:nvSpPr>
      <dsp:spPr>
        <a:xfrm>
          <a:off x="2960849" y="677933"/>
          <a:ext cx="134882" cy="21918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1847"/>
              </a:lnTo>
              <a:lnTo>
                <a:pt x="134882" y="21918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A4D7F8-5F4A-425F-8CFA-24E14C759E1F}">
      <dsp:nvSpPr>
        <dsp:cNvPr id="0" name=""/>
        <dsp:cNvSpPr/>
      </dsp:nvSpPr>
      <dsp:spPr>
        <a:xfrm>
          <a:off x="3095732" y="2532573"/>
          <a:ext cx="1079063" cy="6744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800" kern="1200" dirty="0" smtClean="0"/>
            <a:t>종목관리의 부담이 적음</a:t>
          </a:r>
          <a:endParaRPr lang="ko-KR" altLang="en-US" sz="800" kern="1200" dirty="0"/>
        </a:p>
      </dsp:txBody>
      <dsp:txXfrm>
        <a:off x="3115485" y="2552326"/>
        <a:ext cx="1039557" cy="634908"/>
      </dsp:txXfrm>
    </dsp:sp>
    <dsp:sp modelId="{F050E3F6-1BF4-4452-9B95-36E87A6D1FFF}">
      <dsp:nvSpPr>
        <dsp:cNvPr id="0" name=""/>
        <dsp:cNvSpPr/>
      </dsp:nvSpPr>
      <dsp:spPr>
        <a:xfrm>
          <a:off x="2960849" y="677933"/>
          <a:ext cx="134882" cy="3034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34865"/>
              </a:lnTo>
              <a:lnTo>
                <a:pt x="134882" y="30348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FC2BEA-ADFB-4D7D-B5B2-679ABB98E6DB}">
      <dsp:nvSpPr>
        <dsp:cNvPr id="0" name=""/>
        <dsp:cNvSpPr/>
      </dsp:nvSpPr>
      <dsp:spPr>
        <a:xfrm>
          <a:off x="3095732" y="3375592"/>
          <a:ext cx="1079063" cy="6744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800" kern="1200" dirty="0" smtClean="0"/>
            <a:t>낮은 거래비용</a:t>
          </a:r>
          <a:endParaRPr lang="ko-KR" altLang="en-US" sz="800" kern="1200" dirty="0"/>
        </a:p>
      </dsp:txBody>
      <dsp:txXfrm>
        <a:off x="3115485" y="3395345"/>
        <a:ext cx="1039557" cy="634908"/>
      </dsp:txXfrm>
    </dsp:sp>
    <dsp:sp modelId="{080E223D-FF8C-4F1D-85A7-03E75F6AC3D4}">
      <dsp:nvSpPr>
        <dsp:cNvPr id="0" name=""/>
        <dsp:cNvSpPr/>
      </dsp:nvSpPr>
      <dsp:spPr>
        <a:xfrm>
          <a:off x="2960849" y="677933"/>
          <a:ext cx="134882" cy="38778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77884"/>
              </a:lnTo>
              <a:lnTo>
                <a:pt x="134882" y="387788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EA325B-D1EE-40A6-8CA3-B7508241198D}">
      <dsp:nvSpPr>
        <dsp:cNvPr id="0" name=""/>
        <dsp:cNvSpPr/>
      </dsp:nvSpPr>
      <dsp:spPr>
        <a:xfrm>
          <a:off x="3095732" y="4218610"/>
          <a:ext cx="1079063" cy="6744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800" kern="1200" dirty="0" smtClean="0"/>
            <a:t>소액 분산투자</a:t>
          </a:r>
          <a:endParaRPr lang="ko-KR" altLang="en-US" sz="800" kern="1200" dirty="0"/>
        </a:p>
      </dsp:txBody>
      <dsp:txXfrm>
        <a:off x="3115485" y="4238363"/>
        <a:ext cx="1039557" cy="634908"/>
      </dsp:txXfrm>
    </dsp:sp>
    <dsp:sp modelId="{D8ED5F23-3CD3-4D19-BF5D-00A4B06BE6A4}">
      <dsp:nvSpPr>
        <dsp:cNvPr id="0" name=""/>
        <dsp:cNvSpPr/>
      </dsp:nvSpPr>
      <dsp:spPr>
        <a:xfrm>
          <a:off x="4512003" y="3518"/>
          <a:ext cx="1348829" cy="674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lvl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100" kern="1200" dirty="0" smtClean="0"/>
            <a:t>단점</a:t>
          </a:r>
          <a:endParaRPr lang="ko-KR" altLang="en-US" sz="3100" kern="1200" dirty="0"/>
        </a:p>
      </dsp:txBody>
      <dsp:txXfrm>
        <a:off x="4531756" y="23271"/>
        <a:ext cx="1309323" cy="634908"/>
      </dsp:txXfrm>
    </dsp:sp>
    <dsp:sp modelId="{0B556201-6EB2-4B7E-8C0E-72C66CE390C5}">
      <dsp:nvSpPr>
        <dsp:cNvPr id="0" name=""/>
        <dsp:cNvSpPr/>
      </dsp:nvSpPr>
      <dsp:spPr>
        <a:xfrm>
          <a:off x="4646886" y="677933"/>
          <a:ext cx="134882" cy="5058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5810"/>
              </a:lnTo>
              <a:lnTo>
                <a:pt x="134882" y="50581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C35E16-EB15-4780-BF85-03EF9D03DB14}">
      <dsp:nvSpPr>
        <dsp:cNvPr id="0" name=""/>
        <dsp:cNvSpPr/>
      </dsp:nvSpPr>
      <dsp:spPr>
        <a:xfrm>
          <a:off x="4781769" y="846537"/>
          <a:ext cx="1079063" cy="6744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개미한테 불리하게 </a:t>
          </a:r>
          <a:r>
            <a:rPr lang="ko-KR" altLang="en-US" sz="900" kern="1200" dirty="0" err="1" smtClean="0"/>
            <a:t>짜져있음</a:t>
          </a:r>
          <a:endParaRPr lang="ko-KR" altLang="en-US" sz="900" kern="1200" dirty="0"/>
        </a:p>
      </dsp:txBody>
      <dsp:txXfrm>
        <a:off x="4801522" y="866290"/>
        <a:ext cx="1039557" cy="634908"/>
      </dsp:txXfrm>
    </dsp:sp>
    <dsp:sp modelId="{9CA6A34C-85DF-4BF3-A179-99783BAC7E96}">
      <dsp:nvSpPr>
        <dsp:cNvPr id="0" name=""/>
        <dsp:cNvSpPr/>
      </dsp:nvSpPr>
      <dsp:spPr>
        <a:xfrm>
          <a:off x="4646886" y="677933"/>
          <a:ext cx="134882" cy="13488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8829"/>
              </a:lnTo>
              <a:lnTo>
                <a:pt x="134882" y="13488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A7A604-7492-4FAF-AFA5-017D5AB7C4BB}">
      <dsp:nvSpPr>
        <dsp:cNvPr id="0" name=""/>
        <dsp:cNvSpPr/>
      </dsp:nvSpPr>
      <dsp:spPr>
        <a:xfrm>
          <a:off x="4781769" y="1689555"/>
          <a:ext cx="1079063" cy="6744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편입종목 비중조절 불가</a:t>
          </a:r>
          <a:endParaRPr lang="ko-KR" altLang="en-US" sz="900" kern="1200" dirty="0"/>
        </a:p>
      </dsp:txBody>
      <dsp:txXfrm>
        <a:off x="4801522" y="1709308"/>
        <a:ext cx="1039557" cy="634908"/>
      </dsp:txXfrm>
    </dsp:sp>
    <dsp:sp modelId="{46722EB1-26C0-4B30-B4E7-5A97ACA5EFAB}">
      <dsp:nvSpPr>
        <dsp:cNvPr id="0" name=""/>
        <dsp:cNvSpPr/>
      </dsp:nvSpPr>
      <dsp:spPr>
        <a:xfrm>
          <a:off x="4646886" y="677933"/>
          <a:ext cx="134882" cy="23881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8196"/>
              </a:lnTo>
              <a:lnTo>
                <a:pt x="134882" y="23881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48F695-3624-4A89-8FFF-AE8E10B1AACE}">
      <dsp:nvSpPr>
        <dsp:cNvPr id="0" name=""/>
        <dsp:cNvSpPr/>
      </dsp:nvSpPr>
      <dsp:spPr>
        <a:xfrm>
          <a:off x="4781769" y="2532573"/>
          <a:ext cx="1079063" cy="10671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t" anchorCtr="0">
          <a:noAutofit/>
        </a:bodyPr>
        <a:lstStyle/>
        <a:p>
          <a:pPr lvl="0" algn="l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b="0" i="0" kern="1200" dirty="0" smtClean="0"/>
            <a:t>5</a:t>
          </a:r>
          <a:r>
            <a:rPr lang="ko-KR" altLang="en-US" sz="900" b="0" i="0" kern="1200" dirty="0" smtClean="0"/>
            <a:t>원 단위로만 거래되기 때문에 </a:t>
          </a:r>
          <a:r>
            <a:rPr lang="en-US" altLang="ko-KR" sz="900" b="0" i="0" kern="1200" dirty="0" smtClean="0"/>
            <a:t>NAV</a:t>
          </a:r>
          <a:r>
            <a:rPr lang="ko-KR" altLang="en-US" sz="900" b="0" i="0" kern="1200" dirty="0" smtClean="0"/>
            <a:t>가 매우 낮아질 경우 </a:t>
          </a:r>
          <a:r>
            <a:rPr lang="ko-KR" altLang="en-US" sz="900" b="0" i="0" kern="1200" dirty="0" err="1" smtClean="0"/>
            <a:t>틱당</a:t>
          </a:r>
          <a:r>
            <a:rPr lang="ko-KR" altLang="en-US" sz="900" b="0" i="0" kern="1200" dirty="0" smtClean="0"/>
            <a:t> 변동 폭 증가</a:t>
          </a:r>
          <a:endParaRPr lang="ko-KR" altLang="en-US" sz="900" kern="1200" dirty="0"/>
        </a:p>
        <a:p>
          <a:pPr marL="57150" lvl="1" indent="-57150" algn="l" defTabSz="355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800" kern="1200" dirty="0" smtClean="0"/>
            <a:t>NAV(</a:t>
          </a:r>
          <a:r>
            <a:rPr lang="ko-KR" altLang="en-US" sz="800" kern="1200" dirty="0" smtClean="0"/>
            <a:t>순자산</a:t>
          </a:r>
          <a:r>
            <a:rPr lang="en-US" altLang="ko-KR" sz="800" kern="1200" dirty="0" smtClean="0"/>
            <a:t>)</a:t>
          </a:r>
          <a:endParaRPr lang="ko-KR" altLang="en-US" sz="800" kern="1200" dirty="0"/>
        </a:p>
      </dsp:txBody>
      <dsp:txXfrm>
        <a:off x="4813024" y="2563828"/>
        <a:ext cx="1016553" cy="1004602"/>
      </dsp:txXfrm>
    </dsp:sp>
    <dsp:sp modelId="{4050E420-11EB-4E6D-8A8A-A35DAECA3D2F}">
      <dsp:nvSpPr>
        <dsp:cNvPr id="0" name=""/>
        <dsp:cNvSpPr/>
      </dsp:nvSpPr>
      <dsp:spPr>
        <a:xfrm>
          <a:off x="4646886" y="677933"/>
          <a:ext cx="141702" cy="34023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02367"/>
              </a:lnTo>
              <a:lnTo>
                <a:pt x="141702" y="34023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DFF096-9453-4E72-A2E8-A818128743F5}">
      <dsp:nvSpPr>
        <dsp:cNvPr id="0" name=""/>
        <dsp:cNvSpPr/>
      </dsp:nvSpPr>
      <dsp:spPr>
        <a:xfrm>
          <a:off x="4788589" y="3743094"/>
          <a:ext cx="1079063" cy="6744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운용보수가 존재</a:t>
          </a:r>
          <a:endParaRPr lang="ko-KR" altLang="en-US" sz="900" kern="1200" dirty="0"/>
        </a:p>
      </dsp:txBody>
      <dsp:txXfrm>
        <a:off x="4808342" y="3762847"/>
        <a:ext cx="1039557" cy="634908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EBB722-4C01-445F-960C-5AEE6C0FC39F}">
      <dsp:nvSpPr>
        <dsp:cNvPr id="0" name=""/>
        <dsp:cNvSpPr/>
      </dsp:nvSpPr>
      <dsp:spPr>
        <a:xfrm>
          <a:off x="0" y="233"/>
          <a:ext cx="8260672" cy="103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700" kern="1200" dirty="0" smtClean="0"/>
            <a:t>ETN(</a:t>
          </a:r>
          <a:r>
            <a:rPr lang="en-US" sz="3700" b="0" i="0" kern="1200" dirty="0" smtClean="0"/>
            <a:t>Exchange Traded Note)</a:t>
          </a:r>
          <a:endParaRPr lang="ko-KR" altLang="en-US" sz="3700" kern="1200" dirty="0"/>
        </a:p>
      </dsp:txBody>
      <dsp:txXfrm>
        <a:off x="50718" y="50951"/>
        <a:ext cx="8159236" cy="937524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ED09C1-E9F1-42EA-919D-8B9B74EC7B21}">
      <dsp:nvSpPr>
        <dsp:cNvPr id="0" name=""/>
        <dsp:cNvSpPr/>
      </dsp:nvSpPr>
      <dsp:spPr>
        <a:xfrm>
          <a:off x="0" y="202352"/>
          <a:ext cx="4038600" cy="16485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b="0" i="0" kern="1200" dirty="0" smtClean="0"/>
            <a:t>기초 지수 변동과 수익률이 연동되도록 </a:t>
          </a:r>
          <a:r>
            <a:rPr lang="ko-KR" altLang="en-US" sz="1700" b="0" i="0" kern="1200" dirty="0" smtClean="0">
              <a:hlinkClick xmlns:r="http://schemas.openxmlformats.org/officeDocument/2006/relationships" r:id="rId1" tooltip="증권사"/>
            </a:rPr>
            <a:t>증권사</a:t>
          </a:r>
          <a:r>
            <a:rPr lang="ko-KR" altLang="en-US" sz="1700" b="0" i="0" kern="1200" dirty="0" smtClean="0"/>
            <a:t>가 발행한 파생 결합 증권</a:t>
          </a:r>
          <a:r>
            <a:rPr lang="en-US" altLang="ko-KR" sz="1700" b="0" i="0" kern="1200" dirty="0" smtClean="0"/>
            <a:t>.</a:t>
          </a:r>
        </a:p>
      </dsp:txBody>
      <dsp:txXfrm>
        <a:off x="80474" y="282826"/>
        <a:ext cx="3877652" cy="1487563"/>
      </dsp:txXfrm>
    </dsp:sp>
    <dsp:sp modelId="{DE5ED15C-C779-4168-9372-336C60D2B634}">
      <dsp:nvSpPr>
        <dsp:cNvPr id="0" name=""/>
        <dsp:cNvSpPr/>
      </dsp:nvSpPr>
      <dsp:spPr>
        <a:xfrm>
          <a:off x="0" y="1899823"/>
          <a:ext cx="4038600" cy="11281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b="0" i="0" kern="1200" dirty="0" smtClean="0"/>
            <a:t>증권사가 무담보신용으로 발행한 실물이 없고 계약으로 형성 된 상품</a:t>
          </a:r>
          <a:r>
            <a:rPr lang="en-US" altLang="ko-KR" sz="1700" b="0" i="0" kern="1200" dirty="0" smtClean="0"/>
            <a:t>.</a:t>
          </a:r>
        </a:p>
      </dsp:txBody>
      <dsp:txXfrm>
        <a:off x="55071" y="1954894"/>
        <a:ext cx="3928458" cy="1017993"/>
      </dsp:txXfrm>
    </dsp:sp>
    <dsp:sp modelId="{4C9BDA81-79E6-4F6B-8CC8-263D3968BA31}">
      <dsp:nvSpPr>
        <dsp:cNvPr id="0" name=""/>
        <dsp:cNvSpPr/>
      </dsp:nvSpPr>
      <dsp:spPr>
        <a:xfrm>
          <a:off x="0" y="3076919"/>
          <a:ext cx="4038600" cy="11281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b="0" i="0" kern="1200" dirty="0" smtClean="0"/>
            <a:t>발행한 회사는 변동하는 지수 수익률에 의해 결정되는 실질 가치를 투자자에게 만기에 지급해야 하는 의무 존재</a:t>
          </a:r>
          <a:r>
            <a:rPr lang="en-US" altLang="ko-KR" sz="1700" b="0" i="0" kern="1200" dirty="0" smtClean="0"/>
            <a:t>.</a:t>
          </a:r>
        </a:p>
      </dsp:txBody>
      <dsp:txXfrm>
        <a:off x="55071" y="3131990"/>
        <a:ext cx="3928458" cy="1017993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461F87-0DE8-4E7D-9292-00EFA52E30BD}">
      <dsp:nvSpPr>
        <dsp:cNvPr id="0" name=""/>
        <dsp:cNvSpPr/>
      </dsp:nvSpPr>
      <dsp:spPr>
        <a:xfrm>
          <a:off x="0" y="1008103"/>
          <a:ext cx="2462673" cy="246267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A32AC8-E3C5-4254-A6A9-0323A42D8DC5}">
      <dsp:nvSpPr>
        <dsp:cNvPr id="0" name=""/>
        <dsp:cNvSpPr/>
      </dsp:nvSpPr>
      <dsp:spPr>
        <a:xfrm>
          <a:off x="1231336" y="991406"/>
          <a:ext cx="2873119" cy="24626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b="0" i="0" kern="1200" dirty="0" smtClean="0"/>
            <a:t>증권거래소</a:t>
          </a:r>
          <a:r>
            <a:rPr lang="en-US" altLang="ko-KR" sz="2900" b="0" i="0" kern="1200" dirty="0" smtClean="0"/>
            <a:t>(Exchange)</a:t>
          </a:r>
          <a:r>
            <a:rPr lang="ko-KR" altLang="en-US" sz="2900" b="0" i="0" kern="1200" dirty="0" smtClean="0"/>
            <a:t>에서 매매</a:t>
          </a:r>
          <a:r>
            <a:rPr lang="en-US" altLang="ko-KR" sz="2900" b="0" i="0" kern="1200" dirty="0" smtClean="0"/>
            <a:t>(trade) </a:t>
          </a:r>
          <a:r>
            <a:rPr lang="ko-KR" altLang="en-US" sz="2900" b="0" i="0" kern="1200" dirty="0" smtClean="0"/>
            <a:t>가능한 증권</a:t>
          </a:r>
          <a:r>
            <a:rPr lang="en-US" altLang="ko-KR" sz="2900" b="0" i="0" kern="1200" dirty="0" smtClean="0"/>
            <a:t>(Note)</a:t>
          </a:r>
          <a:endParaRPr lang="ko-KR" sz="2900" kern="1200" dirty="0">
            <a:latin typeface="D2Coding" pitchFamily="49" charset="-127"/>
            <a:ea typeface="D2Coding" pitchFamily="49" charset="-127"/>
          </a:endParaRPr>
        </a:p>
      </dsp:txBody>
      <dsp:txXfrm>
        <a:off x="1231336" y="991406"/>
        <a:ext cx="2873119" cy="24626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EBB722-4C01-445F-960C-5AEE6C0FC39F}">
      <dsp:nvSpPr>
        <dsp:cNvPr id="0" name=""/>
        <dsp:cNvSpPr/>
      </dsp:nvSpPr>
      <dsp:spPr>
        <a:xfrm>
          <a:off x="0" y="233"/>
          <a:ext cx="8260672" cy="103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700" kern="1200" dirty="0" smtClean="0"/>
            <a:t>Index Fund/</a:t>
          </a:r>
          <a:r>
            <a:rPr lang="ko-KR" altLang="en-US" sz="3700" kern="1200" dirty="0" smtClean="0"/>
            <a:t>인덱스펀드</a:t>
          </a:r>
          <a:endParaRPr lang="ko-KR" altLang="en-US" sz="3700" kern="1200" dirty="0"/>
        </a:p>
      </dsp:txBody>
      <dsp:txXfrm>
        <a:off x="50718" y="50951"/>
        <a:ext cx="8159236" cy="9375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3C22F3-519C-4C88-A76F-81C1F63F227E}">
      <dsp:nvSpPr>
        <dsp:cNvPr id="0" name=""/>
        <dsp:cNvSpPr/>
      </dsp:nvSpPr>
      <dsp:spPr>
        <a:xfrm>
          <a:off x="0" y="307088"/>
          <a:ext cx="4038600" cy="13004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atin typeface="D2Coding" pitchFamily="49" charset="-127"/>
              <a:ea typeface="D2Coding" pitchFamily="49" charset="-127"/>
            </a:rPr>
            <a:t>주식에 투자하는 가장 좋은 방법은 인덱스 펀드에 투자하는 것이다</a:t>
          </a:r>
          <a:r>
            <a:rPr lang="en-US" altLang="ko-KR" sz="1600" kern="1200" dirty="0" smtClean="0">
              <a:latin typeface="D2Coding" pitchFamily="49" charset="-127"/>
              <a:ea typeface="D2Coding" pitchFamily="49" charset="-127"/>
            </a:rPr>
            <a:t>. </a:t>
          </a:r>
          <a:r>
            <a:rPr lang="ko-KR" altLang="en-US" sz="1600" kern="1200" dirty="0" smtClean="0">
              <a:latin typeface="D2Coding" pitchFamily="49" charset="-127"/>
              <a:ea typeface="D2Coding" pitchFamily="49" charset="-127"/>
            </a:rPr>
            <a:t>이는 투자자에게 유리한 저가 상품이다</a:t>
          </a:r>
          <a:r>
            <a:rPr lang="en-US" altLang="ko-KR" sz="1600" kern="1200" dirty="0" smtClean="0">
              <a:latin typeface="D2Coding" pitchFamily="49" charset="-127"/>
              <a:ea typeface="D2Coding" pitchFamily="49" charset="-127"/>
            </a:rPr>
            <a:t>. </a:t>
          </a:r>
          <a:endParaRPr lang="ko-KR" altLang="en-US" sz="1600" kern="1200" dirty="0">
            <a:latin typeface="D2Coding" pitchFamily="49" charset="-127"/>
            <a:ea typeface="D2Coding" pitchFamily="49" charset="-127"/>
          </a:endParaRPr>
        </a:p>
      </dsp:txBody>
      <dsp:txXfrm>
        <a:off x="63483" y="370571"/>
        <a:ext cx="3911634" cy="1173489"/>
      </dsp:txXfrm>
    </dsp:sp>
    <dsp:sp modelId="{736901A3-9076-4257-AEA6-213959D9A8E4}">
      <dsp:nvSpPr>
        <dsp:cNvPr id="0" name=""/>
        <dsp:cNvSpPr/>
      </dsp:nvSpPr>
      <dsp:spPr>
        <a:xfrm>
          <a:off x="0" y="1607543"/>
          <a:ext cx="4038600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26" tIns="20320" rIns="113792" bIns="20320" numCol="1" spcCol="1270" anchor="t" anchorCtr="0">
          <a:noAutofit/>
        </a:bodyPr>
        <a:lstStyle/>
        <a:p>
          <a:pPr marL="114300" lvl="1" indent="-114300" algn="r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1200" kern="1200" dirty="0" err="1" smtClean="0">
              <a:latin typeface="D2Coding" pitchFamily="49" charset="-127"/>
              <a:ea typeface="D2Coding" pitchFamily="49" charset="-127"/>
            </a:rPr>
            <a:t>워렌</a:t>
          </a:r>
          <a:r>
            <a:rPr lang="ko-KR" altLang="en-US" sz="1200" kern="1200" dirty="0" smtClean="0">
              <a:latin typeface="D2Coding" pitchFamily="49" charset="-127"/>
              <a:ea typeface="D2Coding" pitchFamily="49" charset="-127"/>
            </a:rPr>
            <a:t> </a:t>
          </a:r>
          <a:r>
            <a:rPr lang="ko-KR" altLang="en-US" sz="1200" kern="1200" dirty="0" err="1" smtClean="0">
              <a:latin typeface="D2Coding" pitchFamily="49" charset="-127"/>
              <a:ea typeface="D2Coding" pitchFamily="49" charset="-127"/>
            </a:rPr>
            <a:t>버핏</a:t>
          </a:r>
          <a:endParaRPr lang="ko-KR" altLang="en-US" sz="1200" kern="1200" dirty="0">
            <a:latin typeface="D2Coding" pitchFamily="49" charset="-127"/>
            <a:ea typeface="D2Coding" pitchFamily="49" charset="-127"/>
          </a:endParaRPr>
        </a:p>
      </dsp:txBody>
      <dsp:txXfrm>
        <a:off x="0" y="1607543"/>
        <a:ext cx="4038600" cy="264960"/>
      </dsp:txXfrm>
    </dsp:sp>
    <dsp:sp modelId="{0BEA5B08-95BF-46F6-AF98-0D6626020F12}">
      <dsp:nvSpPr>
        <dsp:cNvPr id="0" name=""/>
        <dsp:cNvSpPr/>
      </dsp:nvSpPr>
      <dsp:spPr>
        <a:xfrm>
          <a:off x="0" y="1872504"/>
          <a:ext cx="4038600" cy="13004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atin typeface="D2Coding" pitchFamily="49" charset="-127"/>
              <a:ea typeface="D2Coding" pitchFamily="49" charset="-127"/>
            </a:rPr>
            <a:t>특정 지수 복제가 목적인 </a:t>
          </a:r>
          <a:r>
            <a:rPr lang="ko-KR" altLang="en-US" sz="1600" kern="1200" dirty="0" err="1" smtClean="0">
              <a:solidFill>
                <a:srgbClr val="FF0000"/>
              </a:solidFill>
              <a:latin typeface="D2Coding" pitchFamily="49" charset="-127"/>
              <a:ea typeface="D2Coding" pitchFamily="49" charset="-127"/>
            </a:rPr>
            <a:t>패시브</a:t>
          </a:r>
          <a:r>
            <a:rPr lang="ko-KR" altLang="en-US" sz="1600" kern="1200" dirty="0" smtClean="0">
              <a:latin typeface="D2Coding" pitchFamily="49" charset="-127"/>
              <a:ea typeface="D2Coding" pitchFamily="49" charset="-127"/>
            </a:rPr>
            <a:t> 펀드</a:t>
          </a:r>
          <a:r>
            <a:rPr lang="en-US" altLang="ko-KR" sz="1600" kern="1200" dirty="0" smtClean="0">
              <a:latin typeface="D2Coding" pitchFamily="49" charset="-127"/>
              <a:ea typeface="D2Coding" pitchFamily="49" charset="-127"/>
            </a:rPr>
            <a:t>.</a:t>
          </a:r>
        </a:p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0" i="0" kern="1200" dirty="0" smtClean="0">
              <a:latin typeface="D2Coding" pitchFamily="49" charset="-127"/>
              <a:ea typeface="D2Coding" pitchFamily="49" charset="-127"/>
            </a:rPr>
            <a:t>운용수수료 </a:t>
          </a:r>
          <a:r>
            <a:rPr lang="en-US" altLang="ko-KR" sz="1600" b="0" i="0" kern="1200" dirty="0" smtClean="0">
              <a:latin typeface="D2Coding" pitchFamily="49" charset="-127"/>
              <a:ea typeface="D2Coding" pitchFamily="49" charset="-127"/>
            </a:rPr>
            <a:t>: </a:t>
          </a:r>
          <a:r>
            <a:rPr lang="ko-KR" altLang="en-US" sz="1600" b="0" i="0" kern="1200" dirty="0" smtClean="0">
              <a:latin typeface="D2Coding" pitchFamily="49" charset="-127"/>
              <a:ea typeface="D2Coding" pitchFamily="49" charset="-127"/>
            </a:rPr>
            <a:t>최소 </a:t>
          </a:r>
          <a:endParaRPr lang="en-US" altLang="ko-KR" sz="1600" b="0" i="0" kern="1200" dirty="0" smtClean="0">
            <a:latin typeface="D2Coding" pitchFamily="49" charset="-127"/>
            <a:ea typeface="D2Coding" pitchFamily="49" charset="-127"/>
          </a:endParaRPr>
        </a:p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0" i="0" kern="1200" dirty="0" smtClean="0">
              <a:latin typeface="D2Coding" pitchFamily="49" charset="-127"/>
              <a:ea typeface="D2Coding" pitchFamily="49" charset="-127"/>
            </a:rPr>
            <a:t>펀드수익률 </a:t>
          </a:r>
          <a:r>
            <a:rPr lang="en-US" altLang="ko-KR" sz="1600" b="0" i="0" kern="1200" dirty="0" smtClean="0">
              <a:latin typeface="D2Coding" pitchFamily="49" charset="-127"/>
              <a:ea typeface="D2Coding" pitchFamily="49" charset="-127"/>
            </a:rPr>
            <a:t>: </a:t>
          </a:r>
          <a:r>
            <a:rPr lang="ko-KR" altLang="en-US" sz="1600" b="0" i="0" kern="1200" dirty="0" smtClean="0">
              <a:latin typeface="D2Coding" pitchFamily="49" charset="-127"/>
              <a:ea typeface="D2Coding" pitchFamily="49" charset="-127"/>
            </a:rPr>
            <a:t>시장의 평균수익률을 추구</a:t>
          </a:r>
          <a:endParaRPr lang="en-US" altLang="ko-KR" sz="1600" kern="1200" dirty="0" smtClean="0">
            <a:latin typeface="D2Coding" pitchFamily="49" charset="-127"/>
            <a:ea typeface="D2Coding" pitchFamily="49" charset="-127"/>
          </a:endParaRPr>
        </a:p>
      </dsp:txBody>
      <dsp:txXfrm>
        <a:off x="63483" y="1935987"/>
        <a:ext cx="3911634" cy="1173489"/>
      </dsp:txXfrm>
    </dsp:sp>
    <dsp:sp modelId="{36E5CAFE-6EA6-41CB-83EE-D8E95CBA2A6D}">
      <dsp:nvSpPr>
        <dsp:cNvPr id="0" name=""/>
        <dsp:cNvSpPr/>
      </dsp:nvSpPr>
      <dsp:spPr>
        <a:xfrm>
          <a:off x="0" y="3172959"/>
          <a:ext cx="4038600" cy="927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26" tIns="20320" rIns="113792" bIns="20320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1200" kern="1200" dirty="0" err="1" smtClean="0">
              <a:latin typeface="D2Coding" pitchFamily="49" charset="-127"/>
              <a:ea typeface="D2Coding" pitchFamily="49" charset="-127"/>
            </a:rPr>
            <a:t>패시브</a:t>
          </a:r>
          <a:r>
            <a:rPr lang="ko-KR" altLang="en-US" sz="1200" kern="1200" dirty="0" smtClean="0">
              <a:latin typeface="D2Coding" pitchFamily="49" charset="-127"/>
              <a:ea typeface="D2Coding" pitchFamily="49" charset="-127"/>
            </a:rPr>
            <a:t> </a:t>
          </a:r>
          <a:r>
            <a:rPr lang="en-US" altLang="ko-KR" sz="1200" kern="1200" dirty="0" smtClean="0">
              <a:latin typeface="D2Coding" pitchFamily="49" charset="-127"/>
              <a:ea typeface="D2Coding" pitchFamily="49" charset="-127"/>
            </a:rPr>
            <a:t>: </a:t>
          </a:r>
          <a:r>
            <a:rPr lang="ko-KR" altLang="en-US" sz="1200" kern="1200" dirty="0" smtClean="0">
              <a:latin typeface="D2Coding" pitchFamily="49" charset="-127"/>
              <a:ea typeface="D2Coding" pitchFamily="49" charset="-127"/>
            </a:rPr>
            <a:t>자신이 매입할 유가증권을 고를 수 없음</a:t>
          </a:r>
          <a:r>
            <a:rPr lang="en-US" altLang="ko-KR" sz="1200" kern="1200" dirty="0" smtClean="0">
              <a:latin typeface="D2Coding" pitchFamily="49" charset="-127"/>
              <a:ea typeface="D2Coding" pitchFamily="49" charset="-127"/>
            </a:rPr>
            <a:t>. </a:t>
          </a:r>
          <a:r>
            <a:rPr lang="ko-KR" altLang="en-US" sz="1200" kern="1200" dirty="0" smtClean="0">
              <a:latin typeface="D2Coding" pitchFamily="49" charset="-127"/>
              <a:ea typeface="D2Coding" pitchFamily="49" charset="-127"/>
            </a:rPr>
            <a:t>수동적인 운용방식</a:t>
          </a:r>
          <a:endParaRPr lang="ko-KR" altLang="en-US" sz="1200" kern="1200" dirty="0">
            <a:latin typeface="D2Coding" pitchFamily="49" charset="-127"/>
            <a:ea typeface="D2Coding" pitchFamily="49" charset="-127"/>
          </a:endParaRP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1200" kern="1200" dirty="0" smtClean="0">
              <a:latin typeface="D2Coding" pitchFamily="49" charset="-127"/>
              <a:ea typeface="D2Coding" pitchFamily="49" charset="-127"/>
            </a:rPr>
            <a:t>액티브 </a:t>
          </a:r>
          <a:r>
            <a:rPr lang="en-US" altLang="ko-KR" sz="1200" kern="1200" dirty="0" smtClean="0">
              <a:latin typeface="D2Coding" pitchFamily="49" charset="-127"/>
              <a:ea typeface="D2Coding" pitchFamily="49" charset="-127"/>
            </a:rPr>
            <a:t>: </a:t>
          </a:r>
          <a:r>
            <a:rPr lang="ko-KR" altLang="en-US" sz="1200" kern="1200" dirty="0" smtClean="0">
              <a:latin typeface="D2Coding" pitchFamily="49" charset="-127"/>
              <a:ea typeface="D2Coding" pitchFamily="49" charset="-127"/>
            </a:rPr>
            <a:t>펀드 매니저가 매입할 유가증권을 고를 수 있음</a:t>
          </a:r>
          <a:r>
            <a:rPr lang="en-US" altLang="ko-KR" sz="1200" kern="1200" dirty="0" smtClean="0">
              <a:latin typeface="D2Coding" pitchFamily="49" charset="-127"/>
              <a:ea typeface="D2Coding" pitchFamily="49" charset="-127"/>
            </a:rPr>
            <a:t>. </a:t>
          </a:r>
          <a:r>
            <a:rPr lang="ko-KR" altLang="en-US" sz="1200" kern="1200" dirty="0" smtClean="0">
              <a:latin typeface="D2Coding" pitchFamily="49" charset="-127"/>
              <a:ea typeface="D2Coding" pitchFamily="49" charset="-127"/>
            </a:rPr>
            <a:t>능동적인 운용방식</a:t>
          </a:r>
          <a:endParaRPr lang="ko-KR" altLang="en-US" sz="1200" kern="1200" dirty="0">
            <a:latin typeface="D2Coding" pitchFamily="49" charset="-127"/>
            <a:ea typeface="D2Coding" pitchFamily="49" charset="-127"/>
          </a:endParaRPr>
        </a:p>
      </dsp:txBody>
      <dsp:txXfrm>
        <a:off x="0" y="3172959"/>
        <a:ext cx="4038600" cy="9273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F76302-071A-409D-9813-020D5EFFAE20}">
      <dsp:nvSpPr>
        <dsp:cNvPr id="0" name=""/>
        <dsp:cNvSpPr/>
      </dsp:nvSpPr>
      <dsp:spPr>
        <a:xfrm rot="5400000">
          <a:off x="2223486" y="-638867"/>
          <a:ext cx="1045522" cy="258470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100" kern="1200" dirty="0" smtClean="0">
              <a:latin typeface="D2Coding" pitchFamily="49" charset="-127"/>
              <a:ea typeface="D2Coding" pitchFamily="49" charset="-127"/>
            </a:rPr>
            <a:t>인덱스 펀드 </a:t>
          </a:r>
          <a:r>
            <a:rPr lang="en-US" altLang="ko-KR" sz="1100" kern="1200" dirty="0" smtClean="0">
              <a:latin typeface="D2Coding" pitchFamily="49" charset="-127"/>
              <a:ea typeface="D2Coding" pitchFamily="49" charset="-127"/>
            </a:rPr>
            <a:t>+ </a:t>
          </a:r>
          <a:r>
            <a:rPr lang="ko-KR" altLang="en-US" sz="1100" kern="1200" dirty="0" smtClean="0">
              <a:latin typeface="D2Coding" pitchFamily="49" charset="-127"/>
              <a:ea typeface="D2Coding" pitchFamily="49" charset="-127"/>
            </a:rPr>
            <a:t>파생상품 </a:t>
          </a:r>
          <a:r>
            <a:rPr lang="en-US" altLang="ko-KR" sz="1100" kern="1200" dirty="0" smtClean="0">
              <a:latin typeface="D2Coding" pitchFamily="49" charset="-127"/>
              <a:ea typeface="D2Coding" pitchFamily="49" charset="-127"/>
            </a:rPr>
            <a:t>= </a:t>
          </a:r>
          <a:r>
            <a:rPr lang="ko-KR" altLang="en-US" sz="1100" kern="1200" dirty="0" smtClean="0">
              <a:latin typeface="D2Coding" pitchFamily="49" charset="-127"/>
              <a:ea typeface="D2Coding" pitchFamily="49" charset="-127"/>
            </a:rPr>
            <a:t>추가수익</a:t>
          </a:r>
          <a:endParaRPr lang="ko-KR" sz="1100" kern="1200" dirty="0">
            <a:latin typeface="D2Coding" pitchFamily="49" charset="-127"/>
            <a:ea typeface="D2Coding" pitchFamily="49" charset="-127"/>
          </a:endParaRPr>
        </a:p>
        <a:p>
          <a:pPr marL="57150" lvl="1" indent="-57150" algn="l" defTabSz="48895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100" kern="1200" dirty="0" err="1" smtClean="0">
              <a:latin typeface="D2Coding" pitchFamily="49" charset="-127"/>
              <a:ea typeface="D2Coding" pitchFamily="49" charset="-127"/>
            </a:rPr>
            <a:t>코스피</a:t>
          </a:r>
          <a:r>
            <a:rPr lang="ko-KR" altLang="en-US" sz="1100" kern="1200" dirty="0" smtClean="0">
              <a:latin typeface="D2Coding" pitchFamily="49" charset="-127"/>
              <a:ea typeface="D2Coding" pitchFamily="49" charset="-127"/>
            </a:rPr>
            <a:t> </a:t>
          </a:r>
          <a:r>
            <a:rPr lang="en-US" altLang="ko-KR" sz="1100" kern="1200" dirty="0" smtClean="0">
              <a:latin typeface="D2Coding" pitchFamily="49" charset="-127"/>
              <a:ea typeface="D2Coding" pitchFamily="49" charset="-127"/>
            </a:rPr>
            <a:t>200</a:t>
          </a:r>
          <a:r>
            <a:rPr lang="ko-KR" altLang="en-US" sz="1100" kern="1200" dirty="0" smtClean="0">
              <a:latin typeface="D2Coding" pitchFamily="49" charset="-127"/>
              <a:ea typeface="D2Coding" pitchFamily="49" charset="-127"/>
            </a:rPr>
            <a:t>지수 </a:t>
          </a:r>
          <a:r>
            <a:rPr lang="en-US" altLang="ko-KR" sz="1100" kern="1200" dirty="0" smtClean="0">
              <a:latin typeface="D2Coding" pitchFamily="49" charset="-127"/>
              <a:ea typeface="D2Coding" pitchFamily="49" charset="-127"/>
            </a:rPr>
            <a:t>2</a:t>
          </a:r>
          <a:r>
            <a:rPr lang="ko-KR" altLang="en-US" sz="1100" kern="1200" dirty="0" smtClean="0">
              <a:latin typeface="D2Coding" pitchFamily="49" charset="-127"/>
              <a:ea typeface="D2Coding" pitchFamily="49" charset="-127"/>
            </a:rPr>
            <a:t>배 </a:t>
          </a:r>
          <a:r>
            <a:rPr lang="ko-KR" altLang="en-US" sz="1100" kern="1200" dirty="0" err="1" smtClean="0">
              <a:latin typeface="D2Coding" pitchFamily="49" charset="-127"/>
              <a:ea typeface="D2Coding" pitchFamily="49" charset="-127"/>
            </a:rPr>
            <a:t>레버리지</a:t>
          </a:r>
          <a:endParaRPr lang="ko-KR" sz="1100" kern="1200" dirty="0">
            <a:latin typeface="D2Coding" pitchFamily="49" charset="-127"/>
            <a:ea typeface="D2Coding" pitchFamily="49" charset="-127"/>
          </a:endParaRPr>
        </a:p>
        <a:p>
          <a:pPr marL="57150" lvl="1" indent="-57150" algn="l" defTabSz="48895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100" kern="1200" dirty="0" err="1" smtClean="0">
              <a:latin typeface="D2Coding" pitchFamily="49" charset="-127"/>
              <a:ea typeface="D2Coding" pitchFamily="49" charset="-127"/>
            </a:rPr>
            <a:t>리스크</a:t>
          </a:r>
          <a:r>
            <a:rPr lang="ko-KR" altLang="en-US" sz="1100" kern="1200" dirty="0" smtClean="0">
              <a:latin typeface="D2Coding" pitchFamily="49" charset="-127"/>
              <a:ea typeface="D2Coding" pitchFamily="49" charset="-127"/>
            </a:rPr>
            <a:t> </a:t>
          </a:r>
          <a:r>
            <a:rPr lang="en-US" altLang="ko-KR" sz="1100" kern="1200" dirty="0" smtClean="0">
              <a:latin typeface="D2Coding" pitchFamily="49" charset="-127"/>
              <a:ea typeface="D2Coding" pitchFamily="49" charset="-127"/>
            </a:rPr>
            <a:t>2</a:t>
          </a:r>
          <a:r>
            <a:rPr lang="ko-KR" altLang="en-US" sz="1100" kern="1200" dirty="0" smtClean="0">
              <a:latin typeface="D2Coding" pitchFamily="49" charset="-127"/>
              <a:ea typeface="D2Coding" pitchFamily="49" charset="-127"/>
            </a:rPr>
            <a:t>배 리턴 </a:t>
          </a:r>
          <a:r>
            <a:rPr lang="en-US" altLang="ko-KR" sz="1100" kern="1200" dirty="0" smtClean="0">
              <a:latin typeface="D2Coding" pitchFamily="49" charset="-127"/>
              <a:ea typeface="D2Coding" pitchFamily="49" charset="-127"/>
            </a:rPr>
            <a:t>2</a:t>
          </a:r>
          <a:r>
            <a:rPr lang="ko-KR" altLang="en-US" sz="1100" kern="1200" dirty="0" smtClean="0">
              <a:latin typeface="D2Coding" pitchFamily="49" charset="-127"/>
              <a:ea typeface="D2Coding" pitchFamily="49" charset="-127"/>
            </a:rPr>
            <a:t>배</a:t>
          </a:r>
          <a:endParaRPr lang="ko-KR" sz="1100" kern="1200" dirty="0">
            <a:latin typeface="D2Coding" pitchFamily="49" charset="-127"/>
            <a:ea typeface="D2Coding" pitchFamily="49" charset="-127"/>
          </a:endParaRPr>
        </a:p>
      </dsp:txBody>
      <dsp:txXfrm rot="-5400000">
        <a:off x="1453895" y="181762"/>
        <a:ext cx="2533666" cy="943446"/>
      </dsp:txXfrm>
    </dsp:sp>
    <dsp:sp modelId="{9D080FB2-6994-436F-A909-F8BD09692053}">
      <dsp:nvSpPr>
        <dsp:cNvPr id="0" name=""/>
        <dsp:cNvSpPr/>
      </dsp:nvSpPr>
      <dsp:spPr>
        <a:xfrm>
          <a:off x="0" y="32"/>
          <a:ext cx="1453896" cy="13069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100" kern="1200" dirty="0" err="1" smtClean="0">
              <a:latin typeface="D2Coding" pitchFamily="49" charset="-127"/>
              <a:ea typeface="D2Coding" pitchFamily="49" charset="-127"/>
            </a:rPr>
            <a:t>레버리지</a:t>
          </a:r>
          <a:r>
            <a:rPr lang="ko-KR" sz="2100" kern="1200" dirty="0" smtClean="0">
              <a:latin typeface="D2Coding" pitchFamily="49" charset="-127"/>
              <a:ea typeface="D2Coding" pitchFamily="49" charset="-127"/>
            </a:rPr>
            <a:t> 인덱스 펀드</a:t>
          </a:r>
          <a:endParaRPr lang="ko-KR" sz="2100" kern="1200" dirty="0">
            <a:latin typeface="D2Coding" pitchFamily="49" charset="-127"/>
            <a:ea typeface="D2Coding" pitchFamily="49" charset="-127"/>
          </a:endParaRPr>
        </a:p>
      </dsp:txBody>
      <dsp:txXfrm>
        <a:off x="63798" y="63830"/>
        <a:ext cx="1326300" cy="1179306"/>
      </dsp:txXfrm>
    </dsp:sp>
    <dsp:sp modelId="{E478B4E1-9891-475F-8783-CE8C9EFFC8CB}">
      <dsp:nvSpPr>
        <dsp:cNvPr id="0" name=""/>
        <dsp:cNvSpPr/>
      </dsp:nvSpPr>
      <dsp:spPr>
        <a:xfrm rot="5400000">
          <a:off x="2223486" y="733379"/>
          <a:ext cx="1045522" cy="258470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100" kern="1200" dirty="0" smtClean="0">
              <a:latin typeface="D2Coding" pitchFamily="49" charset="-127"/>
              <a:ea typeface="D2Coding" pitchFamily="49" charset="-127"/>
            </a:rPr>
            <a:t>기호만 반대로 </a:t>
          </a:r>
          <a:r>
            <a:rPr lang="ko-KR" altLang="en-US" sz="1100" kern="1200" dirty="0" err="1" smtClean="0">
              <a:latin typeface="D2Coding" pitchFamily="49" charset="-127"/>
              <a:ea typeface="D2Coding" pitchFamily="49" charset="-127"/>
            </a:rPr>
            <a:t>붙은거라</a:t>
          </a:r>
          <a:r>
            <a:rPr lang="ko-KR" altLang="en-US" sz="1100" kern="1200" dirty="0" smtClean="0">
              <a:latin typeface="D2Coding" pitchFamily="49" charset="-127"/>
              <a:ea typeface="D2Coding" pitchFamily="49" charset="-127"/>
            </a:rPr>
            <a:t> </a:t>
          </a:r>
          <a:r>
            <a:rPr lang="ko-KR" altLang="en-US" sz="1100" kern="1200" dirty="0" err="1" smtClean="0">
              <a:latin typeface="D2Coding" pitchFamily="49" charset="-127"/>
              <a:ea typeface="D2Coding" pitchFamily="49" charset="-127"/>
            </a:rPr>
            <a:t>이해하면됨</a:t>
          </a:r>
          <a:r>
            <a:rPr lang="en-US" altLang="ko-KR" sz="1100" kern="1200" dirty="0" smtClean="0">
              <a:latin typeface="D2Coding" pitchFamily="49" charset="-127"/>
              <a:ea typeface="D2Coding" pitchFamily="49" charset="-127"/>
            </a:rPr>
            <a:t>.</a:t>
          </a:r>
          <a:endParaRPr lang="ko-KR" sz="1100" kern="1200" dirty="0">
            <a:latin typeface="D2Coding" pitchFamily="49" charset="-127"/>
            <a:ea typeface="D2Coding" pitchFamily="49" charset="-127"/>
          </a:endParaRPr>
        </a:p>
        <a:p>
          <a:pPr marL="57150" lvl="1" indent="-57150" algn="l" defTabSz="48895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100" kern="1200" dirty="0" smtClean="0">
              <a:latin typeface="D2Coding" pitchFamily="49" charset="-127"/>
              <a:ea typeface="D2Coding" pitchFamily="49" charset="-127"/>
            </a:rPr>
            <a:t>주가지수가 하락할거 </a:t>
          </a:r>
          <a:r>
            <a:rPr lang="ko-KR" altLang="en-US" sz="1100" kern="1200" dirty="0" err="1" smtClean="0">
              <a:latin typeface="D2Coding" pitchFamily="49" charset="-127"/>
              <a:ea typeface="D2Coding" pitchFamily="49" charset="-127"/>
            </a:rPr>
            <a:t>같을때</a:t>
          </a:r>
          <a:r>
            <a:rPr lang="ko-KR" altLang="en-US" sz="1100" kern="1200" dirty="0" smtClean="0">
              <a:latin typeface="D2Coding" pitchFamily="49" charset="-127"/>
              <a:ea typeface="D2Coding" pitchFamily="49" charset="-127"/>
            </a:rPr>
            <a:t> 투자</a:t>
          </a:r>
          <a:endParaRPr lang="ko-KR" sz="1100" kern="1200" dirty="0">
            <a:latin typeface="D2Coding" pitchFamily="49" charset="-127"/>
            <a:ea typeface="D2Coding" pitchFamily="49" charset="-127"/>
          </a:endParaRPr>
        </a:p>
        <a:p>
          <a:pPr marL="57150" lvl="1" indent="-57150" algn="l" defTabSz="48895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100" kern="1200" dirty="0" err="1" smtClean="0">
              <a:latin typeface="D2Coding" pitchFamily="49" charset="-127"/>
              <a:ea typeface="D2Coding" pitchFamily="49" charset="-127"/>
            </a:rPr>
            <a:t>공매도나</a:t>
          </a:r>
          <a:r>
            <a:rPr lang="ko-KR" altLang="en-US" sz="1100" kern="1200" dirty="0" smtClean="0">
              <a:latin typeface="D2Coding" pitchFamily="49" charset="-127"/>
              <a:ea typeface="D2Coding" pitchFamily="49" charset="-127"/>
            </a:rPr>
            <a:t> </a:t>
          </a:r>
          <a:r>
            <a:rPr lang="ko-KR" altLang="en-US" sz="1100" kern="1200" dirty="0" err="1" smtClean="0">
              <a:latin typeface="D2Coding" pitchFamily="49" charset="-127"/>
              <a:ea typeface="D2Coding" pitchFamily="49" charset="-127"/>
            </a:rPr>
            <a:t>풋</a:t>
          </a:r>
          <a:r>
            <a:rPr lang="ko-KR" altLang="en-US" sz="1100" kern="1200" dirty="0" smtClean="0">
              <a:latin typeface="D2Coding" pitchFamily="49" charset="-127"/>
              <a:ea typeface="D2Coding" pitchFamily="49" charset="-127"/>
            </a:rPr>
            <a:t> 옵션 외에 지수하락에 </a:t>
          </a:r>
          <a:r>
            <a:rPr lang="ko-KR" altLang="en-US" sz="1100" kern="1200" dirty="0" err="1" smtClean="0">
              <a:latin typeface="D2Coding" pitchFamily="49" charset="-127"/>
              <a:ea typeface="D2Coding" pitchFamily="49" charset="-127"/>
            </a:rPr>
            <a:t>베팅하기</a:t>
          </a:r>
          <a:r>
            <a:rPr lang="ko-KR" altLang="en-US" sz="1100" kern="1200" dirty="0" smtClean="0">
              <a:latin typeface="D2Coding" pitchFamily="49" charset="-127"/>
              <a:ea typeface="D2Coding" pitchFamily="49" charset="-127"/>
            </a:rPr>
            <a:t> 좋은 방법</a:t>
          </a:r>
          <a:endParaRPr lang="ko-KR" sz="1100" kern="1200" dirty="0">
            <a:latin typeface="D2Coding" pitchFamily="49" charset="-127"/>
            <a:ea typeface="D2Coding" pitchFamily="49" charset="-127"/>
          </a:endParaRPr>
        </a:p>
      </dsp:txBody>
      <dsp:txXfrm rot="-5400000">
        <a:off x="1453895" y="1554008"/>
        <a:ext cx="2533666" cy="943446"/>
      </dsp:txXfrm>
    </dsp:sp>
    <dsp:sp modelId="{4A7D3ACD-E7EA-4BF1-9C05-9C6316D18CB8}">
      <dsp:nvSpPr>
        <dsp:cNvPr id="0" name=""/>
        <dsp:cNvSpPr/>
      </dsp:nvSpPr>
      <dsp:spPr>
        <a:xfrm>
          <a:off x="0" y="1372280"/>
          <a:ext cx="1453896" cy="13069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100" kern="1200" dirty="0" err="1" smtClean="0">
              <a:latin typeface="D2Coding" pitchFamily="49" charset="-127"/>
              <a:ea typeface="D2Coding" pitchFamily="49" charset="-127"/>
            </a:rPr>
            <a:t>인버스</a:t>
          </a:r>
          <a:r>
            <a:rPr lang="ko-KR" sz="2100" kern="1200" dirty="0" smtClean="0">
              <a:latin typeface="D2Coding" pitchFamily="49" charset="-127"/>
              <a:ea typeface="D2Coding" pitchFamily="49" charset="-127"/>
            </a:rPr>
            <a:t> 인덱스 펀드</a:t>
          </a:r>
          <a:endParaRPr lang="ko-KR" sz="2100" kern="1200" dirty="0">
            <a:latin typeface="D2Coding" pitchFamily="49" charset="-127"/>
            <a:ea typeface="D2Coding" pitchFamily="49" charset="-127"/>
          </a:endParaRPr>
        </a:p>
      </dsp:txBody>
      <dsp:txXfrm>
        <a:off x="63798" y="1436078"/>
        <a:ext cx="1326300" cy="11793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8A4AA1-A666-407D-B7E5-C184CF332EB3}">
      <dsp:nvSpPr>
        <dsp:cNvPr id="0" name=""/>
        <dsp:cNvSpPr/>
      </dsp:nvSpPr>
      <dsp:spPr>
        <a:xfrm>
          <a:off x="-1538910" y="-240722"/>
          <a:ext cx="1849596" cy="1849596"/>
        </a:xfrm>
        <a:prstGeom prst="blockArc">
          <a:avLst>
            <a:gd name="adj1" fmla="val 18900000"/>
            <a:gd name="adj2" fmla="val 2700000"/>
            <a:gd name="adj3" fmla="val 1168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9837C-5671-4C4F-90E2-2C4735C4563B}">
      <dsp:nvSpPr>
        <dsp:cNvPr id="0" name=""/>
        <dsp:cNvSpPr/>
      </dsp:nvSpPr>
      <dsp:spPr>
        <a:xfrm>
          <a:off x="251500" y="195454"/>
          <a:ext cx="3845738" cy="390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0240" tIns="22860" rIns="22860" bIns="22860" numCol="1" spcCol="1270" anchor="ctr" anchorCtr="0">
          <a:noAutofit/>
        </a:bodyPr>
        <a:lstStyle/>
        <a:p>
          <a:pPr lvl="0" algn="ctr" defTabSz="4000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>
              <a:latin typeface="D2Coding" pitchFamily="49" charset="-127"/>
              <a:ea typeface="D2Coding" pitchFamily="49" charset="-127"/>
            </a:rPr>
            <a:t>인덱스 구성 종목 정할 때  시가총액 비중대로 펀드 포트폴리오 채움</a:t>
          </a:r>
          <a:r>
            <a:rPr lang="en-US" altLang="ko-KR" sz="900" kern="1200" dirty="0" smtClean="0">
              <a:latin typeface="D2Coding" pitchFamily="49" charset="-127"/>
              <a:ea typeface="D2Coding" pitchFamily="49" charset="-127"/>
            </a:rPr>
            <a:t>. </a:t>
          </a:r>
          <a:r>
            <a:rPr lang="ko-KR" altLang="en-US" sz="900" kern="1200" dirty="0" smtClean="0">
              <a:latin typeface="D2Coding" pitchFamily="49" charset="-127"/>
              <a:ea typeface="D2Coding" pitchFamily="49" charset="-127"/>
            </a:rPr>
            <a:t>잘하는 사람은 직접 포트폴리오 짬</a:t>
          </a:r>
          <a:r>
            <a:rPr lang="en-US" altLang="ko-KR" sz="900" kern="1200" dirty="0" smtClean="0">
              <a:latin typeface="D2Coding" pitchFamily="49" charset="-127"/>
              <a:ea typeface="D2Coding" pitchFamily="49" charset="-127"/>
            </a:rPr>
            <a:t>.</a:t>
          </a:r>
          <a:endParaRPr lang="ko-KR" sz="900" kern="1200" dirty="0">
            <a:latin typeface="D2Coding" pitchFamily="49" charset="-127"/>
            <a:ea typeface="D2Coding" pitchFamily="49" charset="-127"/>
          </a:endParaRPr>
        </a:p>
      </dsp:txBody>
      <dsp:txXfrm>
        <a:off x="251500" y="195454"/>
        <a:ext cx="3845738" cy="390853"/>
      </dsp:txXfrm>
    </dsp:sp>
    <dsp:sp modelId="{A5C3CB26-661E-46FB-A22B-CD268E7F97AB}">
      <dsp:nvSpPr>
        <dsp:cNvPr id="0" name=""/>
        <dsp:cNvSpPr/>
      </dsp:nvSpPr>
      <dsp:spPr>
        <a:xfrm>
          <a:off x="7217" y="146597"/>
          <a:ext cx="488567" cy="4885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7FEB1-773F-45AD-8644-6BDFFA8501D3}">
      <dsp:nvSpPr>
        <dsp:cNvPr id="0" name=""/>
        <dsp:cNvSpPr/>
      </dsp:nvSpPr>
      <dsp:spPr>
        <a:xfrm>
          <a:off x="251500" y="781844"/>
          <a:ext cx="3845738" cy="390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0240" tIns="22860" rIns="22860" bIns="22860" numCol="1" spcCol="1270" anchor="ctr" anchorCtr="0">
          <a:noAutofit/>
        </a:bodyPr>
        <a:lstStyle/>
        <a:p>
          <a:pPr lvl="0" algn="ctr" defTabSz="4000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smtClean="0">
              <a:latin typeface="D2Coding" pitchFamily="49" charset="-127"/>
              <a:ea typeface="D2Coding" pitchFamily="49" charset="-127"/>
            </a:rPr>
            <a:t>KOSPI</a:t>
          </a:r>
          <a:r>
            <a:rPr lang="ko-KR" altLang="en-US" sz="900" kern="1200" dirty="0" smtClean="0">
              <a:latin typeface="D2Coding" pitchFamily="49" charset="-127"/>
              <a:ea typeface="D2Coding" pitchFamily="49" charset="-127"/>
            </a:rPr>
            <a:t>는 종목이 </a:t>
          </a:r>
          <a:r>
            <a:rPr lang="en-US" altLang="ko-KR" sz="900" kern="1200" dirty="0" smtClean="0">
              <a:latin typeface="D2Coding" pitchFamily="49" charset="-127"/>
              <a:ea typeface="D2Coding" pitchFamily="49" charset="-127"/>
            </a:rPr>
            <a:t>700</a:t>
          </a:r>
          <a:r>
            <a:rPr lang="ko-KR" altLang="en-US" sz="900" kern="1200" dirty="0" smtClean="0">
              <a:latin typeface="D2Coding" pitchFamily="49" charset="-127"/>
              <a:ea typeface="D2Coding" pitchFamily="49" charset="-127"/>
            </a:rPr>
            <a:t>개 이상이라서 </a:t>
          </a:r>
          <a:r>
            <a:rPr lang="ko-KR" altLang="en-US" sz="900" kern="1200" dirty="0" err="1" smtClean="0">
              <a:latin typeface="D2Coding" pitchFamily="49" charset="-127"/>
              <a:ea typeface="D2Coding" pitchFamily="49" charset="-127"/>
            </a:rPr>
            <a:t>부분복제법</a:t>
          </a:r>
          <a:r>
            <a:rPr lang="ko-KR" altLang="en-US" sz="900" kern="1200" dirty="0" smtClean="0">
              <a:latin typeface="D2Coding" pitchFamily="49" charset="-127"/>
              <a:ea typeface="D2Coding" pitchFamily="49" charset="-127"/>
            </a:rPr>
            <a:t> 씀</a:t>
          </a:r>
          <a:r>
            <a:rPr lang="en-US" altLang="ko-KR" sz="900" kern="1200" dirty="0" smtClean="0">
              <a:latin typeface="D2Coding" pitchFamily="49" charset="-127"/>
              <a:ea typeface="D2Coding" pitchFamily="49" charset="-127"/>
            </a:rPr>
            <a:t>.</a:t>
          </a:r>
          <a:endParaRPr lang="ko-KR" sz="900" kern="1200" dirty="0">
            <a:latin typeface="D2Coding" pitchFamily="49" charset="-127"/>
            <a:ea typeface="D2Coding" pitchFamily="49" charset="-127"/>
          </a:endParaRPr>
        </a:p>
      </dsp:txBody>
      <dsp:txXfrm>
        <a:off x="251500" y="781844"/>
        <a:ext cx="3845738" cy="390853"/>
      </dsp:txXfrm>
    </dsp:sp>
    <dsp:sp modelId="{B83A2609-2469-428C-B3C9-24EFC448385B}">
      <dsp:nvSpPr>
        <dsp:cNvPr id="0" name=""/>
        <dsp:cNvSpPr/>
      </dsp:nvSpPr>
      <dsp:spPr>
        <a:xfrm>
          <a:off x="7217" y="732987"/>
          <a:ext cx="488567" cy="4885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EBB722-4C01-445F-960C-5AEE6C0FC39F}">
      <dsp:nvSpPr>
        <dsp:cNvPr id="0" name=""/>
        <dsp:cNvSpPr/>
      </dsp:nvSpPr>
      <dsp:spPr>
        <a:xfrm>
          <a:off x="0" y="233"/>
          <a:ext cx="8260672" cy="103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700" kern="1200" dirty="0" err="1" smtClean="0"/>
            <a:t>흑조이론</a:t>
          </a:r>
          <a:r>
            <a:rPr lang="en-US" altLang="ko-KR" sz="3700" kern="1200" dirty="0" smtClean="0"/>
            <a:t>(Black Swan Theory)</a:t>
          </a:r>
          <a:endParaRPr lang="ko-KR" altLang="en-US" sz="3700" kern="1200" dirty="0"/>
        </a:p>
      </dsp:txBody>
      <dsp:txXfrm>
        <a:off x="50718" y="50951"/>
        <a:ext cx="8159236" cy="93752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3C22F3-519C-4C88-A76F-81C1F63F227E}">
      <dsp:nvSpPr>
        <dsp:cNvPr id="0" name=""/>
        <dsp:cNvSpPr/>
      </dsp:nvSpPr>
      <dsp:spPr>
        <a:xfrm>
          <a:off x="0" y="20528"/>
          <a:ext cx="7458240" cy="402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latin typeface="D2Coding" pitchFamily="49" charset="-127"/>
              <a:ea typeface="D2Coding" pitchFamily="49" charset="-127"/>
            </a:rPr>
            <a:t>칠면조가 한 마리 있다</a:t>
          </a:r>
          <a:r>
            <a:rPr lang="en-US" altLang="en-US" sz="2000" kern="1200" dirty="0" smtClean="0">
              <a:latin typeface="D2Coding" pitchFamily="49" charset="-127"/>
              <a:ea typeface="D2Coding" pitchFamily="49" charset="-127"/>
            </a:rPr>
            <a:t>. </a:t>
          </a:r>
          <a:r>
            <a:rPr lang="ko-KR" altLang="en-US" sz="2000" kern="1200" dirty="0" smtClean="0">
              <a:latin typeface="D2Coding" pitchFamily="49" charset="-127"/>
              <a:ea typeface="D2Coding" pitchFamily="49" charset="-127"/>
            </a:rPr>
            <a:t>주인이 매일 먹이를 </a:t>
          </a:r>
          <a:r>
            <a:rPr lang="ko-KR" altLang="en-US" sz="2000" kern="1200" dirty="0" err="1" smtClean="0">
              <a:latin typeface="D2Coding" pitchFamily="49" charset="-127"/>
              <a:ea typeface="D2Coding" pitchFamily="49" charset="-127"/>
            </a:rPr>
            <a:t>가져다준다</a:t>
          </a:r>
          <a:r>
            <a:rPr lang="en-US" altLang="en-US" sz="2000" kern="1200" dirty="0" smtClean="0">
              <a:latin typeface="D2Coding" pitchFamily="49" charset="-127"/>
              <a:ea typeface="D2Coding" pitchFamily="49" charset="-127"/>
            </a:rPr>
            <a:t>. </a:t>
          </a:r>
          <a:r>
            <a:rPr lang="ko-KR" altLang="en-US" sz="2000" kern="1200" dirty="0" smtClean="0">
              <a:latin typeface="D2Coding" pitchFamily="49" charset="-127"/>
              <a:ea typeface="D2Coding" pitchFamily="49" charset="-127"/>
            </a:rPr>
            <a:t>먹이를 줄 때마다 </a:t>
          </a:r>
          <a:r>
            <a:rPr lang="en-US" altLang="en-US" sz="2000" kern="1200" dirty="0" smtClean="0">
              <a:latin typeface="D2Coding" pitchFamily="49" charset="-127"/>
              <a:ea typeface="D2Coding" pitchFamily="49" charset="-127"/>
            </a:rPr>
            <a:t>'</a:t>
          </a:r>
          <a:r>
            <a:rPr lang="ko-KR" altLang="en-US" sz="2000" kern="1200" dirty="0" smtClean="0">
              <a:latin typeface="D2Coding" pitchFamily="49" charset="-127"/>
              <a:ea typeface="D2Coding" pitchFamily="49" charset="-127"/>
            </a:rPr>
            <a:t>친구</a:t>
          </a:r>
          <a:r>
            <a:rPr lang="en-US" altLang="en-US" sz="2000" kern="1200" dirty="0" smtClean="0">
              <a:latin typeface="D2Coding" pitchFamily="49" charset="-127"/>
              <a:ea typeface="D2Coding" pitchFamily="49" charset="-127"/>
            </a:rPr>
            <a:t>'</a:t>
          </a:r>
          <a:r>
            <a:rPr lang="ko-KR" altLang="en-US" sz="2000" kern="1200" dirty="0" smtClean="0">
              <a:latin typeface="D2Coding" pitchFamily="49" charset="-127"/>
              <a:ea typeface="D2Coding" pitchFamily="49" charset="-127"/>
            </a:rPr>
            <a:t>인 인간이라는 종이 순전히 </a:t>
          </a:r>
          <a:r>
            <a:rPr lang="en-US" altLang="en-US" sz="2000" kern="1200" dirty="0" smtClean="0">
              <a:latin typeface="D2Coding" pitchFamily="49" charset="-127"/>
              <a:ea typeface="D2Coding" pitchFamily="49" charset="-127"/>
            </a:rPr>
            <a:t>'</a:t>
          </a:r>
          <a:r>
            <a:rPr lang="ko-KR" altLang="en-US" sz="2000" kern="1200" dirty="0" smtClean="0">
              <a:latin typeface="D2Coding" pitchFamily="49" charset="-127"/>
              <a:ea typeface="D2Coding" pitchFamily="49" charset="-127"/>
            </a:rPr>
            <a:t>나를 위해서</a:t>
          </a:r>
          <a:r>
            <a:rPr lang="en-US" altLang="en-US" sz="2000" kern="1200" dirty="0" smtClean="0">
              <a:latin typeface="D2Coding" pitchFamily="49" charset="-127"/>
              <a:ea typeface="D2Coding" pitchFamily="49" charset="-127"/>
            </a:rPr>
            <a:t>' </a:t>
          </a:r>
          <a:r>
            <a:rPr lang="ko-KR" altLang="en-US" sz="2000" kern="1200" dirty="0" smtClean="0">
              <a:latin typeface="D2Coding" pitchFamily="49" charset="-127"/>
              <a:ea typeface="D2Coding" pitchFamily="49" charset="-127"/>
            </a:rPr>
            <a:t>먹이를 </a:t>
          </a:r>
          <a:r>
            <a:rPr lang="ko-KR" altLang="en-US" sz="2000" kern="1200" dirty="0" err="1" smtClean="0">
              <a:latin typeface="D2Coding" pitchFamily="49" charset="-127"/>
              <a:ea typeface="D2Coding" pitchFamily="49" charset="-127"/>
            </a:rPr>
            <a:t>가져다주는</a:t>
          </a:r>
          <a:r>
            <a:rPr lang="ko-KR" altLang="en-US" sz="2000" kern="1200" dirty="0" smtClean="0">
              <a:latin typeface="D2Coding" pitchFamily="49" charset="-127"/>
              <a:ea typeface="D2Coding" pitchFamily="49" charset="-127"/>
            </a:rPr>
            <a:t> 것이 삶의 보편적 규칙이라는 칠면조의 믿음은 확고해진다</a:t>
          </a:r>
          <a:r>
            <a:rPr lang="en-US" altLang="en-US" sz="2000" kern="1200" dirty="0" smtClean="0">
              <a:latin typeface="D2Coding" pitchFamily="49" charset="-127"/>
              <a:ea typeface="D2Coding" pitchFamily="49" charset="-127"/>
            </a:rPr>
            <a:t>. </a:t>
          </a:r>
          <a:r>
            <a:rPr lang="ko-KR" altLang="en-US" sz="2000" kern="1200" dirty="0" smtClean="0">
              <a:latin typeface="D2Coding" pitchFamily="49" charset="-127"/>
              <a:ea typeface="D2Coding" pitchFamily="49" charset="-127"/>
            </a:rPr>
            <a:t>그런데 추수감사절을 앞둔 어느 수요일 오후</a:t>
          </a:r>
          <a:r>
            <a:rPr lang="en-US" altLang="en-US" sz="2000" kern="1200" dirty="0" smtClean="0">
              <a:latin typeface="D2Coding" pitchFamily="49" charset="-127"/>
              <a:ea typeface="D2Coding" pitchFamily="49" charset="-127"/>
            </a:rPr>
            <a:t>, </a:t>
          </a:r>
          <a:r>
            <a:rPr lang="ko-KR" altLang="en-US" sz="2000" kern="1200" dirty="0" smtClean="0">
              <a:latin typeface="D2Coding" pitchFamily="49" charset="-127"/>
              <a:ea typeface="D2Coding" pitchFamily="49" charset="-127"/>
            </a:rPr>
            <a:t>예기치 않은 일이 칠면조에게 닥친다</a:t>
          </a:r>
          <a:r>
            <a:rPr lang="en-US" altLang="en-US" sz="2000" kern="1200" dirty="0" smtClean="0">
              <a:latin typeface="D2Coding" pitchFamily="49" charset="-127"/>
              <a:ea typeface="D2Coding" pitchFamily="49" charset="-127"/>
            </a:rPr>
            <a:t>. </a:t>
          </a:r>
          <a:r>
            <a:rPr lang="ko-KR" altLang="en-US" sz="2000" kern="1200" dirty="0" smtClean="0">
              <a:latin typeface="D2Coding" pitchFamily="49" charset="-127"/>
              <a:ea typeface="D2Coding" pitchFamily="49" charset="-127"/>
            </a:rPr>
            <a:t>칠면조는 믿음의 수정을 강요 받는다</a:t>
          </a:r>
          <a:r>
            <a:rPr lang="en-US" altLang="en-US" sz="2000" kern="1200" dirty="0" smtClean="0">
              <a:latin typeface="D2Coding" pitchFamily="49" charset="-127"/>
              <a:ea typeface="D2Coding" pitchFamily="49" charset="-127"/>
            </a:rPr>
            <a:t>. </a:t>
          </a:r>
          <a:r>
            <a:rPr lang="ko-KR" altLang="en-US" sz="2000" kern="1200" dirty="0" smtClean="0">
              <a:latin typeface="D2Coding" pitchFamily="49" charset="-127"/>
              <a:ea typeface="D2Coding" pitchFamily="49" charset="-127"/>
            </a:rPr>
            <a:t>칠면조는 어제까지의 사건들에서 내일 있을 사건을 알아낼 수 있는가</a:t>
          </a:r>
          <a:r>
            <a:rPr lang="en-US" altLang="en-US" sz="2000" kern="1200" dirty="0" smtClean="0">
              <a:latin typeface="D2Coding" pitchFamily="49" charset="-127"/>
              <a:ea typeface="D2Coding" pitchFamily="49" charset="-127"/>
            </a:rPr>
            <a:t>? </a:t>
          </a:r>
          <a:r>
            <a:rPr lang="ko-KR" altLang="en-US" sz="2000" kern="1200" dirty="0" smtClean="0">
              <a:latin typeface="D2Coding" pitchFamily="49" charset="-127"/>
              <a:ea typeface="D2Coding" pitchFamily="49" charset="-127"/>
            </a:rPr>
            <a:t>아마도 상당히 많은 것들을 알아낼 수 있을 테지만</a:t>
          </a:r>
          <a:r>
            <a:rPr lang="en-US" altLang="en-US" sz="2000" kern="1200" dirty="0" smtClean="0">
              <a:latin typeface="D2Coding" pitchFamily="49" charset="-127"/>
              <a:ea typeface="D2Coding" pitchFamily="49" charset="-127"/>
            </a:rPr>
            <a:t>, </a:t>
          </a:r>
          <a:r>
            <a:rPr lang="ko-KR" altLang="en-US" sz="2000" kern="1200" dirty="0" smtClean="0">
              <a:latin typeface="D2Coding" pitchFamily="49" charset="-127"/>
              <a:ea typeface="D2Coding" pitchFamily="49" charset="-127"/>
            </a:rPr>
            <a:t>아무튼 그것은 칠면조 자신이 알고 있다고 생각하는 것보다는 적다</a:t>
          </a:r>
          <a:r>
            <a:rPr lang="en-US" altLang="en-US" sz="2000" kern="1200" dirty="0" smtClean="0">
              <a:latin typeface="D2Coding" pitchFamily="49" charset="-127"/>
              <a:ea typeface="D2Coding" pitchFamily="49" charset="-127"/>
            </a:rPr>
            <a:t>. </a:t>
          </a:r>
          <a:r>
            <a:rPr lang="ko-KR" altLang="en-US" sz="2000" kern="1200" dirty="0" smtClean="0">
              <a:latin typeface="D2Coding" pitchFamily="49" charset="-127"/>
              <a:ea typeface="D2Coding" pitchFamily="49" charset="-127"/>
            </a:rPr>
            <a:t>그리고 이 </a:t>
          </a:r>
          <a:r>
            <a:rPr lang="en-US" altLang="en-US" sz="2000" kern="1200" dirty="0" smtClean="0">
              <a:latin typeface="D2Coding" pitchFamily="49" charset="-127"/>
              <a:ea typeface="D2Coding" pitchFamily="49" charset="-127"/>
            </a:rPr>
            <a:t>'</a:t>
          </a:r>
          <a:r>
            <a:rPr lang="ko-KR" altLang="en-US" sz="2000" kern="1200" dirty="0" smtClean="0">
              <a:latin typeface="D2Coding" pitchFamily="49" charset="-127"/>
              <a:ea typeface="D2Coding" pitchFamily="49" charset="-127"/>
            </a:rPr>
            <a:t>적은</a:t>
          </a:r>
          <a:r>
            <a:rPr lang="en-US" altLang="en-US" sz="2000" kern="1200" dirty="0" smtClean="0">
              <a:latin typeface="D2Coding" pitchFamily="49" charset="-127"/>
              <a:ea typeface="D2Coding" pitchFamily="49" charset="-127"/>
            </a:rPr>
            <a:t>' </a:t>
          </a:r>
          <a:r>
            <a:rPr lang="ko-KR" altLang="en-US" sz="2000" kern="1200" dirty="0" smtClean="0">
              <a:latin typeface="D2Coding" pitchFamily="49" charset="-127"/>
              <a:ea typeface="D2Coding" pitchFamily="49" charset="-127"/>
            </a:rPr>
            <a:t>것이 모든 것을 바꿔놓는다</a:t>
          </a:r>
          <a:r>
            <a:rPr lang="en-US" altLang="en-US" sz="2000" kern="1200" dirty="0" smtClean="0">
              <a:latin typeface="D2Coding" pitchFamily="49" charset="-127"/>
              <a:ea typeface="D2Coding" pitchFamily="49" charset="-127"/>
            </a:rPr>
            <a:t>.</a:t>
          </a:r>
          <a:endParaRPr lang="ko-KR" altLang="en-US" sz="2000" kern="1200" dirty="0">
            <a:latin typeface="D2Coding" pitchFamily="49" charset="-127"/>
            <a:ea typeface="D2Coding" pitchFamily="49" charset="-127"/>
          </a:endParaRPr>
        </a:p>
      </dsp:txBody>
      <dsp:txXfrm>
        <a:off x="196475" y="217003"/>
        <a:ext cx="7065290" cy="3631850"/>
      </dsp:txXfrm>
    </dsp:sp>
    <dsp:sp modelId="{736901A3-9076-4257-AEA6-213959D9A8E4}">
      <dsp:nvSpPr>
        <dsp:cNvPr id="0" name=""/>
        <dsp:cNvSpPr/>
      </dsp:nvSpPr>
      <dsp:spPr>
        <a:xfrm>
          <a:off x="0" y="4045329"/>
          <a:ext cx="7458240" cy="341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799" tIns="25400" rIns="142240" bIns="25400" numCol="1" spcCol="1270" anchor="t" anchorCtr="0">
          <a:noAutofit/>
        </a:bodyPr>
        <a:lstStyle/>
        <a:p>
          <a:pPr marL="171450" lvl="1" indent="-171450" algn="r" defTabSz="7112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1600" kern="1200" dirty="0" smtClean="0">
              <a:latin typeface="D2Coding" pitchFamily="49" charset="-127"/>
              <a:ea typeface="D2Coding" pitchFamily="49" charset="-127"/>
            </a:rPr>
            <a:t>나심 </a:t>
          </a:r>
          <a:r>
            <a:rPr lang="ko-KR" altLang="en-US" sz="1600" kern="1200" dirty="0" err="1" smtClean="0">
              <a:latin typeface="D2Coding" pitchFamily="49" charset="-127"/>
              <a:ea typeface="D2Coding" pitchFamily="49" charset="-127"/>
            </a:rPr>
            <a:t>니콜라스</a:t>
          </a:r>
          <a:r>
            <a:rPr lang="ko-KR" altLang="en-US" sz="1600" kern="1200" dirty="0" smtClean="0">
              <a:latin typeface="D2Coding" pitchFamily="49" charset="-127"/>
              <a:ea typeface="D2Coding" pitchFamily="49" charset="-127"/>
            </a:rPr>
            <a:t> </a:t>
          </a:r>
          <a:r>
            <a:rPr lang="ko-KR" altLang="en-US" sz="1600" kern="1200" dirty="0" err="1" smtClean="0">
              <a:latin typeface="D2Coding" pitchFamily="49" charset="-127"/>
              <a:ea typeface="D2Coding" pitchFamily="49" charset="-127"/>
            </a:rPr>
            <a:t>탈레브</a:t>
          </a:r>
          <a:endParaRPr lang="ko-KR" altLang="en-US" sz="1600" kern="1200" dirty="0">
            <a:latin typeface="D2Coding" pitchFamily="49" charset="-127"/>
            <a:ea typeface="D2Coding" pitchFamily="49" charset="-127"/>
          </a:endParaRPr>
        </a:p>
      </dsp:txBody>
      <dsp:txXfrm>
        <a:off x="0" y="4045329"/>
        <a:ext cx="7458240" cy="341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3FEB6A3-826D-400F-B1CB-0162709379D6}" type="datetime1">
              <a:rPr lang="ko-KR" altLang="en-US"/>
              <a:pPr lvl="0">
                <a:defRPr/>
              </a:pPr>
              <a:t>2022-02-10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176115E6-D928-4154-B4BC-9B7CA9B6376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Relationship Id="rId3" Type="http://schemas.openxmlformats.org/officeDocument/2006/relationships/hyperlink" Target="https://namu.wiki/w/%EC%A3%BC%EA%B0%80%EC%A7%80%EC%88%98" TargetMode="External" /><Relationship Id="rId4" Type="http://schemas.openxmlformats.org/officeDocument/2006/relationships/hyperlink" Target="https://namu.wiki/w/%EA%B8%88%EC%9C%B5" TargetMode="External"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장점</a:t>
            </a:r>
            <a:endParaRPr lang="ko-KR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ko-KR" altLang="en-US" sz="1200" b="0" i="0" kern="1200">
                <a:solidFill>
                  <a:schemeClr val="tx1"/>
                </a:solidFill>
                <a:effectLst/>
                <a:latin typeface="D2Coding"/>
                <a:ea typeface="D2Coding"/>
                <a:cs typeface="+mn-cs"/>
              </a:rPr>
              <a:t>손해를 보더라도 추종 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D2Coding"/>
                <a:ea typeface="D2Coding"/>
                <a:cs typeface="+mn-cs"/>
                <a:hlinkClick r:id="rId3" tooltip="주가지수"/>
              </a:rPr>
              <a:t>주가지수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D2Coding"/>
                <a:ea typeface="D2Coding"/>
                <a:cs typeface="+mn-cs"/>
              </a:rPr>
              <a:t>의 하락율 만큼만 본다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D2Coding"/>
                <a:ea typeface="D2Coding"/>
                <a:cs typeface="+mn-cs"/>
              </a:rPr>
              <a:t>.</a:t>
            </a:r>
            <a:endParaRPr lang="en-US" altLang="ko-KR" sz="1200" b="0" i="0" kern="1200">
              <a:solidFill>
                <a:schemeClr val="tx1"/>
              </a:solidFill>
              <a:effectLst/>
              <a:latin typeface="D2Coding"/>
              <a:ea typeface="D2Coding"/>
              <a:cs typeface="+mn-cs"/>
            </a:endParaRPr>
          </a:p>
          <a:p>
            <a:pPr lvl="0">
              <a:defRPr/>
            </a:pPr>
            <a:r>
              <a:rPr lang="ko-KR" altLang="en-US" sz="1200" b="0" i="0" kern="1200">
                <a:solidFill>
                  <a:schemeClr val="tx1"/>
                </a:solidFill>
                <a:effectLst/>
                <a:latin typeface="D2Coding"/>
                <a:ea typeface="D2Coding"/>
                <a:cs typeface="+mn-cs"/>
              </a:rPr>
              <a:t>수수료가 매우 저렴하다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D2Coding"/>
                <a:ea typeface="D2Coding"/>
                <a:cs typeface="+mn-cs"/>
              </a:rPr>
              <a:t>.</a:t>
            </a:r>
            <a:endParaRPr lang="en-US" altLang="ko-KR" sz="1200" b="0" i="0" kern="1200">
              <a:solidFill>
                <a:schemeClr val="tx1"/>
              </a:solidFill>
              <a:effectLst/>
              <a:latin typeface="D2Coding"/>
              <a:ea typeface="D2Coding"/>
              <a:cs typeface="+mn-cs"/>
            </a:endParaRPr>
          </a:p>
          <a:p>
            <a:pPr lvl="0">
              <a:defRPr/>
            </a:pPr>
            <a:r>
              <a:rPr lang="ko-KR" altLang="en-US" sz="1200" b="0" i="0" kern="1200">
                <a:solidFill>
                  <a:schemeClr val="tx1"/>
                </a:solidFill>
                <a:effectLst/>
                <a:latin typeface="D2Coding"/>
                <a:ea typeface="D2Coding"/>
                <a:cs typeface="+mn-cs"/>
              </a:rPr>
              <a:t>진입장벽이 낮다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D2Coding"/>
                <a:ea typeface="D2Coding"/>
                <a:cs typeface="+mn-cs"/>
              </a:rPr>
              <a:t>.</a:t>
            </a:r>
            <a:endParaRPr lang="en-US" altLang="ko-KR" sz="1200" b="0" i="0" kern="1200">
              <a:solidFill>
                <a:schemeClr val="tx1"/>
              </a:solidFill>
              <a:effectLst/>
              <a:latin typeface="D2Coding"/>
              <a:ea typeface="D2Coding"/>
              <a:cs typeface="+mn-cs"/>
            </a:endParaRPr>
          </a:p>
          <a:p>
            <a:pPr lvl="0">
              <a:defRPr/>
            </a:pPr>
            <a:r>
              <a:rPr lang="ko-KR" altLang="en-US"/>
              <a:t>단점</a:t>
            </a:r>
            <a:endParaRPr lang="ko-KR" altLang="en-US"/>
          </a:p>
          <a:p>
            <a:pPr lvl="0">
              <a:defRPr/>
            </a:pP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일단 환매 시기를 전문가가 아닌 개인이 임의로 정하는 상품이 대다수라 기초 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금융"/>
              </a:rPr>
              <a:t>금융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지식이 없다면 큰 손해를 보는 경우가 많다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176115E6-D928-4154-B4BC-9B7CA9B63766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176115E6-D928-4154-B4BC-9B7CA9B63766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176115E6-D928-4154-B4BC-9B7CA9B63766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176115E6-D928-4154-B4BC-9B7CA9B63766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176115E6-D928-4154-B4BC-9B7CA9B63766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176115E6-D928-4154-B4BC-9B7CA9B63766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176115E6-D928-4154-B4BC-9B7CA9B63766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76115E6-D928-4154-B4BC-9B7CA9B63766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76115E6-D928-4154-B4BC-9B7CA9B63766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2/7/2022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2/7/2022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2/7/2022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10" Type="http://schemas.openxmlformats.org/officeDocument/2006/relationships/diagramQuickStyle" Target="../diagrams/quickStyle20.xml"  /><Relationship Id="rId11" Type="http://schemas.openxmlformats.org/officeDocument/2006/relationships/diagramColors" Target="../diagrams/colors20.xml"  /><Relationship Id="rId12" Type="http://schemas.microsoft.com/office/2007/relationships/diagramDrawing" Target="../diagrams/drawing20.xml"  /><Relationship Id="rId13" Type="http://schemas.openxmlformats.org/officeDocument/2006/relationships/diagramData" Target="../diagrams/data21.xml"  /><Relationship Id="rId14" Type="http://schemas.openxmlformats.org/officeDocument/2006/relationships/diagramLayout" Target="../diagrams/layout21.xml"  /><Relationship Id="rId15" Type="http://schemas.openxmlformats.org/officeDocument/2006/relationships/diagramQuickStyle" Target="../diagrams/quickStyle21.xml"  /><Relationship Id="rId16" Type="http://schemas.openxmlformats.org/officeDocument/2006/relationships/diagramColors" Target="../diagrams/colors21.xml"  /><Relationship Id="rId17" Type="http://schemas.microsoft.com/office/2007/relationships/diagramDrawing" Target="../diagrams/drawing21.xml"  /><Relationship Id="rId18" Type="http://schemas.openxmlformats.org/officeDocument/2006/relationships/diagramData" Target="../diagrams/data22.xml"  /><Relationship Id="rId19" Type="http://schemas.openxmlformats.org/officeDocument/2006/relationships/diagramLayout" Target="../diagrams/layout22.xml"  /><Relationship Id="rId2" Type="http://schemas.openxmlformats.org/officeDocument/2006/relationships/notesSlide" Target="../notesSlides/notesSlide6.xml"  /><Relationship Id="rId20" Type="http://schemas.openxmlformats.org/officeDocument/2006/relationships/diagramQuickStyle" Target="../diagrams/quickStyle22.xml"  /><Relationship Id="rId21" Type="http://schemas.openxmlformats.org/officeDocument/2006/relationships/diagramColors" Target="../diagrams/colors22.xml"  /><Relationship Id="rId22" Type="http://schemas.microsoft.com/office/2007/relationships/diagramDrawing" Target="../diagrams/drawing22.xml"  /><Relationship Id="rId23" Type="http://schemas.openxmlformats.org/officeDocument/2006/relationships/diagramData" Target="../diagrams/data23.xml"  /><Relationship Id="rId24" Type="http://schemas.openxmlformats.org/officeDocument/2006/relationships/diagramLayout" Target="../diagrams/layout23.xml"  /><Relationship Id="rId25" Type="http://schemas.openxmlformats.org/officeDocument/2006/relationships/diagramQuickStyle" Target="../diagrams/quickStyle23.xml"  /><Relationship Id="rId26" Type="http://schemas.openxmlformats.org/officeDocument/2006/relationships/diagramColors" Target="../diagrams/colors23.xml"  /><Relationship Id="rId27" Type="http://schemas.microsoft.com/office/2007/relationships/diagramDrawing" Target="../diagrams/drawing23.xml"  /><Relationship Id="rId3" Type="http://schemas.openxmlformats.org/officeDocument/2006/relationships/diagramData" Target="../diagrams/data19.xml"  /><Relationship Id="rId4" Type="http://schemas.openxmlformats.org/officeDocument/2006/relationships/diagramLayout" Target="../diagrams/layout19.xml"  /><Relationship Id="rId5" Type="http://schemas.openxmlformats.org/officeDocument/2006/relationships/diagramQuickStyle" Target="../diagrams/quickStyle19.xml"  /><Relationship Id="rId6" Type="http://schemas.openxmlformats.org/officeDocument/2006/relationships/diagramColors" Target="../diagrams/colors19.xml"  /><Relationship Id="rId7" Type="http://schemas.microsoft.com/office/2007/relationships/diagramDrawing" Target="../diagrams/drawing19.xml"  /><Relationship Id="rId8" Type="http://schemas.openxmlformats.org/officeDocument/2006/relationships/diagramData" Target="../diagrams/data20.xml"  /><Relationship Id="rId9" Type="http://schemas.openxmlformats.org/officeDocument/2006/relationships/diagramLayout" Target="../diagrams/layout20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diagramData" Target="../diagrams/data24.xml"  /><Relationship Id="rId3" Type="http://schemas.openxmlformats.org/officeDocument/2006/relationships/diagramLayout" Target="../diagrams/layout24.xml"  /><Relationship Id="rId4" Type="http://schemas.openxmlformats.org/officeDocument/2006/relationships/diagramQuickStyle" Target="../diagrams/quickStyle24.xml"  /><Relationship Id="rId5" Type="http://schemas.openxmlformats.org/officeDocument/2006/relationships/diagramColors" Target="../diagrams/colors24.xml"  /><Relationship Id="rId6" Type="http://schemas.microsoft.com/office/2007/relationships/diagramDrawing" Target="../diagrams/drawing24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10" Type="http://schemas.openxmlformats.org/officeDocument/2006/relationships/diagramQuickStyle" Target="../diagrams/quickStyle26.xml"  /><Relationship Id="rId11" Type="http://schemas.openxmlformats.org/officeDocument/2006/relationships/diagramColors" Target="../diagrams/colors26.xml"  /><Relationship Id="rId12" Type="http://schemas.microsoft.com/office/2007/relationships/diagramDrawing" Target="../diagrams/drawing26.xml"  /><Relationship Id="rId13" Type="http://schemas.openxmlformats.org/officeDocument/2006/relationships/diagramData" Target="../diagrams/data27.xml"  /><Relationship Id="rId14" Type="http://schemas.openxmlformats.org/officeDocument/2006/relationships/diagramLayout" Target="../diagrams/layout27.xml"  /><Relationship Id="rId15" Type="http://schemas.openxmlformats.org/officeDocument/2006/relationships/diagramQuickStyle" Target="../diagrams/quickStyle27.xml"  /><Relationship Id="rId16" Type="http://schemas.openxmlformats.org/officeDocument/2006/relationships/diagramColors" Target="../diagrams/colors27.xml"  /><Relationship Id="rId17" Type="http://schemas.microsoft.com/office/2007/relationships/diagramDrawing" Target="../diagrams/drawing27.xml"  /><Relationship Id="rId18" Type="http://schemas.openxmlformats.org/officeDocument/2006/relationships/diagramData" Target="../diagrams/data28.xml"  /><Relationship Id="rId19" Type="http://schemas.openxmlformats.org/officeDocument/2006/relationships/diagramLayout" Target="../diagrams/layout28.xml"  /><Relationship Id="rId2" Type="http://schemas.openxmlformats.org/officeDocument/2006/relationships/notesSlide" Target="../notesSlides/notesSlide7.xml"  /><Relationship Id="rId20" Type="http://schemas.openxmlformats.org/officeDocument/2006/relationships/diagramQuickStyle" Target="../diagrams/quickStyle28.xml"  /><Relationship Id="rId21" Type="http://schemas.openxmlformats.org/officeDocument/2006/relationships/diagramColors" Target="../diagrams/colors28.xml"  /><Relationship Id="rId22" Type="http://schemas.microsoft.com/office/2007/relationships/diagramDrawing" Target="../diagrams/drawing28.xml"  /><Relationship Id="rId3" Type="http://schemas.openxmlformats.org/officeDocument/2006/relationships/diagramData" Target="../diagrams/data25.xml"  /><Relationship Id="rId4" Type="http://schemas.openxmlformats.org/officeDocument/2006/relationships/diagramLayout" Target="../diagrams/layout25.xml"  /><Relationship Id="rId5" Type="http://schemas.openxmlformats.org/officeDocument/2006/relationships/diagramQuickStyle" Target="../diagrams/quickStyle25.xml"  /><Relationship Id="rId6" Type="http://schemas.openxmlformats.org/officeDocument/2006/relationships/diagramColors" Target="../diagrams/colors25.xml"  /><Relationship Id="rId7" Type="http://schemas.microsoft.com/office/2007/relationships/diagramDrawing" Target="../diagrams/drawing25.xml"  /><Relationship Id="rId8" Type="http://schemas.openxmlformats.org/officeDocument/2006/relationships/diagramData" Target="../diagrams/data26.xml"  /><Relationship Id="rId9" Type="http://schemas.openxmlformats.org/officeDocument/2006/relationships/diagramLayout" Target="../diagrams/layout26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4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4.xml"  /><Relationship Id="rId3" Type="http://schemas.openxmlformats.org/officeDocument/2006/relationships/hyperlink" Target="https://m.blog.naver.com/PostView.naver?isHttpsRedirect=true&amp;amp;blogId=ooyyrr1004&amp;amp;logNo=221090190106" TargetMode="External"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diagramData" Target="../diagrams/data1.xml"  /><Relationship Id="rId3" Type="http://schemas.openxmlformats.org/officeDocument/2006/relationships/diagramLayout" Target="../diagrams/layout1.xml"  /><Relationship Id="rId4" Type="http://schemas.openxmlformats.org/officeDocument/2006/relationships/diagramQuickStyle" Target="../diagrams/quickStyle1.xml"  /><Relationship Id="rId5" Type="http://schemas.openxmlformats.org/officeDocument/2006/relationships/diagramColors" Target="../diagrams/colors1.xml"  /><Relationship Id="rId6" Type="http://schemas.microsoft.com/office/2007/relationships/diagramDrawing" Target="../diagrams/drawing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10" Type="http://schemas.openxmlformats.org/officeDocument/2006/relationships/diagramQuickStyle" Target="../diagrams/quickStyle3.xml"  /><Relationship Id="rId11" Type="http://schemas.openxmlformats.org/officeDocument/2006/relationships/diagramColors" Target="../diagrams/colors3.xml"  /><Relationship Id="rId12" Type="http://schemas.microsoft.com/office/2007/relationships/diagramDrawing" Target="../diagrams/drawing3.xml"  /><Relationship Id="rId13" Type="http://schemas.openxmlformats.org/officeDocument/2006/relationships/diagramData" Target="../diagrams/data4.xml"  /><Relationship Id="rId14" Type="http://schemas.openxmlformats.org/officeDocument/2006/relationships/diagramLayout" Target="../diagrams/layout4.xml"  /><Relationship Id="rId15" Type="http://schemas.openxmlformats.org/officeDocument/2006/relationships/diagramQuickStyle" Target="../diagrams/quickStyle4.xml"  /><Relationship Id="rId16" Type="http://schemas.openxmlformats.org/officeDocument/2006/relationships/diagramColors" Target="../diagrams/colors4.xml"  /><Relationship Id="rId17" Type="http://schemas.microsoft.com/office/2007/relationships/diagramDrawing" Target="../diagrams/drawing4.xml"  /><Relationship Id="rId18" Type="http://schemas.openxmlformats.org/officeDocument/2006/relationships/diagramData" Target="../diagrams/data5.xml"  /><Relationship Id="rId19" Type="http://schemas.openxmlformats.org/officeDocument/2006/relationships/diagramLayout" Target="../diagrams/layout5.xml"  /><Relationship Id="rId2" Type="http://schemas.openxmlformats.org/officeDocument/2006/relationships/notesSlide" Target="../notesSlides/notesSlide1.xml"  /><Relationship Id="rId20" Type="http://schemas.openxmlformats.org/officeDocument/2006/relationships/diagramQuickStyle" Target="../diagrams/quickStyle5.xml"  /><Relationship Id="rId21" Type="http://schemas.openxmlformats.org/officeDocument/2006/relationships/diagramColors" Target="../diagrams/colors5.xml"  /><Relationship Id="rId22" Type="http://schemas.microsoft.com/office/2007/relationships/diagramDrawing" Target="../diagrams/drawing5.xml"  /><Relationship Id="rId23" Type="http://schemas.openxmlformats.org/officeDocument/2006/relationships/diagramData" Target="../diagrams/data6.xml"  /><Relationship Id="rId24" Type="http://schemas.openxmlformats.org/officeDocument/2006/relationships/diagramLayout" Target="../diagrams/layout6.xml"  /><Relationship Id="rId25" Type="http://schemas.openxmlformats.org/officeDocument/2006/relationships/diagramQuickStyle" Target="../diagrams/quickStyle6.xml"  /><Relationship Id="rId26" Type="http://schemas.openxmlformats.org/officeDocument/2006/relationships/diagramColors" Target="../diagrams/colors6.xml"  /><Relationship Id="rId27" Type="http://schemas.microsoft.com/office/2007/relationships/diagramDrawing" Target="../diagrams/drawing6.xml"  /><Relationship Id="rId3" Type="http://schemas.openxmlformats.org/officeDocument/2006/relationships/diagramData" Target="../diagrams/data2.xml"  /><Relationship Id="rId4" Type="http://schemas.openxmlformats.org/officeDocument/2006/relationships/diagramLayout" Target="../diagrams/layout2.xml"  /><Relationship Id="rId5" Type="http://schemas.openxmlformats.org/officeDocument/2006/relationships/diagramQuickStyle" Target="../diagrams/quickStyle2.xml"  /><Relationship Id="rId6" Type="http://schemas.openxmlformats.org/officeDocument/2006/relationships/diagramColors" Target="../diagrams/colors2.xml"  /><Relationship Id="rId7" Type="http://schemas.microsoft.com/office/2007/relationships/diagramDrawing" Target="../diagrams/drawing2.xml"  /><Relationship Id="rId8" Type="http://schemas.openxmlformats.org/officeDocument/2006/relationships/diagramData" Target="../diagrams/data3.xml"  /><Relationship Id="rId9" Type="http://schemas.openxmlformats.org/officeDocument/2006/relationships/diagramLayout" Target="../diagrams/layout3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10" Type="http://schemas.openxmlformats.org/officeDocument/2006/relationships/diagramQuickStyle" Target="../diagrams/quickStyle8.xml"  /><Relationship Id="rId11" Type="http://schemas.openxmlformats.org/officeDocument/2006/relationships/diagramColors" Target="../diagrams/colors8.xml"  /><Relationship Id="rId12" Type="http://schemas.microsoft.com/office/2007/relationships/diagramDrawing" Target="../diagrams/drawing8.xml"  /><Relationship Id="rId13" Type="http://schemas.openxmlformats.org/officeDocument/2006/relationships/diagramData" Target="../diagrams/data9.xml"  /><Relationship Id="rId14" Type="http://schemas.openxmlformats.org/officeDocument/2006/relationships/diagramLayout" Target="../diagrams/layout9.xml"  /><Relationship Id="rId15" Type="http://schemas.openxmlformats.org/officeDocument/2006/relationships/diagramQuickStyle" Target="../diagrams/quickStyle9.xml"  /><Relationship Id="rId16" Type="http://schemas.openxmlformats.org/officeDocument/2006/relationships/diagramColors" Target="../diagrams/colors9.xml"  /><Relationship Id="rId17" Type="http://schemas.microsoft.com/office/2007/relationships/diagramDrawing" Target="../diagrams/drawing9.xml"  /><Relationship Id="rId2" Type="http://schemas.openxmlformats.org/officeDocument/2006/relationships/notesSlide" Target="../notesSlides/notesSlide2.xml"  /><Relationship Id="rId3" Type="http://schemas.openxmlformats.org/officeDocument/2006/relationships/diagramData" Target="../diagrams/data7.xml"  /><Relationship Id="rId4" Type="http://schemas.openxmlformats.org/officeDocument/2006/relationships/diagramLayout" Target="../diagrams/layout7.xml"  /><Relationship Id="rId5" Type="http://schemas.openxmlformats.org/officeDocument/2006/relationships/diagramQuickStyle" Target="../diagrams/quickStyle7.xml"  /><Relationship Id="rId6" Type="http://schemas.openxmlformats.org/officeDocument/2006/relationships/diagramColors" Target="../diagrams/colors7.xml"  /><Relationship Id="rId7" Type="http://schemas.microsoft.com/office/2007/relationships/diagramDrawing" Target="../diagrams/drawing7.xml"  /><Relationship Id="rId8" Type="http://schemas.openxmlformats.org/officeDocument/2006/relationships/diagramData" Target="../diagrams/data8.xml"  /><Relationship Id="rId9" Type="http://schemas.openxmlformats.org/officeDocument/2006/relationships/diagramLayout" Target="../diagrams/layout8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10" Type="http://schemas.openxmlformats.org/officeDocument/2006/relationships/diagramQuickStyle" Target="../diagrams/quickStyle11.xml"  /><Relationship Id="rId11" Type="http://schemas.openxmlformats.org/officeDocument/2006/relationships/diagramColors" Target="../diagrams/colors11.xml"  /><Relationship Id="rId12" Type="http://schemas.microsoft.com/office/2007/relationships/diagramDrawing" Target="../diagrams/drawing11.xml"  /><Relationship Id="rId13" Type="http://schemas.openxmlformats.org/officeDocument/2006/relationships/diagramData" Target="../diagrams/data12.xml"  /><Relationship Id="rId14" Type="http://schemas.openxmlformats.org/officeDocument/2006/relationships/diagramLayout" Target="../diagrams/layout12.xml"  /><Relationship Id="rId15" Type="http://schemas.openxmlformats.org/officeDocument/2006/relationships/diagramQuickStyle" Target="../diagrams/quickStyle12.xml"  /><Relationship Id="rId16" Type="http://schemas.openxmlformats.org/officeDocument/2006/relationships/diagramColors" Target="../diagrams/colors12.xml"  /><Relationship Id="rId17" Type="http://schemas.microsoft.com/office/2007/relationships/diagramDrawing" Target="../diagrams/drawing12.xml"  /><Relationship Id="rId2" Type="http://schemas.openxmlformats.org/officeDocument/2006/relationships/notesSlide" Target="../notesSlides/notesSlide3.xml"  /><Relationship Id="rId3" Type="http://schemas.openxmlformats.org/officeDocument/2006/relationships/diagramData" Target="../diagrams/data10.xml"  /><Relationship Id="rId4" Type="http://schemas.openxmlformats.org/officeDocument/2006/relationships/diagramLayout" Target="../diagrams/layout10.xml"  /><Relationship Id="rId5" Type="http://schemas.openxmlformats.org/officeDocument/2006/relationships/diagramQuickStyle" Target="../diagrams/quickStyle10.xml"  /><Relationship Id="rId6" Type="http://schemas.openxmlformats.org/officeDocument/2006/relationships/diagramColors" Target="../diagrams/colors10.xml"  /><Relationship Id="rId7" Type="http://schemas.microsoft.com/office/2007/relationships/diagramDrawing" Target="../diagrams/drawing10.xml"  /><Relationship Id="rId8" Type="http://schemas.openxmlformats.org/officeDocument/2006/relationships/diagramData" Target="../diagrams/data11.xml"  /><Relationship Id="rId9" Type="http://schemas.openxmlformats.org/officeDocument/2006/relationships/diagramLayout" Target="../diagrams/layout1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10" Type="http://schemas.openxmlformats.org/officeDocument/2006/relationships/diagramQuickStyle" Target="../diagrams/quickStyle14.xml"  /><Relationship Id="rId11" Type="http://schemas.openxmlformats.org/officeDocument/2006/relationships/diagramColors" Target="../diagrams/colors14.xml"  /><Relationship Id="rId12" Type="http://schemas.microsoft.com/office/2007/relationships/diagramDrawing" Target="../diagrams/drawing14.xml"  /><Relationship Id="rId13" Type="http://schemas.openxmlformats.org/officeDocument/2006/relationships/diagramData" Target="../diagrams/data15.xml"  /><Relationship Id="rId14" Type="http://schemas.openxmlformats.org/officeDocument/2006/relationships/diagramLayout" Target="../diagrams/layout15.xml"  /><Relationship Id="rId15" Type="http://schemas.openxmlformats.org/officeDocument/2006/relationships/diagramQuickStyle" Target="../diagrams/quickStyle15.xml"  /><Relationship Id="rId16" Type="http://schemas.openxmlformats.org/officeDocument/2006/relationships/diagramColors" Target="../diagrams/colors15.xml"  /><Relationship Id="rId17" Type="http://schemas.microsoft.com/office/2007/relationships/diagramDrawing" Target="../diagrams/drawing15.xml"  /><Relationship Id="rId2" Type="http://schemas.openxmlformats.org/officeDocument/2006/relationships/notesSlide" Target="../notesSlides/notesSlide4.xml"  /><Relationship Id="rId3" Type="http://schemas.openxmlformats.org/officeDocument/2006/relationships/diagramData" Target="../diagrams/data13.xml"  /><Relationship Id="rId4" Type="http://schemas.openxmlformats.org/officeDocument/2006/relationships/diagramLayout" Target="../diagrams/layout13.xml"  /><Relationship Id="rId5" Type="http://schemas.openxmlformats.org/officeDocument/2006/relationships/diagramQuickStyle" Target="../diagrams/quickStyle13.xml"  /><Relationship Id="rId6" Type="http://schemas.openxmlformats.org/officeDocument/2006/relationships/diagramColors" Target="../diagrams/colors13.xml"  /><Relationship Id="rId7" Type="http://schemas.microsoft.com/office/2007/relationships/diagramDrawing" Target="../diagrams/drawing13.xml"  /><Relationship Id="rId8" Type="http://schemas.openxmlformats.org/officeDocument/2006/relationships/diagramData" Target="../diagrams/data14.xml"  /><Relationship Id="rId9" Type="http://schemas.openxmlformats.org/officeDocument/2006/relationships/diagramLayout" Target="../diagrams/layout14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10" Type="http://schemas.openxmlformats.org/officeDocument/2006/relationships/diagramQuickStyle" Target="../diagrams/quickStyle17.xml"  /><Relationship Id="rId11" Type="http://schemas.openxmlformats.org/officeDocument/2006/relationships/diagramColors" Target="../diagrams/colors17.xml"  /><Relationship Id="rId12" Type="http://schemas.microsoft.com/office/2007/relationships/diagramDrawing" Target="../diagrams/drawing17.xml"  /><Relationship Id="rId13" Type="http://schemas.openxmlformats.org/officeDocument/2006/relationships/diagramData" Target="../diagrams/data18.xml"  /><Relationship Id="rId14" Type="http://schemas.openxmlformats.org/officeDocument/2006/relationships/diagramLayout" Target="../diagrams/layout18.xml"  /><Relationship Id="rId15" Type="http://schemas.openxmlformats.org/officeDocument/2006/relationships/diagramQuickStyle" Target="../diagrams/quickStyle18.xml"  /><Relationship Id="rId16" Type="http://schemas.openxmlformats.org/officeDocument/2006/relationships/diagramColors" Target="../diagrams/colors18.xml"  /><Relationship Id="rId17" Type="http://schemas.microsoft.com/office/2007/relationships/diagramDrawing" Target="../diagrams/drawing18.xml"  /><Relationship Id="rId2" Type="http://schemas.openxmlformats.org/officeDocument/2006/relationships/notesSlide" Target="../notesSlides/notesSlide5.xml"  /><Relationship Id="rId3" Type="http://schemas.openxmlformats.org/officeDocument/2006/relationships/diagramData" Target="../diagrams/data16.xml"  /><Relationship Id="rId4" Type="http://schemas.openxmlformats.org/officeDocument/2006/relationships/diagramLayout" Target="../diagrams/layout16.xml"  /><Relationship Id="rId5" Type="http://schemas.openxmlformats.org/officeDocument/2006/relationships/diagramQuickStyle" Target="../diagrams/quickStyle16.xml"  /><Relationship Id="rId6" Type="http://schemas.openxmlformats.org/officeDocument/2006/relationships/diagramColors" Target="../diagrams/colors16.xml"  /><Relationship Id="rId7" Type="http://schemas.microsoft.com/office/2007/relationships/diagramDrawing" Target="../diagrams/drawing16.xml"  /><Relationship Id="rId8" Type="http://schemas.openxmlformats.org/officeDocument/2006/relationships/diagramData" Target="../diagrams/data17.xml"  /><Relationship Id="rId9" Type="http://schemas.openxmlformats.org/officeDocument/2006/relationships/diagramLayout" Target="../diagrams/layout1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D2Coding" pitchFamily="49" charset="-127"/>
                <a:ea typeface="D2Coding" pitchFamily="49" charset="-127"/>
              </a:rPr>
              <a:t>02</a:t>
            </a:r>
            <a:r>
              <a:rPr lang="ko-KR" altLang="en-US" dirty="0" smtClean="0">
                <a:latin typeface="D2Coding" pitchFamily="49" charset="-127"/>
                <a:ea typeface="D2Coding" pitchFamily="49" charset="-127"/>
              </a:rPr>
              <a:t>월 </a:t>
            </a:r>
            <a:r>
              <a:rPr lang="en-US" altLang="ko-KR" dirty="0" smtClean="0">
                <a:latin typeface="D2Coding" pitchFamily="49" charset="-127"/>
                <a:ea typeface="D2Coding" pitchFamily="49" charset="-127"/>
              </a:rPr>
              <a:t>07</a:t>
            </a:r>
            <a:r>
              <a:rPr lang="ko-KR" altLang="en-US" dirty="0" smtClean="0">
                <a:latin typeface="D2Coding" pitchFamily="49" charset="-127"/>
                <a:ea typeface="D2Coding" pitchFamily="49" charset="-127"/>
              </a:rPr>
              <a:t>일자</a:t>
            </a:r>
            <a:r>
              <a:rPr lang="en-US" altLang="ko-KR" dirty="0" smtClean="0">
                <a:latin typeface="D2Coding" pitchFamily="49" charset="-127"/>
                <a:ea typeface="D2Coding" pitchFamily="49" charset="-127"/>
              </a:rPr>
              <a:t/>
            </a:r>
            <a:br>
              <a:rPr lang="en-US" altLang="ko-KR" dirty="0" smtClean="0">
                <a:latin typeface="D2Coding" pitchFamily="49" charset="-127"/>
                <a:ea typeface="D2Coding" pitchFamily="49" charset="-127"/>
              </a:rPr>
            </a:br>
            <a:r>
              <a:rPr lang="ko-KR" altLang="en-US" dirty="0" err="1" smtClean="0">
                <a:latin typeface="D2Coding" pitchFamily="49" charset="-127"/>
                <a:ea typeface="D2Coding" pitchFamily="49" charset="-127"/>
              </a:rPr>
              <a:t>알고싶은거정리</a:t>
            </a:r>
            <a:endParaRPr lang="ko-KR" altLang="en-US" dirty="0">
              <a:latin typeface="D2Coding" pitchFamily="49" charset="-127"/>
              <a:ea typeface="D2Coding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208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1869129223"/>
              </p:ext>
            </p:extLst>
          </p:nvPr>
        </p:nvGraphicFramePr>
        <p:xfrm>
          <a:off x="683568" y="476672"/>
          <a:ext cx="7643866" cy="1500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다이어그램 7"/>
          <p:cNvGraphicFramePr/>
          <p:nvPr>
            <p:extLst>
              <p:ext uri="{D42A27DB-BD31-4B8C-83A1-F6EECF244321}">
                <p14:modId xmlns:p14="http://schemas.microsoft.com/office/powerpoint/2010/main" val="439400361"/>
              </p:ext>
            </p:extLst>
          </p:nvPr>
        </p:nvGraphicFramePr>
        <p:xfrm>
          <a:off x="426128" y="408372"/>
          <a:ext cx="8260672" cy="1039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9" name="내용 개체 틀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8038056"/>
              </p:ext>
            </p:extLst>
          </p:nvPr>
        </p:nvGraphicFramePr>
        <p:xfrm>
          <a:off x="426128" y="1719071"/>
          <a:ext cx="4038600" cy="4407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3" name="내용 개체 틀 1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56400181"/>
              </p:ext>
            </p:extLst>
          </p:nvPr>
        </p:nvGraphicFramePr>
        <p:xfrm>
          <a:off x="4716016" y="3861048"/>
          <a:ext cx="4038600" cy="2319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11" name="다이어그램 10"/>
          <p:cNvGraphicFramePr/>
          <p:nvPr>
            <p:extLst>
              <p:ext uri="{D42A27DB-BD31-4B8C-83A1-F6EECF244321}">
                <p14:modId xmlns:p14="http://schemas.microsoft.com/office/powerpoint/2010/main" val="1111232793"/>
              </p:ext>
            </p:extLst>
          </p:nvPr>
        </p:nvGraphicFramePr>
        <p:xfrm>
          <a:off x="4644008" y="1628800"/>
          <a:ext cx="4104456" cy="18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</p:spTree>
    <p:extLst>
      <p:ext uri="{BB962C8B-B14F-4D97-AF65-F5344CB8AC3E}">
        <p14:creationId xmlns:p14="http://schemas.microsoft.com/office/powerpoint/2010/main" val="373181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267294"/>
              </p:ext>
            </p:extLst>
          </p:nvPr>
        </p:nvGraphicFramePr>
        <p:xfrm>
          <a:off x="263058" y="1772816"/>
          <a:ext cx="8686800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476122" y="404664"/>
            <a:ext cx="8260672" cy="1038960"/>
            <a:chOff x="0" y="233"/>
            <a:chExt cx="8260672" cy="1038960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0" y="233"/>
              <a:ext cx="8260672" cy="10389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모서리가 둥근 직사각형 4"/>
            <p:cNvSpPr/>
            <p:nvPr/>
          </p:nvSpPr>
          <p:spPr>
            <a:xfrm>
              <a:off x="50718" y="50951"/>
              <a:ext cx="8159236" cy="9375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lvl="0" algn="ctr" defTabSz="16446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3700" kern="1200" dirty="0" smtClean="0"/>
                <a:t>ETF(</a:t>
              </a:r>
              <a:r>
                <a:rPr lang="en-US" sz="3700" b="0" i="0" kern="1200" dirty="0" smtClean="0"/>
                <a:t>Exchange Traded Fund)</a:t>
              </a:r>
              <a:endParaRPr lang="ko-KR" altLang="en-US" sz="3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88328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3039659216"/>
              </p:ext>
            </p:extLst>
          </p:nvPr>
        </p:nvGraphicFramePr>
        <p:xfrm>
          <a:off x="683568" y="476672"/>
          <a:ext cx="7643866" cy="1500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다이어그램 7"/>
          <p:cNvGraphicFramePr/>
          <p:nvPr>
            <p:extLst>
              <p:ext uri="{D42A27DB-BD31-4B8C-83A1-F6EECF244321}">
                <p14:modId xmlns:p14="http://schemas.microsoft.com/office/powerpoint/2010/main" val="2688930859"/>
              </p:ext>
            </p:extLst>
          </p:nvPr>
        </p:nvGraphicFramePr>
        <p:xfrm>
          <a:off x="426128" y="408372"/>
          <a:ext cx="8260672" cy="1039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9" name="내용 개체 틀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74547169"/>
              </p:ext>
            </p:extLst>
          </p:nvPr>
        </p:nvGraphicFramePr>
        <p:xfrm>
          <a:off x="426128" y="1719071"/>
          <a:ext cx="4038600" cy="4407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1" name="다이어그램 10"/>
          <p:cNvGraphicFramePr/>
          <p:nvPr>
            <p:extLst>
              <p:ext uri="{D42A27DB-BD31-4B8C-83A1-F6EECF244321}">
                <p14:modId xmlns:p14="http://schemas.microsoft.com/office/powerpoint/2010/main" val="1489008338"/>
              </p:ext>
            </p:extLst>
          </p:nvPr>
        </p:nvGraphicFramePr>
        <p:xfrm>
          <a:off x="4572000" y="1556792"/>
          <a:ext cx="4104456" cy="424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200519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950289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1200"/>
              <a:t>금융파생상품의 하나로 특정 주식의 가격이나 주가지수의 수치에 연계된 매우 위험성이 높은 증권. 삼성전자, 포스코 등과 같은 개별 주식에 연동된 상품부터 KOSPI200지수나 KRX100, 닛케이225 등 주가지수에 연동된 상품까지 아주 다양하게 존재하고 있다.</a:t>
            </a:r>
            <a:endParaRPr lang="ko-KR" altLang="en-US" sz="1200"/>
          </a:p>
          <a:p>
            <a:pPr>
              <a:defRPr/>
            </a:pPr>
            <a:endParaRPr lang="ko-KR" altLang="en-US" sz="1200"/>
          </a:p>
          <a:p>
            <a:pPr>
              <a:defRPr/>
            </a:pPr>
            <a:r>
              <a:rPr lang="ko-KR" altLang="en-US" sz="1200"/>
              <a:t>일반적으로 최대 연 5~25%의 수익률을 확정시켜놓고 있다는 것이 특징. 현물 주식이나 펀드와 달리 기대수익률이 아닌 확정수익률이기 때문에, 이론상 </a:t>
            </a:r>
            <a:r>
              <a:rPr lang="ko-KR" altLang="en-US" sz="1200">
                <a:solidFill>
                  <a:srgbClr val="ff0000"/>
                </a:solidFill>
              </a:rPr>
              <a:t>블랙 스완</a:t>
            </a:r>
            <a:r>
              <a:rPr lang="ko-KR" altLang="en-US" sz="1200"/>
              <a:t>이 없고 예상대로만 시장이 흘러간다면 계약 만료시점에서 약정된 수익을 얻을 수 있다.</a:t>
            </a:r>
            <a:endParaRPr lang="ko-KR" altLang="en-US" sz="1200"/>
          </a:p>
          <a:p>
            <a:pPr>
              <a:defRPr/>
            </a:pPr>
            <a:endParaRPr lang="ko-KR" altLang="en-US" sz="1200"/>
          </a:p>
          <a:p>
            <a:pPr>
              <a:defRPr/>
            </a:pPr>
            <a:r>
              <a:rPr lang="ko-KR" altLang="en-US" sz="1200"/>
              <a:t>만기 동안 주가가 크게 떨어지지 않으면 일정 확정 수익을 얻는 일반적인 ELS는 단순하게 말하자면 '고객이 ELS 발행자에게 </a:t>
            </a:r>
            <a:r>
              <a:rPr lang="ko-KR" altLang="en-US" sz="1200">
                <a:solidFill>
                  <a:srgbClr val="ff0000"/>
                </a:solidFill>
              </a:rPr>
              <a:t>풋 옵션</a:t>
            </a:r>
            <a:r>
              <a:rPr lang="ko-KR" altLang="en-US" sz="1200"/>
              <a:t>을 매도하는 것'과 같은 구조</a:t>
            </a:r>
            <a:r>
              <a:rPr lang="en-US" altLang="ko-KR" sz="1200"/>
              <a:t>.</a:t>
            </a:r>
            <a:r>
              <a:rPr lang="ko-KR" altLang="en-US" sz="1200"/>
              <a:t> ELS 투자가 성공하여 고객이 예금금리보다 높은 확정수익을 받는 것은 그 매도한 옵션에 대한 프리미엄을 ELS발행사로부터 받는 것으로 볼 수 있다. 반면 기초자산의 가격이 크게 떨어져 </a:t>
            </a:r>
            <a:r>
              <a:rPr lang="ko-KR" altLang="en-US" sz="1200">
                <a:solidFill>
                  <a:srgbClr val="ff0000"/>
                </a:solidFill>
              </a:rPr>
              <a:t>낙인(knock-in) 배리어 옵션(barrier option)</a:t>
            </a:r>
            <a:r>
              <a:rPr lang="ko-KR" altLang="en-US" sz="1200"/>
              <a:t>이 작용하게되면 고객은 매우 큰 손해를 볼 수 있다. </a:t>
            </a:r>
            <a:endParaRPr lang="ko-KR" altLang="en-US" sz="800"/>
          </a:p>
          <a:p>
            <a:pPr>
              <a:defRPr/>
            </a:pPr>
            <a:endParaRPr lang="ko-KR" altLang="en-US" sz="800"/>
          </a:p>
          <a:p>
            <a:pPr>
              <a:defRPr/>
            </a:pPr>
            <a:endParaRPr lang="ko-KR" altLang="en-US" sz="8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1277881"/>
          </a:xfrm>
        </p:spPr>
        <p:txBody>
          <a:bodyPr/>
          <a:lstStyle/>
          <a:p>
            <a:pPr>
              <a:defRPr/>
            </a:pPr>
            <a:r>
              <a:rPr lang="ko-KR" altLang="en-US" sz="2000"/>
              <a:t>원금보장형     </a:t>
            </a:r>
            <a:r>
              <a:rPr lang="en-US" altLang="ko-KR" sz="2000"/>
              <a:t>:</a:t>
            </a:r>
            <a:r>
              <a:rPr lang="ko-KR" altLang="en-US" sz="2000"/>
              <a:t> </a:t>
            </a:r>
            <a:r>
              <a:rPr lang="en-US" altLang="ko-KR" sz="2000"/>
              <a:t>100%</a:t>
            </a:r>
            <a:endParaRPr lang="en-US" altLang="ko-KR" sz="2000"/>
          </a:p>
          <a:p>
            <a:pPr>
              <a:defRPr/>
            </a:pPr>
            <a:r>
              <a:rPr lang="ko-KR" altLang="en-US" sz="2000"/>
              <a:t>부분보장형     </a:t>
            </a:r>
            <a:r>
              <a:rPr lang="en-US" altLang="ko-KR" sz="2000"/>
              <a:t>:</a:t>
            </a:r>
            <a:r>
              <a:rPr lang="ko-KR" altLang="en-US" sz="2000"/>
              <a:t>  80~90%</a:t>
            </a:r>
            <a:endParaRPr lang="ko-KR" altLang="en-US" sz="2000"/>
          </a:p>
          <a:p>
            <a:pPr>
              <a:defRPr/>
            </a:pPr>
            <a:r>
              <a:rPr lang="ko-KR" altLang="en-US" sz="2000"/>
              <a:t>원금비보장형 </a:t>
            </a:r>
            <a:r>
              <a:rPr lang="en-US" altLang="ko-KR" sz="2000"/>
              <a:t>:</a:t>
            </a:r>
            <a:r>
              <a:rPr lang="ko-KR" altLang="en-US" sz="2000"/>
              <a:t> 보장없음</a:t>
            </a:r>
            <a:endParaRPr lang="ko-KR" altLang="en-US" sz="2000"/>
          </a:p>
        </p:txBody>
      </p:sp>
      <p:grpSp>
        <p:nvGrpSpPr>
          <p:cNvPr id="6" name=""/>
          <p:cNvGrpSpPr/>
          <p:nvPr/>
        </p:nvGrpSpPr>
        <p:grpSpPr>
          <a:xfrm rot="0">
            <a:off x="426128" y="408605"/>
            <a:ext cx="8260672" cy="1038960"/>
            <a:chOff x="426128" y="408605"/>
            <a:chExt cx="8260672" cy="1038960"/>
          </a:xfrm>
        </p:grpSpPr>
        <p:sp>
          <p:nvSpPr>
            <p:cNvPr id="7" name=""/>
            <p:cNvSpPr/>
            <p:nvPr/>
          </p:nvSpPr>
          <p:spPr>
            <a:xfrm>
              <a:off x="426128" y="408605"/>
              <a:ext cx="8260672" cy="103896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254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8" name=""/>
            <p:cNvSpPr txBox="1"/>
            <p:nvPr/>
          </p:nvSpPr>
          <p:spPr>
            <a:xfrm>
              <a:off x="476846" y="459323"/>
              <a:ext cx="8159236" cy="937524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40970" tIns="140970" rIns="140970" bIns="140970" anchor="ctr" anchorCtr="0">
              <a:noAutofit/>
            </a:bodyPr>
            <a:lstStyle/>
            <a:p>
              <a:pPr lvl="0" algn="ctr" defTabSz="16446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altLang="ko-KR" sz="3700" kern="1200"/>
                <a:t>ELS(</a:t>
              </a:r>
              <a:r>
                <a:rPr lang="en-US" sz="3700" b="0" i="0" kern="1200"/>
                <a:t>Equity Linked Securities)</a:t>
              </a:r>
              <a:endParaRPr lang="en-US" sz="1500" b="0" i="0" kern="1200"/>
            </a:p>
            <a:p>
              <a:pPr lvl="0" algn="ctr" defTabSz="16446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altLang="ko-KR" sz="1500" b="0" i="0" kern="1200"/>
                <a:t>-</a:t>
              </a:r>
              <a:r>
                <a:rPr lang="ko-KR" altLang="en-US" sz="1500" b="0" i="0" kern="1200"/>
                <a:t>주가연계증권</a:t>
              </a:r>
              <a:r>
                <a:rPr lang="en-US" altLang="ko-KR" sz="1500" b="0" i="0" kern="1200"/>
                <a:t>-</a:t>
              </a:r>
              <a:endParaRPr lang="en-US" altLang="ko-KR" sz="1500" b="0" i="0" kern="1200"/>
            </a:p>
          </p:txBody>
        </p:sp>
      </p:grpSp>
      <p:sp>
        <p:nvSpPr>
          <p:cNvPr id="12" name="Content Placeholder 3"/>
          <p:cNvSpPr/>
          <p:nvPr/>
        </p:nvSpPr>
        <p:spPr>
          <a:xfrm>
            <a:off x="4644008" y="3087222"/>
            <a:ext cx="4038600" cy="989849"/>
          </a:xfrm>
          <a:prstGeom prst="rect">
            <a:avLst/>
          </a:prstGeom>
        </p:spPr>
        <p:txBody>
          <a:bodyPr vert="horz" lIns="91440" tIns="45720" rIns="91440" bIns="45720">
            <a:normAutofit fontScale="55000" lnSpcReduction="20000"/>
          </a:bodyPr>
          <a:p>
            <a:pPr marL="3429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원금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부분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보장형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원금에는 손대지 않고 원금의 이자만 투자하는 구조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3429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금리를 이용해 현재가치와 미래가치를 보고 투자해야 한다.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3429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금리보다 낮은 수익률이 나오는 경우 상대적으로 손해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3429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결론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예금금리에 대한 기회비용은 고려하지 않는다.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Content Placeholder 3"/>
          <p:cNvSpPr/>
          <p:nvPr/>
        </p:nvSpPr>
        <p:spPr>
          <a:xfrm>
            <a:off x="4644008" y="4221088"/>
            <a:ext cx="4038600" cy="2160240"/>
          </a:xfrm>
          <a:prstGeom prst="rect">
            <a:avLst/>
          </a:prstGeom>
        </p:spPr>
        <p:txBody>
          <a:bodyPr vert="horz" lIns="91440" tIns="45720" rIns="91440" bIns="45720">
            <a:normAutofit fontScale="55000" lnSpcReduction="20000"/>
          </a:bodyPr>
          <a:p>
            <a:pPr marL="3429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원금 비보장형 ELS는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K.I 배리어(Knock-In Barrier, 원금손실 발생가능 조건)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까지 기초자산이 하락하지 않으면 확정수익을 지급하고, K.I 배리어를 깨고 기초자산 가치가 내려가버리면 그 손해를 전부 계산하는 방식.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3429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3429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즉, 1억원을 원금 비보장형 삼성전자 ELS(K.I 배리어 -50%)에 넣었을 경우, 삼성전자 주가가 50% 하락하지 않으면 확정수익을 지급하고, 50% 이상 하락해 버릴 경우 만기의 기초자산 가격에 손실/수익률이 결정되는 것.(이를테면, 50% 이상 하락한 적이 있고, 만기에 기초자산 가격이 시초가의 70%일때, 손실은 30% 발생)따라서, 확정수익을 노릴수도 있지만,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최악의 경우 기초자산이 상장폐지가 되는 경우 원금 전액 손실이 가능한 상품이다. 굳이 상장폐지까지 가지 않더라도, 녹인 배리어 아래에서의 손실 조건에 따라 얼마든지 원금을 모두 날릴 수 있다.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806273"/>
          </a:xfrm>
        </p:spPr>
        <p:txBody>
          <a:bodyPr>
            <a:normAutofit fontScale="40000" lnSpcReduction="20000"/>
          </a:bodyPr>
          <a:lstStyle/>
          <a:p>
            <a:pPr>
              <a:defRPr/>
            </a:pPr>
            <a:r>
              <a:rPr lang="ko-KR" altLang="en-US" sz="3000"/>
              <a:t>ELF는 </a:t>
            </a:r>
            <a:r>
              <a:rPr lang="ko-KR" altLang="en-US" sz="3000">
                <a:solidFill>
                  <a:srgbClr val="ff0000"/>
                </a:solidFill>
              </a:rPr>
              <a:t>ELS를 투자하는 펀드로 사실상 ELS라고 보면 된다. </a:t>
            </a:r>
            <a:r>
              <a:rPr lang="ko-KR" altLang="en-US" sz="3000"/>
              <a:t>굳이 펀드로 한단계를 거치는 이유는 은행처럼 펀드를 팔 수는 있지만 ELS는 팔 수 없는 곳에서 ELS를 판매하기 위한 것이다. </a:t>
            </a:r>
            <a:endParaRPr lang="ko-KR" altLang="en-US" sz="3000"/>
          </a:p>
          <a:p>
            <a:pPr>
              <a:defRPr/>
            </a:pPr>
            <a:endParaRPr lang="ko-KR" altLang="en-US" sz="3000"/>
          </a:p>
          <a:p>
            <a:pPr>
              <a:defRPr/>
            </a:pPr>
            <a:r>
              <a:rPr lang="ko-KR" altLang="en-US" sz="3000"/>
              <a:t>ELS는 증권사에서 자체 발행하기 때문에 수익률 조정을 통해 별도의 수수료 이익을 남길 수 있지만 은행은 그렇게 할 수 없어서 </a:t>
            </a:r>
            <a:r>
              <a:rPr lang="ko-KR" altLang="en-US" sz="3000">
                <a:solidFill>
                  <a:srgbClr val="ff0000"/>
                </a:solidFill>
              </a:rPr>
              <a:t>선취수수료</a:t>
            </a:r>
            <a:r>
              <a:rPr lang="ko-KR" altLang="en-US" sz="3000"/>
              <a:t>를 받는다.</a:t>
            </a:r>
            <a:endParaRPr lang="ko-KR" altLang="en-US" sz="3000"/>
          </a:p>
          <a:p>
            <a:pPr>
              <a:defRPr/>
            </a:pPr>
            <a:endParaRPr lang="ko-KR" altLang="en-US" sz="3000"/>
          </a:p>
          <a:p>
            <a:pPr>
              <a:defRPr/>
            </a:pPr>
            <a:r>
              <a:rPr lang="ko-KR" altLang="en-US" sz="3000"/>
              <a:t>ELS인덱스펀드 </a:t>
            </a:r>
            <a:r>
              <a:rPr lang="en-US" altLang="ko-KR" sz="3000"/>
              <a:t>:</a:t>
            </a:r>
            <a:r>
              <a:rPr lang="ko-KR" altLang="en-US" sz="3000"/>
              <a:t> 최근에는 개별 ELS를 기초로 한 펀드도 나와 있다. 소액(ELS는 최소 100만원부터 투자가능)의 투자가 가능하다는 점과 투자기간에 대한 제약이 비교적 적다는 장점이 알려져 있지만 6개월 정도밖에 지나지 않아 정교한 상품인지는 확인되지 못했다는 의견도 있다.</a:t>
            </a:r>
            <a:endParaRPr lang="ko-KR" altLang="en-US" sz="3000"/>
          </a:p>
          <a:p>
            <a:pPr>
              <a:defRPr/>
            </a:pPr>
            <a:endParaRPr lang="ko-KR" altLang="en-US" sz="3000"/>
          </a:p>
          <a:p>
            <a:pPr>
              <a:defRPr/>
            </a:pPr>
            <a:r>
              <a:rPr lang="ko-KR" altLang="en-US" sz="3000"/>
              <a:t>ELF의 경우 상승장에서는 수익이 개별 ELS 최대 수익률로 고정되지만, 하락장에서는 하락 범위 그대로 수익률에 반영된다. </a:t>
            </a:r>
            <a:endParaRPr lang="ko-KR" altLang="en-US" sz="3000"/>
          </a:p>
          <a:p>
            <a:pPr>
              <a:defRPr/>
            </a:pPr>
            <a:endParaRPr lang="ko-KR" altLang="en-US" sz="3000"/>
          </a:p>
          <a:p>
            <a:pPr>
              <a:defRPr/>
            </a:pPr>
            <a:r>
              <a:rPr lang="ko-KR" altLang="en-US" sz="3000"/>
              <a:t>ELS는 중간 산정없이 연계지수가 특정일자까지 일정 범위를 넘지만 않으면 수익이 발생하거나 최소한 본전을 이루는 구조</a:t>
            </a:r>
            <a:r>
              <a:rPr lang="en-US" altLang="ko-KR" sz="3000"/>
              <a:t>.</a:t>
            </a:r>
            <a:endParaRPr lang="en-US" altLang="ko-KR" sz="3000"/>
          </a:p>
          <a:p>
            <a:pPr>
              <a:defRPr/>
            </a:pPr>
            <a:endParaRPr lang="ko-KR" altLang="en-US" sz="3000"/>
          </a:p>
          <a:p>
            <a:pPr>
              <a:defRPr/>
            </a:pPr>
            <a:r>
              <a:rPr lang="ko-KR" altLang="en-US" sz="3000"/>
              <a:t>ELF는 펀드라는 특성상 </a:t>
            </a:r>
            <a:r>
              <a:rPr lang="ko-KR" altLang="en-US" sz="3000">
                <a:solidFill>
                  <a:srgbClr val="ff0000"/>
                </a:solidFill>
              </a:rPr>
              <a:t>매일 기준가 산정이 이루어져야 하기 때문에</a:t>
            </a:r>
            <a:r>
              <a:rPr lang="ko-KR" altLang="en-US" sz="3000"/>
              <a:t>, 개별 ELS 에서는 아직 확정되지 않은 손실도 ELF에서는 바로 손실로 반영할 수밖에 없기 때문이다.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계약 만료 시점에는 ELS나 ELF나 똑같이 정산되어 수익이나 손실이 발생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  <a:p>
            <a:pPr>
              <a:defRPr/>
            </a:pPr>
            <a:r>
              <a:rPr lang="ko-KR" altLang="en-US" sz="2000"/>
              <a:t>단지 ELF가 매일 정산되기 때문에 매일 기초지수에 따른 예상 수익 또는 예상 손실을 볼 수 있을 뿐임</a:t>
            </a:r>
            <a:r>
              <a:rPr lang="en-US" altLang="ko-KR" sz="2000"/>
              <a:t>.</a:t>
            </a:r>
            <a:endParaRPr lang="en-US" altLang="ko-KR" sz="2000"/>
          </a:p>
        </p:txBody>
      </p:sp>
      <p:grpSp>
        <p:nvGrpSpPr>
          <p:cNvPr id="5" name=""/>
          <p:cNvGrpSpPr/>
          <p:nvPr/>
        </p:nvGrpSpPr>
        <p:grpSpPr>
          <a:xfrm rot="0">
            <a:off x="426128" y="408605"/>
            <a:ext cx="8260672" cy="1038960"/>
            <a:chOff x="426128" y="408605"/>
            <a:chExt cx="8260672" cy="1038960"/>
          </a:xfrm>
        </p:grpSpPr>
        <p:sp>
          <p:nvSpPr>
            <p:cNvPr id="6" name=""/>
            <p:cNvSpPr/>
            <p:nvPr/>
          </p:nvSpPr>
          <p:spPr>
            <a:xfrm>
              <a:off x="426128" y="408605"/>
              <a:ext cx="8260672" cy="103896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254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"/>
            <p:cNvSpPr txBox="1"/>
            <p:nvPr/>
          </p:nvSpPr>
          <p:spPr>
            <a:xfrm>
              <a:off x="476846" y="459323"/>
              <a:ext cx="8159236" cy="937524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40970" tIns="140970" rIns="140970" bIns="140970" anchor="ctr" anchorCtr="0">
              <a:noAutofit/>
            </a:bodyPr>
            <a:lstStyle/>
            <a:p>
              <a:pPr lvl="0" algn="ctr" defTabSz="16446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altLang="ko-KR" sz="3700" kern="1200"/>
                <a:t>ELF(</a:t>
              </a:r>
              <a:r>
                <a:rPr lang="en-US" sz="3700" b="0" i="0" kern="1200"/>
                <a:t>Equity Linked </a:t>
              </a:r>
              <a:r>
                <a:rPr lang="en-US" altLang="ko-KR" sz="3700" b="0" i="0" kern="1200"/>
                <a:t>Fund</a:t>
              </a:r>
              <a:r>
                <a:rPr lang="en-US" sz="3700" b="0" i="0" kern="1200"/>
                <a:t>)</a:t>
              </a:r>
              <a:endParaRPr lang="en-US" sz="3700" b="0" i="0" kern="1200"/>
            </a:p>
            <a:p>
              <a:pPr lvl="0" algn="ctr" defTabSz="16446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altLang="ko-KR" sz="1500" b="0" i="0" kern="1200"/>
                <a:t>-</a:t>
              </a:r>
              <a:r>
                <a:rPr lang="ko-KR" altLang="en-US" sz="1500" b="0" i="0" kern="1200"/>
                <a:t>주가연계펀드</a:t>
              </a:r>
              <a:r>
                <a:rPr lang="en-US" altLang="ko-KR" sz="1500" b="0" i="0" kern="1200"/>
                <a:t>-</a:t>
              </a:r>
              <a:endParaRPr lang="en-US" altLang="ko-KR" sz="1500" b="0" i="0" kern="12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536" y="2891760"/>
            <a:ext cx="4038600" cy="2913503"/>
          </a:xfrm>
        </p:spPr>
        <p:txBody>
          <a:bodyPr>
            <a:normAutofit fontScale="32500" lnSpcReduction="20000"/>
          </a:bodyPr>
          <a:lstStyle/>
          <a:p>
            <a:pPr>
              <a:defRPr/>
            </a:pPr>
            <a:r>
              <a:rPr lang="ko-KR" altLang="en-US"/>
              <a:t>경제학에서, 실물 경제 또는 자연 경제(自然經濟, 영어: natural economy)는 이론이 아닌 실제의 동향으로 나타나는 경제다. 자족경제 또는 물물교환경제를 의미하기도 한다.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같은 뜻으로 다른말로는 </a:t>
            </a:r>
            <a:r>
              <a:rPr lang="ko-KR" altLang="en-US">
                <a:solidFill>
                  <a:srgbClr val="ff0000"/>
                </a:solidFill>
              </a:rPr>
              <a:t>현물경제</a:t>
            </a:r>
            <a:r>
              <a:rPr lang="ko-KR" altLang="en-US"/>
              <a:t>라고도 하며, </a:t>
            </a:r>
            <a:r>
              <a:rPr lang="ko-KR" altLang="en-US">
                <a:solidFill>
                  <a:srgbClr val="ff0000"/>
                </a:solidFill>
              </a:rPr>
              <a:t>화폐경제·상품경제</a:t>
            </a:r>
            <a:r>
              <a:rPr lang="ko-KR" altLang="en-US"/>
              <a:t>에 대비해서 쓰인다.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자족경제</a:t>
            </a:r>
            <a:r>
              <a:rPr lang="en-US" altLang="ko-KR"/>
              <a:t>(</a:t>
            </a:r>
            <a:r>
              <a:rPr lang="ko-KR" altLang="en-US"/>
              <a:t>실물경제</a:t>
            </a:r>
            <a:r>
              <a:rPr lang="en-US" altLang="ko-KR"/>
              <a:t>)</a:t>
            </a:r>
            <a:r>
              <a:rPr lang="ko-KR" altLang="en-US"/>
              <a:t>란 한 가족이 그들의 필요를 채우기 위한 모든 재화를 가족단체 내에서 취득하며, 생산과 소비가 동일한 가족 내에서 이루어지는 경우를 말하는 것인데, 이를 장원(莊園)·도시·국가 등에까지 확대해서 생각하는 것이다.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그러나 자급자족경제를 경제의 이상으로 생각하던 아리스토텔레스 이래, 교환을 전혀 하지 않는다는 뜻에서의 자족경제는 역사적으로 실현되지 못하였고 이상으로만 존재해왔다.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물물교환경제란 교환수단으로서의 화폐를 사용하지 않고 현물로 교환한다는 뜻이므로 현물경제라고 할 수도 있으며, 곧 화폐 출현 이전의 경제발전단계를 가리킨다.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힐데브란트에 의하면 경제의 발전단계는 자연경제 → 화폐경제 → 신용경제로 이어진다.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endParaRPr lang="ko-KR" altLang="en-US" sz="2300"/>
          </a:p>
          <a:p>
            <a:pPr>
              <a:defRPr/>
            </a:pPr>
            <a:endParaRPr lang="ko-KR" altLang="en-US" sz="2300"/>
          </a:p>
          <a:p>
            <a:pPr>
              <a:defRPr/>
            </a:pPr>
            <a:endParaRPr lang="en-US" altLang="ko-KR" sz="2300"/>
          </a:p>
          <a:p>
            <a:pPr>
              <a:defRPr/>
            </a:pPr>
            <a:endParaRPr lang="en-US" altLang="ko-KR" sz="2300"/>
          </a:p>
        </p:txBody>
      </p:sp>
      <p:grpSp>
        <p:nvGrpSpPr>
          <p:cNvPr id="5" name=""/>
          <p:cNvGrpSpPr/>
          <p:nvPr/>
        </p:nvGrpSpPr>
        <p:grpSpPr>
          <a:xfrm rot="0">
            <a:off x="343776" y="373349"/>
            <a:ext cx="8260672" cy="1039427"/>
            <a:chOff x="426128" y="408372"/>
            <a:chExt cx="8260672" cy="1039427"/>
          </a:xfrm>
        </p:grpSpPr>
        <p:sp>
          <p:nvSpPr>
            <p:cNvPr id="6" name=""/>
            <p:cNvSpPr/>
            <p:nvPr/>
          </p:nvSpPr>
          <p:spPr>
            <a:xfrm>
              <a:off x="426128" y="408605"/>
              <a:ext cx="8260672" cy="103896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254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"/>
            <p:cNvSpPr txBox="1"/>
            <p:nvPr/>
          </p:nvSpPr>
          <p:spPr>
            <a:xfrm>
              <a:off x="476846" y="459323"/>
              <a:ext cx="8159236" cy="937524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40970" tIns="140970" rIns="140970" bIns="140970" anchor="ctr" anchorCtr="0">
              <a:noAutofit/>
            </a:bodyPr>
            <a:lstStyle/>
            <a:p>
              <a:pPr lvl="0" algn="ctr" defTabSz="16446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3700" kern="1200"/>
                <a:t>실물</a:t>
              </a:r>
              <a:r>
                <a:rPr lang="en-US" altLang="ko-KR" sz="3700" kern="1200"/>
                <a:t>(Safety Keep)</a:t>
              </a:r>
              <a:endParaRPr lang="en-US" altLang="ko-KR" sz="3700" kern="1200"/>
            </a:p>
          </p:txBody>
        </p:sp>
      </p:grpSp>
      <p:grpSp>
        <p:nvGrpSpPr>
          <p:cNvPr id="9" name=""/>
          <p:cNvGrpSpPr/>
          <p:nvPr/>
        </p:nvGrpSpPr>
        <p:grpSpPr>
          <a:xfrm rot="0">
            <a:off x="539552" y="1773049"/>
            <a:ext cx="3816424" cy="1038960"/>
            <a:chOff x="426128" y="408605"/>
            <a:chExt cx="8260672" cy="1038960"/>
          </a:xfrm>
        </p:grpSpPr>
        <p:sp>
          <p:nvSpPr>
            <p:cNvPr id="10" name=""/>
            <p:cNvSpPr/>
            <p:nvPr/>
          </p:nvSpPr>
          <p:spPr>
            <a:xfrm>
              <a:off x="426128" y="408605"/>
              <a:ext cx="8260672" cy="103896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254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1" name=""/>
            <p:cNvSpPr txBox="1"/>
            <p:nvPr/>
          </p:nvSpPr>
          <p:spPr>
            <a:xfrm>
              <a:off x="476846" y="459323"/>
              <a:ext cx="8159236" cy="937524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40970" tIns="140970" rIns="140970" bIns="140970" anchor="ctr" anchorCtr="0">
              <a:noAutofit/>
            </a:bodyPr>
            <a:lstStyle/>
            <a:p>
              <a:pPr lvl="0" algn="ctr" defTabSz="16446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3700" kern="1200"/>
                <a:t>실물의 영역</a:t>
              </a:r>
              <a:endParaRPr lang="ko-KR" altLang="en-US" sz="3700" kern="1200"/>
            </a:p>
            <a:p>
              <a:pPr lvl="0" algn="ctr" defTabSz="16446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altLang="ko-KR" sz="1600" kern="1200"/>
                <a:t>-</a:t>
              </a:r>
              <a:r>
                <a:rPr lang="ko-KR" altLang="en-US" sz="1600" kern="1200"/>
                <a:t>실물경제</a:t>
              </a:r>
              <a:r>
                <a:rPr lang="en-US" altLang="ko-KR" sz="1600" kern="1200"/>
                <a:t>-</a:t>
              </a:r>
              <a:endParaRPr lang="en-US" altLang="ko-KR" sz="1600" kern="1200"/>
            </a:p>
          </p:txBody>
        </p:sp>
      </p:grpSp>
      <p:grpSp>
        <p:nvGrpSpPr>
          <p:cNvPr id="12" name=""/>
          <p:cNvGrpSpPr/>
          <p:nvPr/>
        </p:nvGrpSpPr>
        <p:grpSpPr>
          <a:xfrm rot="0">
            <a:off x="4644008" y="1700808"/>
            <a:ext cx="4038600" cy="4002702"/>
            <a:chOff x="426128" y="1921423"/>
            <a:chExt cx="4038600" cy="4002702"/>
          </a:xfrm>
        </p:grpSpPr>
        <p:sp>
          <p:nvSpPr>
            <p:cNvPr id="13" name=""/>
            <p:cNvSpPr/>
            <p:nvPr/>
          </p:nvSpPr>
          <p:spPr>
            <a:xfrm>
              <a:off x="426128" y="1921423"/>
              <a:ext cx="4038600" cy="1648511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254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4" name=""/>
            <p:cNvSpPr txBox="1"/>
            <p:nvPr/>
          </p:nvSpPr>
          <p:spPr>
            <a:xfrm>
              <a:off x="506602" y="2001897"/>
              <a:ext cx="3877652" cy="1487563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64770" tIns="64770" rIns="64770" bIns="64770" anchor="ctr" anchorCtr="0">
              <a:noAutofit/>
            </a:bodyPr>
            <a:lstStyle/>
            <a:p>
              <a:pPr>
                <a:defRPr/>
              </a:pPr>
              <a:r>
                <a:rPr lang="en-US" altLang="ko-KR" sz="1200"/>
                <a:t>Custody</a:t>
              </a:r>
              <a:r>
                <a:rPr lang="ko-KR" altLang="en-US" sz="1200"/>
                <a:t>에서 의미</a:t>
              </a:r>
              <a:r>
                <a:rPr lang="en-US" altLang="ko-KR" sz="1200"/>
                <a:t> : </a:t>
              </a:r>
              <a:r>
                <a:rPr lang="ko-KR" altLang="en-US" sz="1200"/>
                <a:t>업무분류로서의 의미</a:t>
              </a:r>
              <a:r>
                <a:rPr lang="en-US" altLang="ko-KR" sz="1200"/>
                <a:t>.</a:t>
              </a:r>
              <a:r>
                <a:rPr lang="ko-KR" altLang="en-US" sz="1200"/>
                <a:t> </a:t>
              </a:r>
              <a:endParaRPr lang="ko-KR" altLang="en-US" sz="1200"/>
            </a:p>
            <a:p>
              <a:pPr>
                <a:defRPr/>
              </a:pPr>
              <a:r>
                <a:rPr lang="ko-KR" altLang="en-US" sz="1200"/>
                <a:t>수탁하고 있는 현물들의 수량관리라 보면됨</a:t>
              </a:r>
              <a:r>
                <a:rPr lang="en-US" altLang="ko-KR" sz="1200"/>
                <a:t>.</a:t>
              </a:r>
              <a:r>
                <a:rPr lang="ko-KR" altLang="en-US" sz="1200"/>
                <a:t> 수탁시스템의 현물</a:t>
              </a:r>
              <a:r>
                <a:rPr lang="en-US" altLang="ko-KR" sz="1200"/>
                <a:t>(</a:t>
              </a:r>
              <a:r>
                <a:rPr lang="ko-KR" altLang="en-US" sz="1200"/>
                <a:t>자산</a:t>
              </a:r>
              <a:r>
                <a:rPr lang="en-US" altLang="ko-KR" sz="1200"/>
                <a:t>)</a:t>
              </a:r>
              <a:r>
                <a:rPr lang="ko-KR" altLang="en-US" sz="1200"/>
                <a:t>들의 수량 관리 예탁원에서 예탁하는지 안하는지에 따라서 예탁분</a:t>
              </a:r>
              <a:r>
                <a:rPr lang="en-US" altLang="ko-KR" sz="1200"/>
                <a:t>,</a:t>
              </a:r>
              <a:r>
                <a:rPr lang="ko-KR" altLang="en-US" sz="1200"/>
                <a:t> 비예탁분으로 나뉨</a:t>
              </a:r>
              <a:r>
                <a:rPr lang="en-US" altLang="ko-KR" sz="1200"/>
                <a:t>.</a:t>
              </a:r>
              <a:r>
                <a:rPr lang="ko-KR" altLang="en-US" sz="1200"/>
                <a:t>    </a:t>
              </a:r>
              <a:r>
                <a:rPr lang="en-US" altLang="ko-KR" sz="1200"/>
                <a:t>-&gt;</a:t>
              </a:r>
              <a:r>
                <a:rPr lang="ko-KR" altLang="en-US" sz="1200"/>
                <a:t> </a:t>
              </a:r>
              <a:r>
                <a:rPr lang="en-US" altLang="ko-KR" sz="1200"/>
                <a:t>+</a:t>
              </a:r>
              <a:r>
                <a:rPr lang="ko-KR" altLang="en-US" sz="1200"/>
                <a:t> </a:t>
              </a:r>
              <a:r>
                <a:rPr lang="en-US" altLang="ko-KR" sz="1200"/>
                <a:t>-</a:t>
              </a:r>
              <a:r>
                <a:rPr lang="ko-KR" altLang="en-US" sz="1200"/>
                <a:t> 수량관리</a:t>
              </a:r>
              <a:endParaRPr lang="ko-KR" altLang="en-US" sz="1200"/>
            </a:p>
          </p:txBody>
        </p:sp>
        <p:sp>
          <p:nvSpPr>
            <p:cNvPr id="15" name=""/>
            <p:cNvSpPr/>
            <p:nvPr/>
          </p:nvSpPr>
          <p:spPr>
            <a:xfrm>
              <a:off x="426128" y="3618894"/>
              <a:ext cx="4038600" cy="112813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254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6" name=""/>
            <p:cNvSpPr txBox="1"/>
            <p:nvPr/>
          </p:nvSpPr>
          <p:spPr>
            <a:xfrm>
              <a:off x="481199" y="3673965"/>
              <a:ext cx="3928458" cy="1017993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64770" tIns="64770" rIns="64770" bIns="64770" anchor="ctr" anchorCtr="0">
              <a:noAutofit/>
            </a:bodyPr>
            <a:lstStyle/>
            <a:p>
              <a:pPr>
                <a:defRPr/>
              </a:pPr>
              <a:r>
                <a:rPr lang="ko-KR" altLang="en-US" sz="1200"/>
                <a:t>회계에서 의미 </a:t>
              </a:r>
              <a:r>
                <a:rPr lang="en-US" altLang="ko-KR" sz="1200"/>
                <a:t>:</a:t>
              </a:r>
              <a:r>
                <a:rPr lang="ko-KR" altLang="en-US" sz="1200"/>
                <a:t> 자산의 분류로서의 의미</a:t>
              </a:r>
              <a:endParaRPr lang="ko-KR" altLang="en-US" sz="1200"/>
            </a:p>
            <a:p>
              <a:pPr marL="114300" indent="0">
                <a:buNone/>
                <a:defRPr/>
              </a:pPr>
              <a:r>
                <a:rPr lang="ko-KR" altLang="en-US" sz="1200"/>
                <a:t>사전적의미에 좀더 가까움</a:t>
              </a:r>
              <a:r>
                <a:rPr lang="en-US" altLang="ko-KR" sz="1200"/>
                <a:t>.</a:t>
              </a:r>
              <a:r>
                <a:rPr lang="ko-KR" altLang="en-US" sz="1200"/>
                <a:t> 크게 부동산과 동산으로 나뉨</a:t>
              </a:r>
              <a:r>
                <a:rPr lang="en-US" altLang="ko-KR" sz="1200"/>
                <a:t>.</a:t>
              </a:r>
              <a:endParaRPr lang="en-US" altLang="ko-KR" sz="1200"/>
            </a:p>
            <a:p>
              <a:pPr>
                <a:defRPr/>
              </a:pPr>
              <a:r>
                <a:rPr lang="ko-KR" altLang="en-US" sz="1200"/>
                <a:t>부동산 </a:t>
              </a:r>
              <a:r>
                <a:rPr lang="en-US" altLang="ko-KR" sz="1200"/>
                <a:t>:</a:t>
              </a:r>
              <a:r>
                <a:rPr lang="ko-KR" altLang="en-US" sz="1200"/>
                <a:t>주택</a:t>
              </a:r>
              <a:r>
                <a:rPr lang="en-US" altLang="ko-KR" sz="1200"/>
                <a:t>,</a:t>
              </a:r>
              <a:r>
                <a:rPr lang="ko-KR" altLang="en-US" sz="1200"/>
                <a:t>아파트</a:t>
              </a:r>
              <a:r>
                <a:rPr lang="en-US" altLang="ko-KR" sz="1200"/>
                <a:t>,</a:t>
              </a:r>
              <a:r>
                <a:rPr lang="ko-KR" altLang="en-US" sz="1200"/>
                <a:t>상가</a:t>
              </a:r>
              <a:r>
                <a:rPr lang="en-US" altLang="ko-KR" sz="1200"/>
                <a:t>,</a:t>
              </a:r>
              <a:r>
                <a:rPr lang="ko-KR" altLang="en-US" sz="1200"/>
                <a:t>토지</a:t>
              </a:r>
              <a:r>
                <a:rPr lang="en-US" altLang="ko-KR" sz="1200"/>
                <a:t>,</a:t>
              </a:r>
              <a:r>
                <a:rPr lang="ko-KR" altLang="en-US" sz="1200"/>
                <a:t>선박</a:t>
              </a:r>
              <a:r>
                <a:rPr lang="en-US" altLang="ko-KR" sz="1200"/>
                <a:t>,</a:t>
              </a:r>
              <a:r>
                <a:rPr lang="ko-KR" altLang="en-US" sz="1200"/>
                <a:t>항공 등등</a:t>
              </a:r>
              <a:endParaRPr lang="ko-KR" altLang="en-US" sz="1200"/>
            </a:p>
            <a:p>
              <a:pPr>
                <a:defRPr/>
              </a:pPr>
              <a:r>
                <a:rPr lang="ko-KR" altLang="en-US" sz="1200"/>
                <a:t>동산 </a:t>
              </a:r>
              <a:r>
                <a:rPr lang="en-US" altLang="ko-KR" sz="1200"/>
                <a:t>:</a:t>
              </a:r>
              <a:r>
                <a:rPr lang="ko-KR" altLang="en-US" sz="1200"/>
                <a:t> 보석</a:t>
              </a:r>
              <a:r>
                <a:rPr lang="en-US" altLang="ko-KR" sz="1200"/>
                <a:t>(</a:t>
              </a:r>
              <a:r>
                <a:rPr lang="ko-KR" altLang="en-US" sz="1200"/>
                <a:t>금</a:t>
              </a:r>
              <a:r>
                <a:rPr lang="en-US" altLang="ko-KR" sz="1200"/>
                <a:t>,</a:t>
              </a:r>
              <a:r>
                <a:rPr lang="ko-KR" altLang="en-US" sz="1200"/>
                <a:t>은</a:t>
              </a:r>
              <a:r>
                <a:rPr lang="en-US" altLang="ko-KR" sz="1200"/>
                <a:t>,</a:t>
              </a:r>
              <a:r>
                <a:rPr lang="ko-KR" altLang="en-US" sz="1200"/>
                <a:t>다이아등등</a:t>
              </a:r>
              <a:r>
                <a:rPr lang="en-US" altLang="ko-KR" sz="1200"/>
                <a:t>),</a:t>
              </a:r>
              <a:r>
                <a:rPr lang="ko-KR" altLang="en-US" sz="1200"/>
                <a:t> 원유</a:t>
              </a:r>
              <a:r>
                <a:rPr lang="en-US" altLang="ko-KR" sz="1200"/>
                <a:t>,</a:t>
              </a:r>
              <a:r>
                <a:rPr lang="ko-KR" altLang="en-US" sz="1200"/>
                <a:t> 원자재</a:t>
              </a:r>
              <a:r>
                <a:rPr lang="en-US" altLang="ko-KR" sz="1200"/>
                <a:t>(</a:t>
              </a:r>
              <a:r>
                <a:rPr lang="ko-KR" altLang="en-US" sz="1200"/>
                <a:t>나무</a:t>
              </a:r>
              <a:r>
                <a:rPr lang="en-US" altLang="ko-KR" sz="1200"/>
                <a:t>,</a:t>
              </a:r>
              <a:r>
                <a:rPr lang="ko-KR" altLang="en-US" sz="1200"/>
                <a:t> 종이</a:t>
              </a:r>
              <a:r>
                <a:rPr lang="en-US" altLang="ko-KR" sz="1200"/>
                <a:t>,)</a:t>
              </a:r>
              <a:endParaRPr lang="en-US" altLang="ko-KR" sz="1200"/>
            </a:p>
          </p:txBody>
        </p:sp>
        <p:sp>
          <p:nvSpPr>
            <p:cNvPr id="17" name=""/>
            <p:cNvSpPr/>
            <p:nvPr/>
          </p:nvSpPr>
          <p:spPr>
            <a:xfrm>
              <a:off x="426128" y="4795990"/>
              <a:ext cx="4038600" cy="112813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254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8" name=""/>
            <p:cNvSpPr txBox="1"/>
            <p:nvPr/>
          </p:nvSpPr>
          <p:spPr>
            <a:xfrm>
              <a:off x="481199" y="4851061"/>
              <a:ext cx="3928458" cy="1017993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64770" tIns="64770" rIns="64770" bIns="64770" anchor="ctr" anchorCtr="0">
              <a:noAutofit/>
            </a:bodyPr>
            <a:lstStyle/>
            <a:p>
              <a:pPr>
                <a:defRPr/>
              </a:pPr>
              <a:r>
                <a:rPr lang="ko-KR" altLang="en-US" sz="1100"/>
                <a:t>사전적 의미 </a:t>
              </a:r>
              <a:r>
                <a:rPr lang="en-US" altLang="ko-KR" sz="1100"/>
                <a:t>:</a:t>
              </a:r>
              <a:r>
                <a:rPr lang="ko-KR" altLang="en-US" sz="1100"/>
                <a:t> 주식(株式)이나 상품 등의 현품(現品). "∼ 거래. ↔선물(先物)"</a:t>
              </a:r>
              <a:endParaRPr lang="ko-KR" altLang="en-US" sz="1100"/>
            </a:p>
            <a:p>
              <a:pPr>
                <a:defRPr/>
              </a:pPr>
              <a:r>
                <a:rPr lang="ko-KR" altLang="en-US" sz="1100"/>
                <a:t>재</a:t>
              </a:r>
              <a:r>
                <a:rPr lang="en-US" altLang="ko-KR" sz="1100"/>
                <a:t>화나 서비스를 생산하는데 직접 사용되는 자산. 그 자체가 경제적 가치를 창출하고 사회적 부 창조에 직접 공헌</a:t>
              </a:r>
              <a:endParaRPr lang="en-US" altLang="ko-KR" sz="1100"/>
            </a:p>
            <a:p>
              <a:pPr>
                <a:defRPr/>
              </a:pPr>
              <a:r>
                <a:rPr lang="en-US" altLang="ko-KR" sz="1100"/>
                <a:t>금융자산은 직접 경제적 가치나 사회적 부를 창출하거나 대표하지 못하고 간접적으로 공헌한다.</a:t>
              </a:r>
              <a:endParaRPr lang="en-US" altLang="ko-KR" sz="1100" b="0" i="0" kern="1200"/>
            </a:p>
          </p:txBody>
        </p:sp>
      </p:grpSp>
      <p:sp>
        <p:nvSpPr>
          <p:cNvPr id="19" name=""/>
          <p:cNvSpPr txBox="1"/>
          <p:nvPr/>
        </p:nvSpPr>
        <p:spPr>
          <a:xfrm>
            <a:off x="827584" y="5805264"/>
            <a:ext cx="6768751" cy="90148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참조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>
                <a:hlinkClick r:id="rId3"/>
              </a:rPr>
              <a:t>https://m.blog.naver.com/PostView.naver?isHttpsRedirect=true&amp;blogId=ooyyrr1004&amp;logNo=221090190106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D2Coding"/>
                <a:ea typeface="D2Coding"/>
              </a:rPr>
              <a:t>목차</a:t>
            </a:r>
            <a:endParaRPr lang="ko-KR" altLang="en-US">
              <a:latin typeface="D2Coding"/>
              <a:ea typeface="D2Coding"/>
            </a:endParaRPr>
          </a:p>
        </p:txBody>
      </p:sp>
      <p:sp>
        <p:nvSpPr>
          <p:cNvPr id="3" name="부제목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  <a:defRPr/>
            </a:pPr>
            <a:r>
              <a:rPr lang="ko-KR" altLang="en-US">
                <a:latin typeface="D2Coding"/>
                <a:ea typeface="D2Coding"/>
              </a:rPr>
              <a:t>펀드가 뭐야</a:t>
            </a:r>
            <a:endParaRPr lang="ko-KR" altLang="en-US">
              <a:latin typeface="D2Coding"/>
              <a:ea typeface="D2Coding"/>
            </a:endParaRPr>
          </a:p>
          <a:p>
            <a:pPr marL="457200" indent="-457200" algn="l">
              <a:buFont typeface="+mj-lt"/>
              <a:buAutoNum type="arabicPeriod"/>
              <a:defRPr/>
            </a:pPr>
            <a:r>
              <a:rPr lang="ko-KR" altLang="en-US">
                <a:latin typeface="D2Coding"/>
                <a:ea typeface="D2Coding"/>
              </a:rPr>
              <a:t>인덱스</a:t>
            </a:r>
            <a:r>
              <a:rPr lang="en-US" altLang="ko-KR">
                <a:latin typeface="D2Coding"/>
                <a:ea typeface="D2Coding"/>
              </a:rPr>
              <a:t>, </a:t>
            </a:r>
            <a:r>
              <a:rPr lang="ko-KR" altLang="en-US">
                <a:latin typeface="D2Coding"/>
                <a:ea typeface="D2Coding"/>
              </a:rPr>
              <a:t>인버스가 뭐야</a:t>
            </a:r>
            <a:endParaRPr lang="ko-KR" altLang="en-US">
              <a:latin typeface="D2Coding"/>
              <a:ea typeface="D2Coding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ko-KR" altLang="en-US">
                <a:latin typeface="D2Coding"/>
                <a:ea typeface="D2Coding"/>
              </a:rPr>
              <a:t>흑조이론이 뭐야</a:t>
            </a:r>
            <a:endParaRPr lang="ko-KR" altLang="en-US">
              <a:latin typeface="D2Coding"/>
              <a:ea typeface="D2Coding"/>
            </a:endParaRPr>
          </a:p>
          <a:p>
            <a:pPr marL="457200" indent="-457200" algn="l">
              <a:buFont typeface="+mj-lt"/>
              <a:buAutoNum type="arabicPeriod"/>
              <a:defRPr/>
            </a:pPr>
            <a:r>
              <a:rPr lang="ko-KR" altLang="en-US">
                <a:latin typeface="D2Coding"/>
                <a:ea typeface="D2Coding"/>
              </a:rPr>
              <a:t>상장이 뭐야</a:t>
            </a:r>
            <a:endParaRPr lang="ko-KR" altLang="en-US">
              <a:latin typeface="D2Coding"/>
              <a:ea typeface="D2Coding"/>
            </a:endParaRPr>
          </a:p>
          <a:p>
            <a:pPr marL="457200" indent="-457200" algn="l">
              <a:buFont typeface="+mj-lt"/>
              <a:buAutoNum type="arabicPeriod"/>
              <a:defRPr/>
            </a:pPr>
            <a:r>
              <a:rPr lang="en-US" altLang="ko-KR">
                <a:latin typeface="D2Coding"/>
                <a:ea typeface="D2Coding"/>
              </a:rPr>
              <a:t>ETF, ETN</a:t>
            </a:r>
            <a:r>
              <a:rPr lang="ko-KR" altLang="en-US">
                <a:latin typeface="D2Coding"/>
                <a:ea typeface="D2Coding"/>
              </a:rPr>
              <a:t>이 뭐야</a:t>
            </a:r>
            <a:endParaRPr lang="ko-KR" altLang="en-US">
              <a:latin typeface="D2Coding"/>
              <a:ea typeface="D2Coding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ko-KR">
                <a:latin typeface="D2Coding"/>
                <a:ea typeface="D2Coding"/>
              </a:rPr>
              <a:t>ELS</a:t>
            </a:r>
            <a:r>
              <a:rPr lang="ko-KR" altLang="en-US">
                <a:latin typeface="D2Coding"/>
                <a:ea typeface="D2Coding"/>
              </a:rPr>
              <a:t>가 뭐야</a:t>
            </a:r>
            <a:endParaRPr lang="en-US" altLang="ko-KR">
              <a:latin typeface="D2Coding"/>
              <a:ea typeface="D2Coding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ko-KR" altLang="en-US">
                <a:latin typeface="D2Coding"/>
                <a:ea typeface="D2Coding"/>
              </a:rPr>
              <a:t>실물이 뭐야</a:t>
            </a:r>
            <a:endParaRPr lang="ko-KR" altLang="en-US">
              <a:latin typeface="D2Coding"/>
              <a:ea typeface="D2Coding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ko-KR" altLang="en-US">
              <a:latin typeface="D2Coding"/>
              <a:ea typeface="D2Coding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D2Coding" pitchFamily="49" charset="-127"/>
                <a:ea typeface="D2Coding" pitchFamily="49" charset="-127"/>
              </a:rPr>
              <a:t>기금</a:t>
            </a:r>
            <a:r>
              <a:rPr lang="en-US" altLang="ko-KR" dirty="0" smtClean="0">
                <a:latin typeface="D2Coding" pitchFamily="49" charset="-127"/>
                <a:ea typeface="D2Coding" pitchFamily="49" charset="-127"/>
              </a:rPr>
              <a:t>/Fund</a:t>
            </a:r>
            <a:endParaRPr lang="ko-KR" altLang="en-US" dirty="0">
              <a:latin typeface="D2Coding" pitchFamily="49" charset="-127"/>
              <a:ea typeface="D2Coding" pitchFamily="49" charset="-127"/>
            </a:endParaRP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2853735"/>
              </p:ext>
            </p:extLst>
          </p:nvPr>
        </p:nvGraphicFramePr>
        <p:xfrm>
          <a:off x="457200" y="1752600"/>
          <a:ext cx="82296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04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2393413559"/>
              </p:ext>
            </p:extLst>
          </p:nvPr>
        </p:nvGraphicFramePr>
        <p:xfrm>
          <a:off x="683568" y="476672"/>
          <a:ext cx="7643866" cy="1500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다이어그램 7"/>
          <p:cNvGraphicFramePr/>
          <p:nvPr>
            <p:extLst>
              <p:ext uri="{D42A27DB-BD31-4B8C-83A1-F6EECF244321}">
                <p14:modId xmlns:p14="http://schemas.microsoft.com/office/powerpoint/2010/main" val="233035193"/>
              </p:ext>
            </p:extLst>
          </p:nvPr>
        </p:nvGraphicFramePr>
        <p:xfrm>
          <a:off x="426128" y="408372"/>
          <a:ext cx="8260672" cy="1039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9" name="내용 개체 틀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03439892"/>
              </p:ext>
            </p:extLst>
          </p:nvPr>
        </p:nvGraphicFramePr>
        <p:xfrm>
          <a:off x="426128" y="1719071"/>
          <a:ext cx="4038600" cy="4407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3" name="내용 개체 틀 1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64851529"/>
              </p:ext>
            </p:extLst>
          </p:nvPr>
        </p:nvGraphicFramePr>
        <p:xfrm>
          <a:off x="4716016" y="3501008"/>
          <a:ext cx="4038600" cy="2679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11" name="다이어그램 10"/>
          <p:cNvGraphicFramePr/>
          <p:nvPr>
            <p:extLst>
              <p:ext uri="{D42A27DB-BD31-4B8C-83A1-F6EECF244321}">
                <p14:modId xmlns:p14="http://schemas.microsoft.com/office/powerpoint/2010/main" val="3624913677"/>
              </p:ext>
            </p:extLst>
          </p:nvPr>
        </p:nvGraphicFramePr>
        <p:xfrm>
          <a:off x="4644008" y="1988840"/>
          <a:ext cx="4104456" cy="1368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</p:spTree>
    <p:extLst>
      <p:ext uri="{BB962C8B-B14F-4D97-AF65-F5344CB8AC3E}">
        <p14:creationId xmlns:p14="http://schemas.microsoft.com/office/powerpoint/2010/main" val="17504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1851725557"/>
              </p:ext>
            </p:extLst>
          </p:nvPr>
        </p:nvGraphicFramePr>
        <p:xfrm>
          <a:off x="683568" y="476672"/>
          <a:ext cx="7643866" cy="1500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다이어그램 7"/>
          <p:cNvGraphicFramePr/>
          <p:nvPr>
            <p:extLst>
              <p:ext uri="{D42A27DB-BD31-4B8C-83A1-F6EECF244321}">
                <p14:modId xmlns:p14="http://schemas.microsoft.com/office/powerpoint/2010/main" val="1626757218"/>
              </p:ext>
            </p:extLst>
          </p:nvPr>
        </p:nvGraphicFramePr>
        <p:xfrm>
          <a:off x="426128" y="408372"/>
          <a:ext cx="8260672" cy="1039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9" name="내용 개체 틀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00812616"/>
              </p:ext>
            </p:extLst>
          </p:nvPr>
        </p:nvGraphicFramePr>
        <p:xfrm>
          <a:off x="426128" y="1719071"/>
          <a:ext cx="7458240" cy="4407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93252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2864502632"/>
              </p:ext>
            </p:extLst>
          </p:nvPr>
        </p:nvGraphicFramePr>
        <p:xfrm>
          <a:off x="683568" y="476672"/>
          <a:ext cx="7643866" cy="1500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다이어그램 7"/>
          <p:cNvGraphicFramePr/>
          <p:nvPr>
            <p:extLst>
              <p:ext uri="{D42A27DB-BD31-4B8C-83A1-F6EECF244321}">
                <p14:modId xmlns:p14="http://schemas.microsoft.com/office/powerpoint/2010/main" val="730072281"/>
              </p:ext>
            </p:extLst>
          </p:nvPr>
        </p:nvGraphicFramePr>
        <p:xfrm>
          <a:off x="426128" y="408372"/>
          <a:ext cx="8260672" cy="1039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5" name="내용 개체 틀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21857137"/>
              </p:ext>
            </p:extLst>
          </p:nvPr>
        </p:nvGraphicFramePr>
        <p:xfrm>
          <a:off x="269507" y="1719071"/>
          <a:ext cx="8417293" cy="4407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139237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497280354"/>
              </p:ext>
            </p:extLst>
          </p:nvPr>
        </p:nvGraphicFramePr>
        <p:xfrm>
          <a:off x="683568" y="476672"/>
          <a:ext cx="7643866" cy="1500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다이어그램 7"/>
          <p:cNvGraphicFramePr/>
          <p:nvPr>
            <p:extLst>
              <p:ext uri="{D42A27DB-BD31-4B8C-83A1-F6EECF244321}">
                <p14:modId xmlns:p14="http://schemas.microsoft.com/office/powerpoint/2010/main" val="1457713183"/>
              </p:ext>
            </p:extLst>
          </p:nvPr>
        </p:nvGraphicFramePr>
        <p:xfrm>
          <a:off x="426128" y="408372"/>
          <a:ext cx="8260672" cy="1039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3" name="내용 개체 틀 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50384277"/>
              </p:ext>
            </p:extLst>
          </p:nvPr>
        </p:nvGraphicFramePr>
        <p:xfrm>
          <a:off x="269507" y="1719071"/>
          <a:ext cx="8417293" cy="4407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309679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3763776990"/>
              </p:ext>
            </p:extLst>
          </p:nvPr>
        </p:nvGraphicFramePr>
        <p:xfrm>
          <a:off x="683568" y="476672"/>
          <a:ext cx="7643866" cy="1500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다이어그램 7"/>
          <p:cNvGraphicFramePr/>
          <p:nvPr>
            <p:extLst>
              <p:ext uri="{D42A27DB-BD31-4B8C-83A1-F6EECF244321}">
                <p14:modId xmlns:p14="http://schemas.microsoft.com/office/powerpoint/2010/main" val="3074911369"/>
              </p:ext>
            </p:extLst>
          </p:nvPr>
        </p:nvGraphicFramePr>
        <p:xfrm>
          <a:off x="426128" y="408372"/>
          <a:ext cx="8260672" cy="1039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3" name="내용 개체 틀 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22431773"/>
              </p:ext>
            </p:extLst>
          </p:nvPr>
        </p:nvGraphicFramePr>
        <p:xfrm>
          <a:off x="269507" y="1719071"/>
          <a:ext cx="8417293" cy="4407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43518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476122" y="404664"/>
            <a:ext cx="8260672" cy="1038960"/>
            <a:chOff x="0" y="233"/>
            <a:chExt cx="8260672" cy="1038960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0" y="233"/>
              <a:ext cx="8260672" cy="1038960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모서리가 둥근 직사각형 4"/>
            <p:cNvSpPr/>
            <p:nvPr/>
          </p:nvSpPr>
          <p:spPr>
            <a:xfrm>
              <a:off x="50718" y="50951"/>
              <a:ext cx="8159236" cy="9375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40970" tIns="140970" rIns="140970" bIns="140970" anchor="ctr" anchorCtr="0">
              <a:noAutofit/>
            </a:bodyPr>
            <a:lstStyle/>
            <a:p>
              <a:pPr lvl="0" algn="ctr" defTabSz="16446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3700" kern="1200"/>
                <a:t>상장</a:t>
              </a:r>
              <a:r>
                <a:rPr lang="en-US" altLang="ko-KR" sz="3700" kern="1200"/>
                <a:t>(Listing)</a:t>
              </a:r>
              <a:endParaRPr lang="ko-KR" altLang="en-US" sz="3700" kern="1200"/>
            </a:p>
          </p:txBody>
        </p:sp>
      </p:grpSp>
      <p:grpSp>
        <p:nvGrpSpPr>
          <p:cNvPr id="9" name=""/>
          <p:cNvGrpSpPr/>
          <p:nvPr/>
        </p:nvGrpSpPr>
        <p:grpSpPr>
          <a:xfrm rot="0">
            <a:off x="457200" y="1752600"/>
            <a:ext cx="8229600" cy="4373563"/>
            <a:chOff x="457200" y="1752600"/>
            <a:chExt cx="8229600" cy="4373563"/>
          </a:xfrm>
        </p:grpSpPr>
        <p:sp>
          <p:nvSpPr>
            <p:cNvPr id="10" name=""/>
            <p:cNvSpPr/>
            <p:nvPr/>
          </p:nvSpPr>
          <p:spPr>
            <a:xfrm>
              <a:off x="459167" y="2295872"/>
              <a:ext cx="3287017" cy="3287017"/>
            </a:xfrm>
            <a:prstGeom prst="ellips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254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1" name=""/>
            <p:cNvSpPr txBox="1"/>
            <p:nvPr/>
          </p:nvSpPr>
          <p:spPr>
            <a:xfrm>
              <a:off x="940539" y="2777244"/>
              <a:ext cx="2324273" cy="2324273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22860" tIns="22860" rIns="22860" bIns="22860" anchor="ctr" anchorCtr="0">
              <a:noAutofit/>
            </a:bodyPr>
            <a:lstStyle/>
            <a:p>
              <a:pPr lvl="0" algn="ctr" defTabSz="8001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sz="1800" kern="1200"/>
                <a:t>단어 뜻대로 하면 시장에 명패</a:t>
              </a:r>
              <a:r>
                <a:rPr lang="en-US" sz="1800" kern="1200"/>
                <a:t>(</a:t>
              </a:r>
              <a:r>
                <a:rPr lang="ko-KR" sz="1800" kern="1200"/>
                <a:t>銘牌</a:t>
              </a:r>
              <a:r>
                <a:rPr lang="en-US" sz="1800" kern="1200"/>
                <a:t>)</a:t>
              </a:r>
              <a:r>
                <a:rPr lang="ko-KR" sz="1800" kern="1200"/>
                <a:t>를 내건다는 뜻이다</a:t>
              </a:r>
              <a:r>
                <a:rPr lang="en-US" sz="1800" kern="1200"/>
                <a:t>. </a:t>
              </a:r>
              <a:r>
                <a:rPr lang="ko-KR" sz="1800" kern="1200"/>
                <a:t>영어 </a:t>
              </a:r>
              <a:r>
                <a:rPr lang="en-US" sz="1800" kern="1200"/>
                <a:t>Listing</a:t>
              </a:r>
              <a:r>
                <a:rPr lang="ko-KR" sz="1800" kern="1200"/>
                <a:t>에는 </a:t>
              </a:r>
              <a:r>
                <a:rPr lang="en-US" sz="1800" kern="1200"/>
                <a:t>"</a:t>
              </a:r>
              <a:r>
                <a:rPr lang="ko-KR" sz="1800" kern="1200"/>
                <a:t>시세판에 이름을 붙인다</a:t>
              </a:r>
              <a:r>
                <a:rPr lang="en-US" sz="1800" kern="1200"/>
                <a:t>"</a:t>
              </a:r>
              <a:r>
                <a:rPr lang="ko-KR" sz="1800" kern="1200"/>
                <a:t>라는 뜻이 있다</a:t>
              </a:r>
              <a:endParaRPr lang="ko-KR" sz="1800" kern="1200"/>
            </a:p>
          </p:txBody>
        </p:sp>
        <p:sp>
          <p:nvSpPr>
            <p:cNvPr id="12" name=""/>
            <p:cNvSpPr/>
            <p:nvPr/>
          </p:nvSpPr>
          <p:spPr>
            <a:xfrm>
              <a:off x="3489840" y="1831357"/>
              <a:ext cx="2048372" cy="1109368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1">
                <a:tint val="60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  <a:effectLst/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3" name=""/>
            <p:cNvSpPr txBox="1"/>
            <p:nvPr/>
          </p:nvSpPr>
          <p:spPr>
            <a:xfrm>
              <a:off x="3489840" y="2053231"/>
              <a:ext cx="1715562" cy="665620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anchor="ctr" anchorCtr="0">
              <a:noAutofit/>
            </a:bodyPr>
            <a:lstStyle/>
            <a:p>
              <a:pPr lvl="0" algn="ctr" defTabSz="6667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ko-KR" altLang="en-US" sz="1500" kern="1200"/>
            </a:p>
          </p:txBody>
        </p:sp>
        <p:sp>
          <p:nvSpPr>
            <p:cNvPr id="14" name=""/>
            <p:cNvSpPr/>
            <p:nvPr/>
          </p:nvSpPr>
          <p:spPr>
            <a:xfrm>
              <a:off x="5397814" y="2295872"/>
              <a:ext cx="3287017" cy="3287017"/>
            </a:xfrm>
            <a:prstGeom prst="ellips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254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5" name=""/>
            <p:cNvSpPr txBox="1"/>
            <p:nvPr/>
          </p:nvSpPr>
          <p:spPr>
            <a:xfrm>
              <a:off x="5879186" y="2777244"/>
              <a:ext cx="2324273" cy="2324273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22860" tIns="22860" rIns="22860" bIns="22860" anchor="ctr" anchorCtr="0">
              <a:noAutofit/>
            </a:bodyPr>
            <a:lstStyle/>
            <a:p>
              <a:pPr lvl="0" algn="ctr" defTabSz="8001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sz="1800" kern="1200"/>
                <a:t>주식이나 물건을 팔고 사기 위해 시장에 등록하는 일</a:t>
              </a:r>
              <a:endParaRPr lang="ko-KR" sz="1800" kern="1200"/>
            </a:p>
          </p:txBody>
        </p:sp>
        <p:sp>
          <p:nvSpPr>
            <p:cNvPr id="16" name=""/>
            <p:cNvSpPr/>
            <p:nvPr/>
          </p:nvSpPr>
          <p:spPr>
            <a:xfrm rot="10800000">
              <a:off x="3605786" y="4938036"/>
              <a:ext cx="2048372" cy="1109368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1">
                <a:tint val="60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  <a:effectLst/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7" name=""/>
            <p:cNvSpPr txBox="1"/>
            <p:nvPr/>
          </p:nvSpPr>
          <p:spPr>
            <a:xfrm rot="21600000">
              <a:off x="3938596" y="5159910"/>
              <a:ext cx="1715562" cy="665620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anchor="ctr" anchorCtr="0">
              <a:noAutofit/>
            </a:bodyPr>
            <a:lstStyle/>
            <a:p>
              <a:pPr lvl="0" algn="ctr" defTabSz="6667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ko-KR" altLang="en-US" sz="1500" kern="12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_rels/theme1.xml.rels><?xml version="1.0" encoding="UTF-8" standalone="yes" ?><Relationships xmlns="http://schemas.openxmlformats.org/package/2006/relationships"><Relationship Id="rId1" Type="http://schemas.openxmlformats.org/officeDocument/2006/relationships/image" Target="../media/image1.jpeg"  /></Relationships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약국">
  <a:themeElements>
    <a:clrScheme name="약국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D2Coding">
      <a:majorFont>
        <a:latin typeface="D2Coding"/>
        <a:ea typeface="D2Coding"/>
        <a:cs typeface=""/>
      </a:majorFont>
      <a:minorFont>
        <a:latin typeface="D2Coding"/>
        <a:ea typeface="D2Coding"/>
        <a:cs typeface=""/>
      </a:minorFont>
    </a:fontScheme>
    <a:fmtScheme name="약국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1236</ep:Words>
  <ep:PresentationFormat>화면 슬라이드 쇼(4:3)</ep:PresentationFormat>
  <ep:Paragraphs>37</ep:Paragraphs>
  <ep:Slides>15</ep:Slides>
  <ep:Notes>9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약국</vt:lpstr>
      <vt:lpstr>02월 07일자 알고싶은거정리</vt:lpstr>
      <vt:lpstr>목차</vt:lpstr>
      <vt:lpstr>기금/Fund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2022-02-04T06:03:49.000</dcterms:created>
  <dc:creator>fds</dc:creator>
  <cp:lastModifiedBy>jong3707</cp:lastModifiedBy>
  <dcterms:modified xsi:type="dcterms:W3CDTF">2022-02-10T09:07:21.614</dcterms:modified>
  <cp:revision>46</cp:revision>
  <dc:title>02월 04일자 알고싶은거정리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