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5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3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7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5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7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6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1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2DFD3-F482-4249-8DEC-ADBFF287218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4EEB-614C-4FF7-A9B8-453B4027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20104400" descr="EMB000028882a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55528"/>
            <a:ext cx="6570197" cy="3888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8880" y="334321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7704" y="1951672"/>
            <a:ext cx="201622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63422" y="4111912"/>
            <a:ext cx="155239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88223" y="4111912"/>
            <a:ext cx="131361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20893" y="2430467"/>
            <a:ext cx="351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⑧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1408" y="31697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27984" y="31697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80312" y="67378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83352" y="16309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15816" y="411191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00866" y="376298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4637454"/>
            <a:ext cx="6570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/>
              <a:t>로고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해당 로고이미지 반영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/>
              <a:t>GNB(</a:t>
            </a:r>
            <a:r>
              <a:rPr lang="ko-KR" altLang="en-US" sz="1400" dirty="0" err="1" smtClean="0"/>
              <a:t>메인메뉴</a:t>
            </a:r>
            <a:r>
              <a:rPr lang="en-US" altLang="ko-KR" sz="1400" dirty="0" smtClean="0"/>
              <a:t>): 2</a:t>
            </a:r>
            <a:r>
              <a:rPr lang="ko-KR" altLang="en-US" sz="1400" dirty="0" smtClean="0"/>
              <a:t>단계 메뉴 구현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err="1" smtClean="0"/>
              <a:t>검색창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/>
              <a:t>타이틀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시작시</a:t>
            </a:r>
            <a:r>
              <a:rPr lang="ko-KR" altLang="en-US" sz="1400" dirty="0" smtClean="0"/>
              <a:t> 애니메이션 효과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/>
              <a:t>구매버튼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/>
              <a:t>하단 메뉴 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/>
              <a:t>SNS </a:t>
            </a:r>
            <a:r>
              <a:rPr lang="ko-KR" altLang="en-US" sz="1400" dirty="0" smtClean="0"/>
              <a:t>아이콘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마우스 </a:t>
            </a:r>
            <a:r>
              <a:rPr lang="en-US" altLang="ko-KR" sz="1400" dirty="0" smtClean="0"/>
              <a:t>hover</a:t>
            </a:r>
            <a:r>
              <a:rPr lang="ko-KR" altLang="en-US" sz="1400" dirty="0" smtClean="0"/>
              <a:t>시 </a:t>
            </a:r>
            <a:r>
              <a:rPr lang="ko-KR" altLang="en-US" sz="1400" dirty="0" smtClean="0"/>
              <a:t>확대효과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/>
              <a:t>비디오배경</a:t>
            </a:r>
            <a:r>
              <a:rPr lang="en-US" altLang="ko-KR" sz="1400" dirty="0"/>
              <a:t>(</a:t>
            </a:r>
            <a:r>
              <a:rPr lang="ko-KR" altLang="en-US" sz="1400" dirty="0"/>
              <a:t>자동재생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116632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제작콘티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78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web</dc:creator>
  <cp:lastModifiedBy>web</cp:lastModifiedBy>
  <cp:revision>5</cp:revision>
  <dcterms:created xsi:type="dcterms:W3CDTF">2020-05-13T07:53:19Z</dcterms:created>
  <dcterms:modified xsi:type="dcterms:W3CDTF">2020-05-14T09:04:04Z</dcterms:modified>
</cp:coreProperties>
</file>