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7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0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C87E-E138-4C76-B2E4-13E64249CD7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597B-CB55-4FE0-994D-3BDABB5C3A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23221" y="457844"/>
            <a:ext cx="63101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WindowsFormsApp8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494555"/>
            <a:ext cx="5621103" cy="3125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18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4" y="490109"/>
            <a:ext cx="3991160" cy="2185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4" y="3247767"/>
            <a:ext cx="4106026" cy="233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807676" y="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WindowsFormsApp14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form2.Show();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모덜리스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676" y="324776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WindowsFormsApp14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8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0" y="668941"/>
            <a:ext cx="60960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WindowsFormsApp8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9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문자열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62" y="1077063"/>
            <a:ext cx="3191712" cy="2160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73795" y="42541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WindowsFormsApp9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7" y="660208"/>
            <a:ext cx="4740266" cy="2647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10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19351" y="429017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WindowsFormsApp9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23006" y="7430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WindowsFormsApp10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12" y="1016537"/>
            <a:ext cx="3955077" cy="2954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78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1" y="842253"/>
            <a:ext cx="4861142" cy="2700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997145" y="649170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6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6" y="941816"/>
            <a:ext cx="5647140" cy="2732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450227" y="3574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WindowsFormsApp12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2" y="297817"/>
            <a:ext cx="4525307" cy="3293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92" y="3385772"/>
            <a:ext cx="2622069" cy="1392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00584" y="75133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72" y="543010"/>
            <a:ext cx="3842880" cy="2112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46" y="3128866"/>
            <a:ext cx="3517932" cy="1995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873578" y="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WindowsFormsApp14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8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8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8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8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8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8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1104" y="32932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WindowsFormsApp14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4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1291</Words>
  <Application>Microsoft Office PowerPoint</Application>
  <PresentationFormat>와이드스크린</PresentationFormat>
  <Paragraphs>410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12</cp:revision>
  <dcterms:created xsi:type="dcterms:W3CDTF">2021-05-10T11:16:55Z</dcterms:created>
  <dcterms:modified xsi:type="dcterms:W3CDTF">2021-05-17T14:15:51Z</dcterms:modified>
</cp:coreProperties>
</file>