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9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6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2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3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9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2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E9354-C0D9-4E06-BF83-37EF00CE2AA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579EB-2359-4C57-9774-2C8FDD5B9F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8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78" y="732511"/>
            <a:ext cx="4240028" cy="3312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527590" y="0"/>
            <a:ext cx="60960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5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5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WindowsFormsApp15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listBox1.Items.Clear();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새파일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닫기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인쇄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미리보기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63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91" y="957087"/>
            <a:ext cx="3953427" cy="2505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914768" y="95708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WindowsFormsApp24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trackBar1_Scroll(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numericUpDown1.Value = trackBar1.Value;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trackBar1.Value = (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)numericUpDown1.Value;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07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29" y="863662"/>
            <a:ext cx="4143953" cy="2181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013622" y="139131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WindowsFormsApp25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progressBar1.Minimum; i &lt; progressBar1.Maximum; i++)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progressBar1.Value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1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19567" y="136145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WindowsFormsApp26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index %= imageList1.Images.Count;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label1.Image = imageList1.Images[index++];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90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24" y="914800"/>
            <a:ext cx="4602135" cy="2800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857102" y="530973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WindowsFormsApp16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Form1_MouseEnter(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0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3" y="1356057"/>
            <a:ext cx="4938798" cy="2420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824152" y="0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WindowsFormsApp17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X:{1}, Y:{2}"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x, y);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message;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listBox1.Items.Insert(0,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listBox1.TopIndex =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!=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{0}, Delta: {1}, 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"Buttons: {2}"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e.Clicks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e.Delta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e.Button.ToString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listBox1_MouseDown(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MouseDown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)DoubleClick"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9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87" y="923745"/>
            <a:ext cx="4248743" cy="2572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782962" y="368265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WindowsFormsApp18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9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13" y="518602"/>
            <a:ext cx="4204054" cy="34520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906529" y="27404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WindowsFormsApp19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Keys.Left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Keys.Right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Keys.Up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Keys.Down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26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50" y="554436"/>
            <a:ext cx="3377305" cy="3656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593491" y="-61711"/>
            <a:ext cx="6096000" cy="72327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8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8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WindowsFormsApp20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listView1_Click(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listView1.SelectedItems)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ListViewItem.ListViewSubItemCollection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item.SubItems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항목에 대한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부항목을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얻기 위해 </a:t>
            </a:r>
            <a:r>
              <a:rPr lang="en-US" altLang="ko-KR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SubItems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프로퍼티를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사용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[0].Text +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국가번호는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[1].Text + 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큰 아이콘 형태로 보여준다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View.LargeIcon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작은 아이콘 형태로 보여준다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View.SmallIcon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간단한 리스트 형태로 보여준다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View.List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자세한 리스트 형태로 보여준다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View.Details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radioButton5_CheckedChanged(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(radioButton5.Checked)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타일 형태로 보여준다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View.Tile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1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91" y="435124"/>
            <a:ext cx="4770830" cy="4398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096000" y="204534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WindowsFormsApp21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treeView1.SelectedNode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노드가 있으면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노드의 자식 노드로 추가한다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treeView1.SelectedNode.Nodes.Add(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1, 1));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textBox1.Focus();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treeView1.Nodes.Remove(treeView1.SelectedNode);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treeView1.ExpandAll();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트리 뷰의 모든 노드를 펼침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7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50" y="1136800"/>
            <a:ext cx="4192057" cy="1837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096000" y="1136800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WindowsFormsApp22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(domainUpDown1.SelectedItem.ToString());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5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52" y="723417"/>
            <a:ext cx="5048955" cy="3219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409038" y="828559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WindowsFormsApp23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decimal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numericUpDown1.Value;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"Log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System.Math.Log10((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d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textBox2.Text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System.Math.Pow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)d, 2).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label3.Text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"√"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System.Math.Sqrt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45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1782</Words>
  <Application>Microsoft Office PowerPoint</Application>
  <PresentationFormat>와이드스크린</PresentationFormat>
  <Paragraphs>481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11</cp:revision>
  <dcterms:created xsi:type="dcterms:W3CDTF">2021-05-24T04:57:30Z</dcterms:created>
  <dcterms:modified xsi:type="dcterms:W3CDTF">2021-05-24T14:05:17Z</dcterms:modified>
</cp:coreProperties>
</file>