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7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86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4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7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5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0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2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0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C87E-E138-4C76-B2E4-13E64249CD7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98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26227" y="437788"/>
            <a:ext cx="743053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Ex07_01_DisplayStartDateApp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45" y="437788"/>
            <a:ext cx="3115753" cy="32098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944" y="3974249"/>
            <a:ext cx="1751418" cy="1363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09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7059" y="344084"/>
            <a:ext cx="608776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Ex07_02_LoadClosedEventApp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loaded"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Form1_FormClosed(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FormClosedEventArgs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closed"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54" y="408711"/>
            <a:ext cx="1352739" cy="1295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54" y="2151183"/>
            <a:ext cx="2514951" cy="2572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54" y="5170183"/>
            <a:ext cx="1333686" cy="1305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13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59" y="658846"/>
            <a:ext cx="2553056" cy="25911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11" y="3952388"/>
            <a:ext cx="2076740" cy="1457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365717" y="156663"/>
            <a:ext cx="70436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Ex07_03_PromptCloseApp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"Do you want to close?"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"Prompt"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MessageBoxIcon.Question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9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251</Words>
  <Application>Microsoft Office PowerPoint</Application>
  <PresentationFormat>와이드스크린</PresentationFormat>
  <Paragraphs>72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2</cp:revision>
  <dcterms:created xsi:type="dcterms:W3CDTF">2021-05-10T11:16:55Z</dcterms:created>
  <dcterms:modified xsi:type="dcterms:W3CDTF">2021-05-10T11:24:17Z</dcterms:modified>
</cp:coreProperties>
</file>