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2"/>
  </p:handoutMasterIdLst>
  <p:sldIdLst>
    <p:sldId id="256" r:id="rId3"/>
    <p:sldId id="257" r:id="rId5"/>
    <p:sldId id="279" r:id="rId6"/>
    <p:sldId id="282" r:id="rId7"/>
    <p:sldId id="283" r:id="rId8"/>
    <p:sldId id="284" r:id="rId9"/>
    <p:sldId id="285" r:id="rId10"/>
    <p:sldId id="286" r:id="rId11"/>
    <p:sldId id="287" r:id="rId12"/>
    <p:sldId id="288" r:id="rId13"/>
    <p:sldId id="307"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 id="308" r:id="rId32"/>
    <p:sldId id="310" r:id="rId33"/>
    <p:sldId id="312" r:id="rId34"/>
    <p:sldId id="313" r:id="rId35"/>
    <p:sldId id="314" r:id="rId36"/>
    <p:sldId id="339" r:id="rId37"/>
    <p:sldId id="340" r:id="rId38"/>
    <p:sldId id="343" r:id="rId39"/>
    <p:sldId id="344" r:id="rId40"/>
    <p:sldId id="311" r:id="rId41"/>
  </p:sldIdLst>
  <p:sldSz cx="9144000" cy="6858000" type="screen4x3"/>
  <p:notesSz cx="6858000" cy="9144000"/>
  <p:defaultTextStyle>
    <a:defPPr>
      <a:defRPr lang="en-US"/>
    </a:defPPr>
    <a:lvl1pPr algn="ctr" rtl="0" fontAlgn="base">
      <a:spcBef>
        <a:spcPct val="0"/>
      </a:spcBef>
      <a:spcAft>
        <a:spcPct val="0"/>
      </a:spcAft>
      <a:defRPr sz="2400"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sz="2400"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sz="2400"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sz="2400"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微软用户" initials="微软用户"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D4D4D"/>
    <a:srgbClr val="B92D14"/>
    <a:srgbClr val="35759D"/>
    <a:srgbClr val="35B19D"/>
    <a:srgbClr val="20A6C6"/>
    <a:srgbClr val="DEDEDE"/>
    <a:srgbClr val="0033CC"/>
    <a:srgbClr val="414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vertBarState="maximized" horzBarState="maximized">
    <p:restoredLeft sz="12536" autoAdjust="0"/>
    <p:restoredTop sz="95596" autoAdjust="0"/>
  </p:normalViewPr>
  <p:slideViewPr>
    <p:cSldViewPr>
      <p:cViewPr>
        <p:scale>
          <a:sx n="100" d="100"/>
          <a:sy n="100" d="100"/>
        </p:scale>
        <p:origin x="-1944" y="-42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9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6" Type="http://schemas.openxmlformats.org/officeDocument/2006/relationships/commentAuthors" Target="commentAuthors.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handoutMaster" Target="handoutMasters/handoutMaster1.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5-09-17T17:09:28.530" idx="1">
    <p:pos x="10" y="10"/>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14A1789-D39F-4320-AD8F-90BBB4E185D1}"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F208AE-0908-4A19-8DFF-1B5DA8C5AAA0}"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defRPr sz="1200"/>
            </a:lvl1pPr>
          </a:lstStyle>
          <a:p>
            <a:endParaRPr lang="en-US" altLang="zh-CN"/>
          </a:p>
        </p:txBody>
      </p:sp>
      <p:sp>
        <p:nvSpPr>
          <p:cNvPr id="819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vl1pPr>
          </a:lstStyle>
          <a:p>
            <a:endParaRPr lang="en-US" altLang="zh-CN"/>
          </a:p>
        </p:txBody>
      </p:sp>
      <p:sp>
        <p:nvSpPr>
          <p:cNvPr id="819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ltLang="zh-CN" smtClean="0"/>
          </a:p>
        </p:txBody>
      </p:sp>
      <p:sp>
        <p:nvSpPr>
          <p:cNvPr id="819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a:defRPr sz="1200"/>
            </a:lvl1pPr>
          </a:lstStyle>
          <a:p>
            <a:endParaRPr lang="en-US" altLang="zh-CN"/>
          </a:p>
        </p:txBody>
      </p:sp>
      <p:sp>
        <p:nvSpPr>
          <p:cNvPr id="819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lvl1pPr>
          </a:lstStyle>
          <a:p>
            <a:fld id="{58A64214-DF74-44C2-9838-8FB8811430FF}"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E90BDF2-E098-4D23-8148-6CFC5C1A0C10}" type="slidenum">
              <a:rPr lang="en-US" altLang="zh-CN"/>
            </a:fld>
            <a:endParaRPr lang="en-US" altLang="zh-CN"/>
          </a:p>
        </p:txBody>
      </p:sp>
      <p:sp>
        <p:nvSpPr>
          <p:cNvPr id="107522" name="Rectangle 2"/>
          <p:cNvSpPr>
            <a:spLocks noGrp="1" noRot="1" noChangeAspect="1" noChangeArrowheads="1" noTextEdit="1"/>
          </p:cNvSpPr>
          <p:nvPr>
            <p:ph type="sldImg"/>
          </p:nvPr>
        </p:nvSpPr>
        <p:spPr/>
      </p:sp>
      <p:sp>
        <p:nvSpPr>
          <p:cNvPr id="107523" name="Rectangle 3"/>
          <p:cNvSpPr>
            <a:spLocks noGrp="1" noChangeArrowheads="1"/>
          </p:cNvSpPr>
          <p:nvPr>
            <p:ph type="body" idx="1"/>
          </p:nvPr>
        </p:nvSpPr>
        <p:spPr/>
        <p:txBody>
          <a:bodyPr/>
          <a:lstStyle/>
          <a:p>
            <a:endParaRPr lang="ru-R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49CAB7F-BFC4-453C-A20C-2E96F15C32FC}" type="slidenum">
              <a:rPr lang="en-US" altLang="zh-CN"/>
            </a:fld>
            <a:endParaRPr lang="en-US" altLang="zh-CN"/>
          </a:p>
        </p:txBody>
      </p:sp>
      <p:sp>
        <p:nvSpPr>
          <p:cNvPr id="110594" name="Rectangle 2"/>
          <p:cNvSpPr>
            <a:spLocks noGrp="1" noRot="1" noChangeAspect="1" noChangeArrowheads="1" noTextEdit="1"/>
          </p:cNvSpPr>
          <p:nvPr>
            <p:ph type="sldImg"/>
          </p:nvPr>
        </p:nvSpPr>
        <p:spPr/>
      </p:sp>
      <p:sp>
        <p:nvSpPr>
          <p:cNvPr id="110595" name="Rectangle 3"/>
          <p:cNvSpPr>
            <a:spLocks noGrp="1" noChangeArrowheads="1"/>
          </p:cNvSpPr>
          <p:nvPr>
            <p:ph type="body" idx="1"/>
          </p:nvPr>
        </p:nvSpPr>
        <p:spPr/>
        <p:txBody>
          <a:bodyPr/>
          <a:lstStyle/>
          <a:p>
            <a:endParaRPr lang="ru-R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49CAB7F-BFC4-453C-A20C-2E96F15C32FC}" type="slidenum">
              <a:rPr lang="en-US" altLang="zh-CN"/>
            </a:fld>
            <a:endParaRPr lang="en-US" altLang="zh-CN"/>
          </a:p>
        </p:txBody>
      </p:sp>
      <p:sp>
        <p:nvSpPr>
          <p:cNvPr id="110594" name="Rectangle 2"/>
          <p:cNvSpPr>
            <a:spLocks noGrp="1" noRot="1" noChangeAspect="1" noChangeArrowheads="1" noTextEdit="1"/>
          </p:cNvSpPr>
          <p:nvPr>
            <p:ph type="sldImg"/>
          </p:nvPr>
        </p:nvSpPr>
        <p:spPr/>
      </p:sp>
      <p:sp>
        <p:nvSpPr>
          <p:cNvPr id="110595" name="Rectangle 3"/>
          <p:cNvSpPr>
            <a:spLocks noGrp="1" noChangeArrowheads="1"/>
          </p:cNvSpPr>
          <p:nvPr>
            <p:ph type="body" idx="1"/>
          </p:nvPr>
        </p:nvSpPr>
        <p:spPr/>
        <p:txBody>
          <a:bodyPr/>
          <a:lstStyle/>
          <a:p>
            <a:endParaRPr lang="ru-R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49CAB7F-BFC4-453C-A20C-2E96F15C32FC}" type="slidenum">
              <a:rPr lang="en-US" altLang="zh-CN"/>
            </a:fld>
            <a:endParaRPr lang="en-US" altLang="zh-CN"/>
          </a:p>
        </p:txBody>
      </p:sp>
      <p:sp>
        <p:nvSpPr>
          <p:cNvPr id="110594" name="Rectangle 2"/>
          <p:cNvSpPr>
            <a:spLocks noGrp="1" noRot="1" noChangeAspect="1" noChangeArrowheads="1" noTextEdit="1"/>
          </p:cNvSpPr>
          <p:nvPr>
            <p:ph type="sldImg"/>
          </p:nvPr>
        </p:nvSpPr>
        <p:spPr/>
      </p:sp>
      <p:sp>
        <p:nvSpPr>
          <p:cNvPr id="110595" name="Rectangle 3"/>
          <p:cNvSpPr>
            <a:spLocks noGrp="1" noChangeArrowheads="1"/>
          </p:cNvSpPr>
          <p:nvPr>
            <p:ph type="body" idx="1"/>
          </p:nvPr>
        </p:nvSpPr>
        <p:spPr/>
        <p:txBody>
          <a:bodyPr/>
          <a:lstStyle/>
          <a:p>
            <a:endParaRPr lang="ru-R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49CAB7F-BFC4-453C-A20C-2E96F15C32FC}" type="slidenum">
              <a:rPr lang="en-US" altLang="zh-CN"/>
            </a:fld>
            <a:endParaRPr lang="en-US" altLang="zh-CN"/>
          </a:p>
        </p:txBody>
      </p:sp>
      <p:sp>
        <p:nvSpPr>
          <p:cNvPr id="110594" name="Rectangle 2"/>
          <p:cNvSpPr>
            <a:spLocks noGrp="1" noRot="1" noChangeAspect="1" noChangeArrowheads="1" noTextEdit="1"/>
          </p:cNvSpPr>
          <p:nvPr>
            <p:ph type="sldImg"/>
          </p:nvPr>
        </p:nvSpPr>
        <p:spPr/>
      </p:sp>
      <p:sp>
        <p:nvSpPr>
          <p:cNvPr id="110595" name="Rectangle 3"/>
          <p:cNvSpPr>
            <a:spLocks noGrp="1" noChangeArrowheads="1"/>
          </p:cNvSpPr>
          <p:nvPr>
            <p:ph type="body" idx="1"/>
          </p:nvPr>
        </p:nvSpPr>
        <p:spPr/>
        <p:txBody>
          <a:bodyPr/>
          <a:lstStyle/>
          <a:p>
            <a:endParaRPr lang="ru-R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49CAB7F-BFC4-453C-A20C-2E96F15C32FC}" type="slidenum">
              <a:rPr lang="en-US" altLang="zh-CN"/>
            </a:fld>
            <a:endParaRPr lang="en-US" altLang="zh-CN"/>
          </a:p>
        </p:txBody>
      </p:sp>
      <p:sp>
        <p:nvSpPr>
          <p:cNvPr id="110594" name="Rectangle 2"/>
          <p:cNvSpPr>
            <a:spLocks noGrp="1" noRot="1" noChangeAspect="1" noChangeArrowheads="1" noTextEdit="1"/>
          </p:cNvSpPr>
          <p:nvPr>
            <p:ph type="sldImg"/>
          </p:nvPr>
        </p:nvSpPr>
        <p:spPr/>
      </p:sp>
      <p:sp>
        <p:nvSpPr>
          <p:cNvPr id="110595" name="Rectangle 3"/>
          <p:cNvSpPr>
            <a:spLocks noGrp="1" noChangeArrowheads="1"/>
          </p:cNvSpPr>
          <p:nvPr>
            <p:ph type="body" idx="1"/>
          </p:nvPr>
        </p:nvSpPr>
        <p:spPr/>
        <p:txBody>
          <a:bodyPr/>
          <a:lstStyle/>
          <a:p>
            <a:endParaRPr lang="ru-R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49CAB7F-BFC4-453C-A20C-2E96F15C32FC}" type="slidenum">
              <a:rPr lang="en-US" altLang="zh-CN"/>
            </a:fld>
            <a:endParaRPr lang="en-US" altLang="zh-CN"/>
          </a:p>
        </p:txBody>
      </p:sp>
      <p:sp>
        <p:nvSpPr>
          <p:cNvPr id="110594" name="Rectangle 2"/>
          <p:cNvSpPr>
            <a:spLocks noGrp="1" noRot="1" noChangeAspect="1" noChangeArrowheads="1" noTextEdit="1"/>
          </p:cNvSpPr>
          <p:nvPr>
            <p:ph type="sldImg"/>
          </p:nvPr>
        </p:nvSpPr>
        <p:spPr/>
      </p:sp>
      <p:sp>
        <p:nvSpPr>
          <p:cNvPr id="110595" name="Rectangle 3"/>
          <p:cNvSpPr>
            <a:spLocks noGrp="1" noChangeArrowheads="1"/>
          </p:cNvSpPr>
          <p:nvPr>
            <p:ph type="body" idx="1"/>
          </p:nvPr>
        </p:nvSpPr>
        <p:spPr/>
        <p:txBody>
          <a:bodyPr/>
          <a:lstStyle/>
          <a:p>
            <a:endParaRPr lang="ru-R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49CAB7F-BFC4-453C-A20C-2E96F15C32FC}" type="slidenum">
              <a:rPr lang="en-US" altLang="zh-CN"/>
            </a:fld>
            <a:endParaRPr lang="en-US" altLang="zh-CN"/>
          </a:p>
        </p:txBody>
      </p:sp>
      <p:sp>
        <p:nvSpPr>
          <p:cNvPr id="110594" name="Rectangle 2"/>
          <p:cNvSpPr>
            <a:spLocks noGrp="1" noRot="1" noChangeAspect="1" noChangeArrowheads="1" noTextEdit="1"/>
          </p:cNvSpPr>
          <p:nvPr>
            <p:ph type="sldImg"/>
          </p:nvPr>
        </p:nvSpPr>
        <p:spPr/>
      </p:sp>
      <p:sp>
        <p:nvSpPr>
          <p:cNvPr id="110595" name="Rectangle 3"/>
          <p:cNvSpPr>
            <a:spLocks noGrp="1" noChangeArrowheads="1"/>
          </p:cNvSpPr>
          <p:nvPr>
            <p:ph type="body" idx="1"/>
          </p:nvPr>
        </p:nvSpPr>
        <p:spPr/>
        <p:txBody>
          <a:bodyPr/>
          <a:lstStyle/>
          <a:p>
            <a:endParaRPr lang="ru-R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49CAB7F-BFC4-453C-A20C-2E96F15C32FC}" type="slidenum">
              <a:rPr lang="en-US" altLang="zh-CN"/>
            </a:fld>
            <a:endParaRPr lang="en-US" altLang="zh-CN"/>
          </a:p>
        </p:txBody>
      </p:sp>
      <p:sp>
        <p:nvSpPr>
          <p:cNvPr id="110594" name="Rectangle 2"/>
          <p:cNvSpPr>
            <a:spLocks noGrp="1" noRot="1" noChangeAspect="1" noChangeArrowheads="1" noTextEdit="1"/>
          </p:cNvSpPr>
          <p:nvPr>
            <p:ph type="sldImg"/>
          </p:nvPr>
        </p:nvSpPr>
        <p:spPr/>
      </p:sp>
      <p:sp>
        <p:nvSpPr>
          <p:cNvPr id="110595" name="Rectangle 3"/>
          <p:cNvSpPr>
            <a:spLocks noGrp="1" noChangeArrowheads="1"/>
          </p:cNvSpPr>
          <p:nvPr>
            <p:ph type="body" idx="1"/>
          </p:nvPr>
        </p:nvSpPr>
        <p:spPr/>
        <p:txBody>
          <a:bodyPr/>
          <a:lstStyle/>
          <a:p>
            <a:endParaRPr lang="ru-R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49CAB7F-BFC4-453C-A20C-2E96F15C32FC}" type="slidenum">
              <a:rPr lang="en-US" altLang="zh-CN"/>
            </a:fld>
            <a:endParaRPr lang="en-US" altLang="zh-CN"/>
          </a:p>
        </p:txBody>
      </p:sp>
      <p:sp>
        <p:nvSpPr>
          <p:cNvPr id="110594" name="Rectangle 2"/>
          <p:cNvSpPr>
            <a:spLocks noGrp="1" noRot="1" noChangeAspect="1" noChangeArrowheads="1" noTextEdit="1"/>
          </p:cNvSpPr>
          <p:nvPr>
            <p:ph type="sldImg"/>
          </p:nvPr>
        </p:nvSpPr>
        <p:spPr/>
      </p:sp>
      <p:sp>
        <p:nvSpPr>
          <p:cNvPr id="110595" name="Rectangle 3"/>
          <p:cNvSpPr>
            <a:spLocks noGrp="1" noChangeArrowheads="1"/>
          </p:cNvSpPr>
          <p:nvPr>
            <p:ph type="body" idx="1"/>
          </p:nvPr>
        </p:nvSpPr>
        <p:spPr/>
        <p:txBody>
          <a:bodyPr/>
          <a:lstStyle/>
          <a:p>
            <a:endParaRPr lang="ru-R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49CAB7F-BFC4-453C-A20C-2E96F15C32FC}" type="slidenum">
              <a:rPr lang="en-US" altLang="zh-CN"/>
            </a:fld>
            <a:endParaRPr lang="en-US" altLang="zh-CN"/>
          </a:p>
        </p:txBody>
      </p:sp>
      <p:sp>
        <p:nvSpPr>
          <p:cNvPr id="110594" name="Rectangle 2"/>
          <p:cNvSpPr>
            <a:spLocks noGrp="1" noRot="1" noChangeAspect="1" noChangeArrowheads="1" noTextEdit="1"/>
          </p:cNvSpPr>
          <p:nvPr>
            <p:ph type="sldImg"/>
          </p:nvPr>
        </p:nvSpPr>
        <p:spPr/>
      </p:sp>
      <p:sp>
        <p:nvSpPr>
          <p:cNvPr id="110595" name="Rectangle 3"/>
          <p:cNvSpPr>
            <a:spLocks noGrp="1" noChangeArrowheads="1"/>
          </p:cNvSpPr>
          <p:nvPr>
            <p:ph type="body" idx="1"/>
          </p:nvPr>
        </p:nvSpPr>
        <p:spPr/>
        <p:txBody>
          <a:bodyPr/>
          <a:lstStyle/>
          <a:p>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70B6241-F05E-4DF7-B36F-5B499DEACE1A}" type="slidenum">
              <a:rPr lang="en-US" altLang="zh-CN"/>
            </a:fld>
            <a:endParaRPr lang="en-US" altLang="zh-CN"/>
          </a:p>
        </p:txBody>
      </p:sp>
      <p:sp>
        <p:nvSpPr>
          <p:cNvPr id="112642" name="Rectangle 2"/>
          <p:cNvSpPr>
            <a:spLocks noGrp="1" noRot="1" noChangeAspect="1" noChangeArrowheads="1" noTextEdit="1"/>
          </p:cNvSpPr>
          <p:nvPr>
            <p:ph type="sldImg"/>
          </p:nvPr>
        </p:nvSpPr>
        <p:spPr/>
      </p:sp>
      <p:sp>
        <p:nvSpPr>
          <p:cNvPr id="112643" name="Rectangle 3"/>
          <p:cNvSpPr>
            <a:spLocks noGrp="1" noChangeArrowheads="1"/>
          </p:cNvSpPr>
          <p:nvPr>
            <p:ph type="body" idx="1"/>
          </p:nvPr>
        </p:nvSpPr>
        <p:spPr/>
        <p:txBody>
          <a:bodyPr/>
          <a:lstStyle/>
          <a:p>
            <a:endParaRPr lang="ru-R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49CAB7F-BFC4-453C-A20C-2E96F15C32FC}" type="slidenum">
              <a:rPr lang="en-US" altLang="zh-CN"/>
            </a:fld>
            <a:endParaRPr lang="en-US" altLang="zh-CN"/>
          </a:p>
        </p:txBody>
      </p:sp>
      <p:sp>
        <p:nvSpPr>
          <p:cNvPr id="110594" name="Rectangle 2"/>
          <p:cNvSpPr>
            <a:spLocks noGrp="1" noRot="1" noChangeAspect="1" noChangeArrowheads="1" noTextEdit="1"/>
          </p:cNvSpPr>
          <p:nvPr>
            <p:ph type="sldImg"/>
          </p:nvPr>
        </p:nvSpPr>
        <p:spPr/>
      </p:sp>
      <p:sp>
        <p:nvSpPr>
          <p:cNvPr id="110595" name="Rectangle 3"/>
          <p:cNvSpPr>
            <a:spLocks noGrp="1" noChangeArrowheads="1"/>
          </p:cNvSpPr>
          <p:nvPr>
            <p:ph type="body" idx="1"/>
          </p:nvPr>
        </p:nvSpPr>
        <p:spPr/>
        <p:txBody>
          <a:bodyPr/>
          <a:lstStyle/>
          <a:p>
            <a:endParaRPr lang="ru-R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49CAB7F-BFC4-453C-A20C-2E96F15C32FC}" type="slidenum">
              <a:rPr lang="en-US" altLang="zh-CN"/>
            </a:fld>
            <a:endParaRPr lang="en-US" altLang="zh-CN"/>
          </a:p>
        </p:txBody>
      </p:sp>
      <p:sp>
        <p:nvSpPr>
          <p:cNvPr id="110594" name="Rectangle 2"/>
          <p:cNvSpPr>
            <a:spLocks noGrp="1" noRot="1" noChangeAspect="1" noChangeArrowheads="1" noTextEdit="1"/>
          </p:cNvSpPr>
          <p:nvPr>
            <p:ph type="sldImg"/>
          </p:nvPr>
        </p:nvSpPr>
        <p:spPr/>
      </p:sp>
      <p:sp>
        <p:nvSpPr>
          <p:cNvPr id="110595" name="Rectangle 3"/>
          <p:cNvSpPr>
            <a:spLocks noGrp="1" noChangeArrowheads="1"/>
          </p:cNvSpPr>
          <p:nvPr>
            <p:ph type="body" idx="1"/>
          </p:nvPr>
        </p:nvSpPr>
        <p:spPr/>
        <p:txBody>
          <a:bodyPr/>
          <a:lstStyle/>
          <a:p>
            <a:endParaRPr lang="ru-R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49CAB7F-BFC4-453C-A20C-2E96F15C32FC}" type="slidenum">
              <a:rPr lang="en-US" altLang="zh-CN"/>
            </a:fld>
            <a:endParaRPr lang="en-US" altLang="zh-CN"/>
          </a:p>
        </p:txBody>
      </p:sp>
      <p:sp>
        <p:nvSpPr>
          <p:cNvPr id="110594" name="Rectangle 2"/>
          <p:cNvSpPr>
            <a:spLocks noGrp="1" noRot="1" noChangeAspect="1" noChangeArrowheads="1" noTextEdit="1"/>
          </p:cNvSpPr>
          <p:nvPr>
            <p:ph type="sldImg"/>
          </p:nvPr>
        </p:nvSpPr>
        <p:spPr/>
      </p:sp>
      <p:sp>
        <p:nvSpPr>
          <p:cNvPr id="110595" name="Rectangle 3"/>
          <p:cNvSpPr>
            <a:spLocks noGrp="1" noChangeArrowheads="1"/>
          </p:cNvSpPr>
          <p:nvPr>
            <p:ph type="body" idx="1"/>
          </p:nvPr>
        </p:nvSpPr>
        <p:spPr/>
        <p:txBody>
          <a:bodyPr/>
          <a:lstStyle/>
          <a:p>
            <a:endParaRPr lang="ru-R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49CAB7F-BFC4-453C-A20C-2E96F15C32FC}" type="slidenum">
              <a:rPr lang="en-US" altLang="zh-CN"/>
            </a:fld>
            <a:endParaRPr lang="en-US" altLang="zh-CN"/>
          </a:p>
        </p:txBody>
      </p:sp>
      <p:sp>
        <p:nvSpPr>
          <p:cNvPr id="110594" name="Rectangle 2"/>
          <p:cNvSpPr>
            <a:spLocks noGrp="1" noRot="1" noChangeAspect="1" noChangeArrowheads="1" noTextEdit="1"/>
          </p:cNvSpPr>
          <p:nvPr>
            <p:ph type="sldImg"/>
          </p:nvPr>
        </p:nvSpPr>
        <p:spPr/>
      </p:sp>
      <p:sp>
        <p:nvSpPr>
          <p:cNvPr id="110595" name="Rectangle 3"/>
          <p:cNvSpPr>
            <a:spLocks noGrp="1" noChangeArrowheads="1"/>
          </p:cNvSpPr>
          <p:nvPr>
            <p:ph type="body" idx="1"/>
          </p:nvPr>
        </p:nvSpPr>
        <p:spPr/>
        <p:txBody>
          <a:bodyPr/>
          <a:lstStyle/>
          <a:p>
            <a:endParaRPr lang="ru-RU"/>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49CAB7F-BFC4-453C-A20C-2E96F15C32FC}" type="slidenum">
              <a:rPr lang="en-US" altLang="zh-CN"/>
            </a:fld>
            <a:endParaRPr lang="en-US" altLang="zh-CN"/>
          </a:p>
        </p:txBody>
      </p:sp>
      <p:sp>
        <p:nvSpPr>
          <p:cNvPr id="110594" name="Rectangle 2"/>
          <p:cNvSpPr>
            <a:spLocks noGrp="1" noRot="1" noChangeAspect="1" noChangeArrowheads="1" noTextEdit="1"/>
          </p:cNvSpPr>
          <p:nvPr>
            <p:ph type="sldImg"/>
          </p:nvPr>
        </p:nvSpPr>
        <p:spPr/>
      </p:sp>
      <p:sp>
        <p:nvSpPr>
          <p:cNvPr id="110595" name="Rectangle 3"/>
          <p:cNvSpPr>
            <a:spLocks noGrp="1" noChangeArrowheads="1"/>
          </p:cNvSpPr>
          <p:nvPr>
            <p:ph type="body" idx="1"/>
          </p:nvPr>
        </p:nvSpPr>
        <p:spPr/>
        <p:txBody>
          <a:bodyPr/>
          <a:lstStyle/>
          <a:p>
            <a:endParaRPr lang="ru-RU"/>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49CAB7F-BFC4-453C-A20C-2E96F15C32FC}" type="slidenum">
              <a:rPr lang="en-US" altLang="zh-CN"/>
            </a:fld>
            <a:endParaRPr lang="en-US" altLang="zh-CN"/>
          </a:p>
        </p:txBody>
      </p:sp>
      <p:sp>
        <p:nvSpPr>
          <p:cNvPr id="110594" name="Rectangle 2"/>
          <p:cNvSpPr>
            <a:spLocks noGrp="1" noRot="1" noChangeAspect="1" noChangeArrowheads="1" noTextEdit="1"/>
          </p:cNvSpPr>
          <p:nvPr>
            <p:ph type="sldImg"/>
          </p:nvPr>
        </p:nvSpPr>
        <p:spPr/>
      </p:sp>
      <p:sp>
        <p:nvSpPr>
          <p:cNvPr id="110595" name="Rectangle 3"/>
          <p:cNvSpPr>
            <a:spLocks noGrp="1" noChangeArrowheads="1"/>
          </p:cNvSpPr>
          <p:nvPr>
            <p:ph type="body" idx="1"/>
          </p:nvPr>
        </p:nvSpPr>
        <p:spPr/>
        <p:txBody>
          <a:bodyPr/>
          <a:lstStyle/>
          <a:p>
            <a:endParaRPr lang="ru-RU"/>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49CAB7F-BFC4-453C-A20C-2E96F15C32FC}" type="slidenum">
              <a:rPr lang="en-US" altLang="zh-CN"/>
            </a:fld>
            <a:endParaRPr lang="en-US" altLang="zh-CN"/>
          </a:p>
        </p:txBody>
      </p:sp>
      <p:sp>
        <p:nvSpPr>
          <p:cNvPr id="110594" name="Rectangle 2"/>
          <p:cNvSpPr>
            <a:spLocks noGrp="1" noRot="1" noChangeAspect="1" noChangeArrowheads="1" noTextEdit="1"/>
          </p:cNvSpPr>
          <p:nvPr>
            <p:ph type="sldImg"/>
          </p:nvPr>
        </p:nvSpPr>
        <p:spPr/>
      </p:sp>
      <p:sp>
        <p:nvSpPr>
          <p:cNvPr id="110595" name="Rectangle 3"/>
          <p:cNvSpPr>
            <a:spLocks noGrp="1" noChangeArrowheads="1"/>
          </p:cNvSpPr>
          <p:nvPr>
            <p:ph type="body" idx="1"/>
          </p:nvPr>
        </p:nvSpPr>
        <p:spPr/>
        <p:txBody>
          <a:bodyPr/>
          <a:lstStyle/>
          <a:p>
            <a:endParaRPr lang="ru-RU"/>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49CAB7F-BFC4-453C-A20C-2E96F15C32FC}" type="slidenum">
              <a:rPr lang="en-US" altLang="zh-CN"/>
            </a:fld>
            <a:endParaRPr lang="en-US" altLang="zh-CN"/>
          </a:p>
        </p:txBody>
      </p:sp>
      <p:sp>
        <p:nvSpPr>
          <p:cNvPr id="110594" name="Rectangle 2"/>
          <p:cNvSpPr>
            <a:spLocks noGrp="1" noRot="1" noChangeAspect="1" noChangeArrowheads="1" noTextEdit="1"/>
          </p:cNvSpPr>
          <p:nvPr>
            <p:ph type="sldImg"/>
          </p:nvPr>
        </p:nvSpPr>
        <p:spPr/>
      </p:sp>
      <p:sp>
        <p:nvSpPr>
          <p:cNvPr id="110595" name="Rectangle 3"/>
          <p:cNvSpPr>
            <a:spLocks noGrp="1" noChangeArrowheads="1"/>
          </p:cNvSpPr>
          <p:nvPr>
            <p:ph type="body" idx="1"/>
          </p:nvPr>
        </p:nvSpPr>
        <p:spPr/>
        <p:txBody>
          <a:bodyPr/>
          <a:lstStyle/>
          <a:p>
            <a:endParaRPr lang="ru-RU"/>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49CAB7F-BFC4-453C-A20C-2E96F15C32FC}" type="slidenum">
              <a:rPr lang="en-US" altLang="zh-CN"/>
            </a:fld>
            <a:endParaRPr lang="en-US" altLang="zh-CN"/>
          </a:p>
        </p:txBody>
      </p:sp>
      <p:sp>
        <p:nvSpPr>
          <p:cNvPr id="110594" name="Rectangle 2"/>
          <p:cNvSpPr>
            <a:spLocks noGrp="1" noRot="1" noChangeAspect="1" noChangeArrowheads="1" noTextEdit="1"/>
          </p:cNvSpPr>
          <p:nvPr>
            <p:ph type="sldImg"/>
          </p:nvPr>
        </p:nvSpPr>
        <p:spPr/>
      </p:sp>
      <p:sp>
        <p:nvSpPr>
          <p:cNvPr id="110595" name="Rectangle 3"/>
          <p:cNvSpPr>
            <a:spLocks noGrp="1" noChangeArrowheads="1"/>
          </p:cNvSpPr>
          <p:nvPr>
            <p:ph type="body" idx="1"/>
          </p:nvPr>
        </p:nvSpPr>
        <p:spPr/>
        <p:txBody>
          <a:bodyPr/>
          <a:lstStyle/>
          <a:p>
            <a:endParaRPr lang="ru-RU"/>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70B6241-F05E-4DF7-B36F-5B499DEACE1A}" type="slidenum">
              <a:rPr lang="en-US" altLang="zh-CN"/>
            </a:fld>
            <a:endParaRPr lang="en-US" altLang="zh-CN"/>
          </a:p>
        </p:txBody>
      </p:sp>
      <p:sp>
        <p:nvSpPr>
          <p:cNvPr id="112642" name="Rectangle 2"/>
          <p:cNvSpPr>
            <a:spLocks noGrp="1" noRot="1" noChangeAspect="1" noChangeArrowheads="1" noTextEdit="1"/>
          </p:cNvSpPr>
          <p:nvPr>
            <p:ph type="sldImg"/>
          </p:nvPr>
        </p:nvSpPr>
        <p:spPr/>
      </p:sp>
      <p:sp>
        <p:nvSpPr>
          <p:cNvPr id="112643" name="Rectangle 3"/>
          <p:cNvSpPr>
            <a:spLocks noGrp="1" noChangeArrowheads="1"/>
          </p:cNvSpPr>
          <p:nvPr>
            <p:ph type="body" idx="1"/>
          </p:nvPr>
        </p:nvSpPr>
        <p:spPr/>
        <p:txBody>
          <a:bodyPr/>
          <a:lstStyle/>
          <a:p>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49CAB7F-BFC4-453C-A20C-2E96F15C32FC}" type="slidenum">
              <a:rPr lang="en-US" altLang="zh-CN"/>
            </a:fld>
            <a:endParaRPr lang="en-US" altLang="zh-CN"/>
          </a:p>
        </p:txBody>
      </p:sp>
      <p:sp>
        <p:nvSpPr>
          <p:cNvPr id="110594" name="Rectangle 2"/>
          <p:cNvSpPr>
            <a:spLocks noGrp="1" noRot="1" noChangeAspect="1" noChangeArrowheads="1" noTextEdit="1"/>
          </p:cNvSpPr>
          <p:nvPr>
            <p:ph type="sldImg"/>
          </p:nvPr>
        </p:nvSpPr>
        <p:spPr/>
      </p:sp>
      <p:sp>
        <p:nvSpPr>
          <p:cNvPr id="110595" name="Rectangle 3"/>
          <p:cNvSpPr>
            <a:spLocks noGrp="1" noChangeArrowheads="1"/>
          </p:cNvSpPr>
          <p:nvPr>
            <p:ph type="body" idx="1"/>
          </p:nvPr>
        </p:nvSpPr>
        <p:spPr/>
        <p:txBody>
          <a:bodyPr/>
          <a:lstStyle/>
          <a:p>
            <a:endParaRPr lang="ru-RU"/>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49CAB7F-BFC4-453C-A20C-2E96F15C32FC}" type="slidenum">
              <a:rPr lang="en-US" altLang="zh-CN"/>
            </a:fld>
            <a:endParaRPr lang="en-US" altLang="zh-CN"/>
          </a:p>
        </p:txBody>
      </p:sp>
      <p:sp>
        <p:nvSpPr>
          <p:cNvPr id="110594" name="Rectangle 2"/>
          <p:cNvSpPr>
            <a:spLocks noGrp="1" noRot="1" noChangeAspect="1" noChangeArrowheads="1" noTextEdit="1"/>
          </p:cNvSpPr>
          <p:nvPr>
            <p:ph type="sldImg"/>
          </p:nvPr>
        </p:nvSpPr>
        <p:spPr/>
      </p:sp>
      <p:sp>
        <p:nvSpPr>
          <p:cNvPr id="110595" name="Rectangle 3"/>
          <p:cNvSpPr>
            <a:spLocks noGrp="1" noChangeArrowheads="1"/>
          </p:cNvSpPr>
          <p:nvPr>
            <p:ph type="body" idx="1"/>
          </p:nvPr>
        </p:nvSpPr>
        <p:spPr/>
        <p:txBody>
          <a:bodyPr/>
          <a:lstStyle/>
          <a:p>
            <a:endParaRPr lang="ru-RU"/>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49CAB7F-BFC4-453C-A20C-2E96F15C32FC}" type="slidenum">
              <a:rPr lang="en-US" altLang="zh-CN"/>
            </a:fld>
            <a:endParaRPr lang="en-US" altLang="zh-CN"/>
          </a:p>
        </p:txBody>
      </p:sp>
      <p:sp>
        <p:nvSpPr>
          <p:cNvPr id="110594" name="Rectangle 2"/>
          <p:cNvSpPr>
            <a:spLocks noGrp="1" noRot="1" noChangeAspect="1" noChangeArrowheads="1" noTextEdit="1"/>
          </p:cNvSpPr>
          <p:nvPr>
            <p:ph type="sldImg"/>
          </p:nvPr>
        </p:nvSpPr>
        <p:spPr/>
      </p:sp>
      <p:sp>
        <p:nvSpPr>
          <p:cNvPr id="110595" name="Rectangle 3"/>
          <p:cNvSpPr>
            <a:spLocks noGrp="1" noChangeArrowheads="1"/>
          </p:cNvSpPr>
          <p:nvPr>
            <p:ph type="body" idx="1"/>
          </p:nvPr>
        </p:nvSpPr>
        <p:spPr/>
        <p:txBody>
          <a:bodyPr/>
          <a:lstStyle/>
          <a:p>
            <a:endParaRPr lang="ru-RU"/>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49CAB7F-BFC4-453C-A20C-2E96F15C32FC}" type="slidenum">
              <a:rPr lang="en-US" altLang="zh-CN"/>
            </a:fld>
            <a:endParaRPr lang="en-US" altLang="zh-CN"/>
          </a:p>
        </p:txBody>
      </p:sp>
      <p:sp>
        <p:nvSpPr>
          <p:cNvPr id="110594" name="Rectangle 2"/>
          <p:cNvSpPr>
            <a:spLocks noGrp="1" noRot="1" noChangeAspect="1" noChangeArrowheads="1" noTextEdit="1"/>
          </p:cNvSpPr>
          <p:nvPr>
            <p:ph type="sldImg"/>
          </p:nvPr>
        </p:nvSpPr>
        <p:spPr/>
      </p:sp>
      <p:sp>
        <p:nvSpPr>
          <p:cNvPr id="110595" name="Rectangle 3"/>
          <p:cNvSpPr>
            <a:spLocks noGrp="1" noChangeArrowheads="1"/>
          </p:cNvSpPr>
          <p:nvPr>
            <p:ph type="body" idx="1"/>
          </p:nvPr>
        </p:nvSpPr>
        <p:spPr/>
        <p:txBody>
          <a:bodyPr/>
          <a:lstStyle/>
          <a:p>
            <a:endParaRPr lang="ru-RU"/>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49CAB7F-BFC4-453C-A20C-2E96F15C32FC}" type="slidenum">
              <a:rPr lang="en-US" altLang="zh-CN"/>
            </a:fld>
            <a:endParaRPr lang="en-US" altLang="zh-CN"/>
          </a:p>
        </p:txBody>
      </p:sp>
      <p:sp>
        <p:nvSpPr>
          <p:cNvPr id="110594" name="Rectangle 2"/>
          <p:cNvSpPr>
            <a:spLocks noGrp="1" noRot="1" noChangeAspect="1" noChangeArrowheads="1" noTextEdit="1"/>
          </p:cNvSpPr>
          <p:nvPr>
            <p:ph type="sldImg"/>
          </p:nvPr>
        </p:nvSpPr>
        <p:spPr/>
      </p:sp>
      <p:sp>
        <p:nvSpPr>
          <p:cNvPr id="110595" name="Rectangle 3"/>
          <p:cNvSpPr>
            <a:spLocks noGrp="1" noChangeArrowheads="1"/>
          </p:cNvSpPr>
          <p:nvPr>
            <p:ph type="body" idx="1"/>
          </p:nvPr>
        </p:nvSpPr>
        <p:spPr/>
        <p:txBody>
          <a:bodyPr/>
          <a:lstStyle/>
          <a:p>
            <a:endParaRPr lang="ru-RU"/>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49CAB7F-BFC4-453C-A20C-2E96F15C32FC}" type="slidenum">
              <a:rPr lang="en-US" altLang="zh-CN"/>
            </a:fld>
            <a:endParaRPr lang="en-US" altLang="zh-CN"/>
          </a:p>
        </p:txBody>
      </p:sp>
      <p:sp>
        <p:nvSpPr>
          <p:cNvPr id="110594" name="Rectangle 2"/>
          <p:cNvSpPr>
            <a:spLocks noGrp="1" noRot="1" noChangeAspect="1" noChangeArrowheads="1" noTextEdit="1"/>
          </p:cNvSpPr>
          <p:nvPr>
            <p:ph type="sldImg"/>
          </p:nvPr>
        </p:nvSpPr>
        <p:spPr/>
      </p:sp>
      <p:sp>
        <p:nvSpPr>
          <p:cNvPr id="110595" name="Rectangle 3"/>
          <p:cNvSpPr>
            <a:spLocks noGrp="1" noChangeArrowheads="1"/>
          </p:cNvSpPr>
          <p:nvPr>
            <p:ph type="body" idx="1"/>
          </p:nvPr>
        </p:nvSpPr>
        <p:spPr/>
        <p:txBody>
          <a:bodyPr/>
          <a:lstStyle/>
          <a:p>
            <a:endParaRPr lang="ru-RU"/>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49CAB7F-BFC4-453C-A20C-2E96F15C32FC}" type="slidenum">
              <a:rPr lang="en-US" altLang="zh-CN"/>
            </a:fld>
            <a:endParaRPr lang="en-US" altLang="zh-CN"/>
          </a:p>
        </p:txBody>
      </p:sp>
      <p:sp>
        <p:nvSpPr>
          <p:cNvPr id="110594" name="Rectangle 2"/>
          <p:cNvSpPr>
            <a:spLocks noGrp="1" noRot="1" noChangeAspect="1" noChangeArrowheads="1" noTextEdit="1"/>
          </p:cNvSpPr>
          <p:nvPr>
            <p:ph type="sldImg"/>
          </p:nvPr>
        </p:nvSpPr>
        <p:spPr/>
      </p:sp>
      <p:sp>
        <p:nvSpPr>
          <p:cNvPr id="110595" name="Rectangle 3"/>
          <p:cNvSpPr>
            <a:spLocks noGrp="1" noChangeArrowheads="1"/>
          </p:cNvSpPr>
          <p:nvPr>
            <p:ph type="body" idx="1"/>
          </p:nvPr>
        </p:nvSpPr>
        <p:spPr/>
        <p:txBody>
          <a:bodyPr/>
          <a:lstStyle/>
          <a:p>
            <a:endParaRPr lang="ru-RU"/>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49CAB7F-BFC4-453C-A20C-2E96F15C32FC}" type="slidenum">
              <a:rPr lang="en-US" altLang="zh-CN"/>
            </a:fld>
            <a:endParaRPr lang="en-US" altLang="zh-CN"/>
          </a:p>
        </p:txBody>
      </p:sp>
      <p:sp>
        <p:nvSpPr>
          <p:cNvPr id="110594" name="Rectangle 2"/>
          <p:cNvSpPr>
            <a:spLocks noGrp="1" noRot="1" noChangeAspect="1" noChangeArrowheads="1" noTextEdit="1"/>
          </p:cNvSpPr>
          <p:nvPr>
            <p:ph type="sldImg"/>
          </p:nvPr>
        </p:nvSpPr>
        <p:spPr/>
      </p:sp>
      <p:sp>
        <p:nvSpPr>
          <p:cNvPr id="110595" name="Rectangle 3"/>
          <p:cNvSpPr>
            <a:spLocks noGrp="1" noChangeArrowheads="1"/>
          </p:cNvSpPr>
          <p:nvPr>
            <p:ph type="body" idx="1"/>
          </p:nvPr>
        </p:nvSpPr>
        <p:spPr/>
        <p:txBody>
          <a:bodyPr/>
          <a:lstStyle/>
          <a:p>
            <a:endParaRPr lang="ru-RU"/>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49CAB7F-BFC4-453C-A20C-2E96F15C32FC}" type="slidenum">
              <a:rPr lang="en-US" altLang="zh-CN"/>
            </a:fld>
            <a:endParaRPr lang="en-US" altLang="zh-CN"/>
          </a:p>
        </p:txBody>
      </p:sp>
      <p:sp>
        <p:nvSpPr>
          <p:cNvPr id="110594" name="Rectangle 2"/>
          <p:cNvSpPr>
            <a:spLocks noGrp="1" noRot="1" noChangeAspect="1" noChangeArrowheads="1" noTextEdit="1"/>
          </p:cNvSpPr>
          <p:nvPr>
            <p:ph type="sldImg"/>
          </p:nvPr>
        </p:nvSpPr>
        <p:spPr/>
      </p:sp>
      <p:sp>
        <p:nvSpPr>
          <p:cNvPr id="110595" name="Rectangle 3"/>
          <p:cNvSpPr>
            <a:spLocks noGrp="1" noChangeArrowheads="1"/>
          </p:cNvSpPr>
          <p:nvPr>
            <p:ph type="body" idx="1"/>
          </p:nvPr>
        </p:nvSpPr>
        <p:spPr/>
        <p:txBody>
          <a:bodyPr/>
          <a:lstStyle/>
          <a:p>
            <a:endParaRPr lang="ru-RU"/>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49CAB7F-BFC4-453C-A20C-2E96F15C32FC}" type="slidenum">
              <a:rPr lang="en-US" altLang="zh-CN"/>
            </a:fld>
            <a:endParaRPr lang="en-US" altLang="zh-CN"/>
          </a:p>
        </p:txBody>
      </p:sp>
      <p:sp>
        <p:nvSpPr>
          <p:cNvPr id="110594" name="Rectangle 2"/>
          <p:cNvSpPr>
            <a:spLocks noGrp="1" noRot="1" noChangeAspect="1" noChangeArrowheads="1" noTextEdit="1"/>
          </p:cNvSpPr>
          <p:nvPr>
            <p:ph type="sldImg"/>
          </p:nvPr>
        </p:nvSpPr>
        <p:spPr/>
      </p:sp>
      <p:sp>
        <p:nvSpPr>
          <p:cNvPr id="110595" name="Rectangle 3"/>
          <p:cNvSpPr>
            <a:spLocks noGrp="1" noChangeArrowheads="1"/>
          </p:cNvSpPr>
          <p:nvPr>
            <p:ph type="body" idx="1"/>
          </p:nvPr>
        </p:nvSpPr>
        <p:spPr/>
        <p:txBody>
          <a:bodyPr/>
          <a:lstStyle/>
          <a:p>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49CAB7F-BFC4-453C-A20C-2E96F15C32FC}" type="slidenum">
              <a:rPr lang="en-US" altLang="zh-CN"/>
            </a:fld>
            <a:endParaRPr lang="en-US" altLang="zh-CN"/>
          </a:p>
        </p:txBody>
      </p:sp>
      <p:sp>
        <p:nvSpPr>
          <p:cNvPr id="110594" name="Rectangle 2"/>
          <p:cNvSpPr>
            <a:spLocks noGrp="1" noRot="1" noChangeAspect="1" noChangeArrowheads="1" noTextEdit="1"/>
          </p:cNvSpPr>
          <p:nvPr>
            <p:ph type="sldImg"/>
          </p:nvPr>
        </p:nvSpPr>
        <p:spPr/>
      </p:sp>
      <p:sp>
        <p:nvSpPr>
          <p:cNvPr id="110595" name="Rectangle 3"/>
          <p:cNvSpPr>
            <a:spLocks noGrp="1" noChangeArrowheads="1"/>
          </p:cNvSpPr>
          <p:nvPr>
            <p:ph type="body" idx="1"/>
          </p:nvPr>
        </p:nvSpPr>
        <p:spPr/>
        <p:txBody>
          <a:bodyPr/>
          <a:lstStyle/>
          <a:p>
            <a:endParaRPr 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49CAB7F-BFC4-453C-A20C-2E96F15C32FC}" type="slidenum">
              <a:rPr lang="en-US" altLang="zh-CN"/>
            </a:fld>
            <a:endParaRPr lang="en-US" altLang="zh-CN"/>
          </a:p>
        </p:txBody>
      </p:sp>
      <p:sp>
        <p:nvSpPr>
          <p:cNvPr id="110594" name="Rectangle 2"/>
          <p:cNvSpPr>
            <a:spLocks noGrp="1" noRot="1" noChangeAspect="1" noChangeArrowheads="1" noTextEdit="1"/>
          </p:cNvSpPr>
          <p:nvPr>
            <p:ph type="sldImg"/>
          </p:nvPr>
        </p:nvSpPr>
        <p:spPr/>
      </p:sp>
      <p:sp>
        <p:nvSpPr>
          <p:cNvPr id="110595" name="Rectangle 3"/>
          <p:cNvSpPr>
            <a:spLocks noGrp="1" noChangeArrowheads="1"/>
          </p:cNvSpPr>
          <p:nvPr>
            <p:ph type="body" idx="1"/>
          </p:nvPr>
        </p:nvSpPr>
        <p:spPr/>
        <p:txBody>
          <a:bodyPr/>
          <a:lstStyle/>
          <a:p>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49CAB7F-BFC4-453C-A20C-2E96F15C32FC}" type="slidenum">
              <a:rPr lang="en-US" altLang="zh-CN"/>
            </a:fld>
            <a:endParaRPr lang="en-US" altLang="zh-CN"/>
          </a:p>
        </p:txBody>
      </p:sp>
      <p:sp>
        <p:nvSpPr>
          <p:cNvPr id="110594" name="Rectangle 2"/>
          <p:cNvSpPr>
            <a:spLocks noGrp="1" noRot="1" noChangeAspect="1" noChangeArrowheads="1" noTextEdit="1"/>
          </p:cNvSpPr>
          <p:nvPr>
            <p:ph type="sldImg"/>
          </p:nvPr>
        </p:nvSpPr>
        <p:spPr/>
      </p:sp>
      <p:sp>
        <p:nvSpPr>
          <p:cNvPr id="110595" name="Rectangle 3"/>
          <p:cNvSpPr>
            <a:spLocks noGrp="1" noChangeArrowheads="1"/>
          </p:cNvSpPr>
          <p:nvPr>
            <p:ph type="body" idx="1"/>
          </p:nvPr>
        </p:nvSpPr>
        <p:spPr/>
        <p:txBody>
          <a:bodyPr/>
          <a:lstStyle/>
          <a:p>
            <a:endParaRPr 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49CAB7F-BFC4-453C-A20C-2E96F15C32FC}" type="slidenum">
              <a:rPr lang="en-US" altLang="zh-CN"/>
            </a:fld>
            <a:endParaRPr lang="en-US" altLang="zh-CN"/>
          </a:p>
        </p:txBody>
      </p:sp>
      <p:sp>
        <p:nvSpPr>
          <p:cNvPr id="110594" name="Rectangle 2"/>
          <p:cNvSpPr>
            <a:spLocks noGrp="1" noRot="1" noChangeAspect="1" noChangeArrowheads="1" noTextEdit="1"/>
          </p:cNvSpPr>
          <p:nvPr>
            <p:ph type="sldImg"/>
          </p:nvPr>
        </p:nvSpPr>
        <p:spPr/>
      </p:sp>
      <p:sp>
        <p:nvSpPr>
          <p:cNvPr id="110595" name="Rectangle 3"/>
          <p:cNvSpPr>
            <a:spLocks noGrp="1" noChangeArrowheads="1"/>
          </p:cNvSpPr>
          <p:nvPr>
            <p:ph type="body" idx="1"/>
          </p:nvPr>
        </p:nvSpPr>
        <p:spPr/>
        <p:txBody>
          <a:bodyPr/>
          <a:lstStyle/>
          <a:p>
            <a:endParaRPr 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49CAB7F-BFC4-453C-A20C-2E96F15C32FC}" type="slidenum">
              <a:rPr lang="en-US" altLang="zh-CN"/>
            </a:fld>
            <a:endParaRPr lang="en-US" altLang="zh-CN"/>
          </a:p>
        </p:txBody>
      </p:sp>
      <p:sp>
        <p:nvSpPr>
          <p:cNvPr id="110594" name="Rectangle 2"/>
          <p:cNvSpPr>
            <a:spLocks noGrp="1" noRot="1" noChangeAspect="1" noChangeArrowheads="1" noTextEdit="1"/>
          </p:cNvSpPr>
          <p:nvPr>
            <p:ph type="sldImg"/>
          </p:nvPr>
        </p:nvSpPr>
        <p:spPr/>
      </p:sp>
      <p:sp>
        <p:nvSpPr>
          <p:cNvPr id="110595" name="Rectangle 3"/>
          <p:cNvSpPr>
            <a:spLocks noGrp="1" noChangeArrowheads="1"/>
          </p:cNvSpPr>
          <p:nvPr>
            <p:ph type="body" idx="1"/>
          </p:nvPr>
        </p:nvSpPr>
        <p:spPr/>
        <p:txBody>
          <a:bodyPr/>
          <a:lstStyle/>
          <a:p>
            <a:endParaRPr lang="ru-R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49CAB7F-BFC4-453C-A20C-2E96F15C32FC}" type="slidenum">
              <a:rPr lang="en-US" altLang="zh-CN"/>
            </a:fld>
            <a:endParaRPr lang="en-US" altLang="zh-CN"/>
          </a:p>
        </p:txBody>
      </p:sp>
      <p:sp>
        <p:nvSpPr>
          <p:cNvPr id="110594" name="Rectangle 2"/>
          <p:cNvSpPr>
            <a:spLocks noGrp="1" noRot="1" noChangeAspect="1" noChangeArrowheads="1" noTextEdit="1"/>
          </p:cNvSpPr>
          <p:nvPr>
            <p:ph type="sldImg"/>
          </p:nvPr>
        </p:nvSpPr>
        <p:spPr/>
      </p:sp>
      <p:sp>
        <p:nvSpPr>
          <p:cNvPr id="110595" name="Rectangle 3"/>
          <p:cNvSpPr>
            <a:spLocks noGrp="1" noChangeArrowheads="1"/>
          </p:cNvSpPr>
          <p:nvPr>
            <p:ph type="body" idx="1"/>
          </p:nvPr>
        </p:nvSpPr>
        <p:spPr/>
        <p:txBody>
          <a:bodyPr/>
          <a:lstStyle/>
          <a:p>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90600" y="5334000"/>
            <a:ext cx="7772400" cy="704850"/>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lvl1pPr algn="r">
              <a:defRPr sz="3600">
                <a:solidFill>
                  <a:schemeClr val="bg1"/>
                </a:solidFill>
              </a:defRPr>
            </a:lvl1pPr>
          </a:lstStyle>
          <a:p>
            <a:pPr lvl="0"/>
            <a:r>
              <a:rPr lang="zh-CN" altLang="en-US" noProof="0" smtClean="0"/>
              <a:t>单击此处编辑母版标题样式</a:t>
            </a:r>
            <a:endParaRPr lang="en-US" altLang="zh-CN" noProof="0" smtClean="0"/>
          </a:p>
        </p:txBody>
      </p:sp>
      <p:sp>
        <p:nvSpPr>
          <p:cNvPr id="3075" name="Rectangle 3"/>
          <p:cNvSpPr>
            <a:spLocks noGrp="1" noChangeArrowheads="1"/>
          </p:cNvSpPr>
          <p:nvPr>
            <p:ph type="subTitle" idx="1"/>
          </p:nvPr>
        </p:nvSpPr>
        <p:spPr>
          <a:xfrm>
            <a:off x="990600" y="5867400"/>
            <a:ext cx="7772400" cy="533400"/>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lvl1pPr marL="0" indent="0" algn="r">
              <a:buFontTx/>
              <a:buNone/>
              <a:defRPr sz="2400">
                <a:solidFill>
                  <a:schemeClr val="bg1"/>
                </a:solidFill>
              </a:defRPr>
            </a:lvl1pPr>
          </a:lstStyle>
          <a:p>
            <a:pPr lvl="0"/>
            <a:r>
              <a:rPr lang="zh-CN" altLang="en-US" noProof="0" smtClean="0"/>
              <a:t>单击此处编辑母版副标题样式</a:t>
            </a:r>
            <a:endParaRPr lang="en-US" altLang="zh-CN" noProof="0" smtClean="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00800" y="1417638"/>
            <a:ext cx="1828800" cy="52117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1417638"/>
            <a:ext cx="5334000" cy="521176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矩形 4"/>
          <p:cNvSpPr/>
          <p:nvPr userDrawn="1"/>
        </p:nvSpPr>
        <p:spPr>
          <a:xfrm>
            <a:off x="395536" y="620688"/>
            <a:ext cx="4190571" cy="407291"/>
          </a:xfrm>
          <a:prstGeom prst="rect">
            <a:avLst/>
          </a:prstGeom>
        </p:spPr>
        <p:txBody>
          <a:bodyPr wrap="none">
            <a:spAutoFit/>
          </a:bodyPr>
          <a:lstStyle/>
          <a:p>
            <a:pPr marL="342900" lvl="0" indent="-342900" fontAlgn="base">
              <a:lnSpc>
                <a:spcPct val="110000"/>
              </a:lnSpc>
              <a:spcBef>
                <a:spcPct val="0"/>
              </a:spcBef>
              <a:spcAft>
                <a:spcPct val="0"/>
              </a:spcAft>
            </a:pPr>
            <a:r>
              <a:rPr lang="zh-CN" altLang="en-US" sz="2000" kern="0" dirty="0" smtClean="0">
                <a:solidFill>
                  <a:srgbClr val="000000"/>
                </a:solidFill>
                <a:latin typeface="微软雅黑" panose="020B0503020204020204" pitchFamily="34" charset="-122"/>
                <a:ea typeface="微软雅黑" panose="020B0503020204020204" pitchFamily="34" charset="-122"/>
              </a:rPr>
              <a:t>第一</a:t>
            </a:r>
            <a:r>
              <a:rPr lang="en-US" altLang="zh-CN" sz="2000" kern="0" dirty="0" smtClean="0">
                <a:solidFill>
                  <a:srgbClr val="000000"/>
                </a:solidFill>
                <a:latin typeface="微软雅黑" panose="020B0503020204020204" pitchFamily="34" charset="-122"/>
                <a:ea typeface="微软雅黑" panose="020B0503020204020204" pitchFamily="34" charset="-122"/>
              </a:rPr>
              <a:t>PPT</a:t>
            </a:r>
            <a:r>
              <a:rPr lang="zh-CN" altLang="en-US" sz="2000" kern="0" dirty="0" smtClean="0">
                <a:solidFill>
                  <a:srgbClr val="000000"/>
                </a:solidFill>
                <a:latin typeface="微软雅黑" panose="020B0503020204020204" pitchFamily="34" charset="-122"/>
                <a:ea typeface="微软雅黑" panose="020B0503020204020204" pitchFamily="34" charset="-122"/>
              </a:rPr>
              <a:t>模板网</a:t>
            </a:r>
            <a:r>
              <a:rPr lang="en-US" altLang="zh-CN" sz="2000" kern="0" dirty="0" smtClean="0">
                <a:solidFill>
                  <a:srgbClr val="000000"/>
                </a:solidFill>
                <a:latin typeface="微软雅黑" panose="020B0503020204020204" pitchFamily="34" charset="-122"/>
                <a:ea typeface="微软雅黑" panose="020B0503020204020204" pitchFamily="34" charset="-122"/>
              </a:rPr>
              <a:t>-WWW.1PPT.COM</a:t>
            </a:r>
            <a:endParaRPr lang="en-US" altLang="zh-CN" sz="2000" kern="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2438400"/>
            <a:ext cx="3581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2438400"/>
            <a:ext cx="3581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417638"/>
            <a:ext cx="7315200"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smtClean="0"/>
              <a:t>第一</a:t>
            </a:r>
            <a:r>
              <a:rPr lang="en-US" altLang="zh-CN" dirty="0" smtClean="0"/>
              <a:t>PPT</a:t>
            </a:r>
            <a:r>
              <a:rPr lang="zh-CN" altLang="en-US" dirty="0" smtClean="0"/>
              <a:t>，</a:t>
            </a:r>
            <a:r>
              <a:rPr lang="en-US" altLang="zh-CN" dirty="0" smtClean="0"/>
              <a:t>www.1ppt.com</a:t>
            </a:r>
            <a:endParaRPr lang="en-US" altLang="zh-CN" dirty="0" smtClean="0"/>
          </a:p>
        </p:txBody>
      </p:sp>
      <p:sp>
        <p:nvSpPr>
          <p:cNvPr id="1027" name="Rectangle 3"/>
          <p:cNvSpPr>
            <a:spLocks noGrp="1" noChangeArrowheads="1"/>
          </p:cNvSpPr>
          <p:nvPr>
            <p:ph type="body" idx="1"/>
          </p:nvPr>
        </p:nvSpPr>
        <p:spPr bwMode="auto">
          <a:xfrm>
            <a:off x="914400" y="2438400"/>
            <a:ext cx="7315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ltLang="zh-CN"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anose="020B0604020202020204" pitchFamily="34" charset="0"/>
        </a:defRPr>
      </a:lvl2pPr>
      <a:lvl3pPr algn="l" rtl="0" eaLnBrk="1" fontAlgn="base" hangingPunct="1">
        <a:spcBef>
          <a:spcPct val="0"/>
        </a:spcBef>
        <a:spcAft>
          <a:spcPct val="0"/>
        </a:spcAft>
        <a:defRPr sz="4400">
          <a:solidFill>
            <a:schemeClr val="tx1"/>
          </a:solidFill>
          <a:latin typeface="Microsoft Sans Serif" panose="020B0604020202020204" pitchFamily="34" charset="0"/>
        </a:defRPr>
      </a:lvl3pPr>
      <a:lvl4pPr algn="l" rtl="0" eaLnBrk="1" fontAlgn="base" hangingPunct="1">
        <a:spcBef>
          <a:spcPct val="0"/>
        </a:spcBef>
        <a:spcAft>
          <a:spcPct val="0"/>
        </a:spcAft>
        <a:defRPr sz="4400">
          <a:solidFill>
            <a:schemeClr val="tx1"/>
          </a:solidFill>
          <a:latin typeface="Microsoft Sans Serif" panose="020B0604020202020204" pitchFamily="34" charset="0"/>
        </a:defRPr>
      </a:lvl4pPr>
      <a:lvl5pPr algn="l" rtl="0" eaLnBrk="1" fontAlgn="base" hangingPunct="1">
        <a:spcBef>
          <a:spcPct val="0"/>
        </a:spcBef>
        <a:spcAft>
          <a:spcPct val="0"/>
        </a:spcAft>
        <a:defRPr sz="4400">
          <a:solidFill>
            <a:schemeClr val="tx1"/>
          </a:solidFill>
          <a:latin typeface="Microsoft Sans Serif" panose="020B0604020202020204" pitchFamily="34" charset="0"/>
        </a:defRPr>
      </a:lvl5pPr>
      <a:lvl6pPr marL="457200" algn="l" rtl="0" eaLnBrk="1" fontAlgn="base" hangingPunct="1">
        <a:spcBef>
          <a:spcPct val="0"/>
        </a:spcBef>
        <a:spcAft>
          <a:spcPct val="0"/>
        </a:spcAft>
        <a:defRPr sz="4400">
          <a:solidFill>
            <a:schemeClr val="tx1"/>
          </a:solidFill>
          <a:latin typeface="Microsoft Sans Serif" panose="020B0604020202020204" pitchFamily="34" charset="0"/>
        </a:defRPr>
      </a:lvl6pPr>
      <a:lvl7pPr marL="914400" algn="l" rtl="0" eaLnBrk="1" fontAlgn="base" hangingPunct="1">
        <a:spcBef>
          <a:spcPct val="0"/>
        </a:spcBef>
        <a:spcAft>
          <a:spcPct val="0"/>
        </a:spcAft>
        <a:defRPr sz="4400">
          <a:solidFill>
            <a:schemeClr val="tx1"/>
          </a:solidFill>
          <a:latin typeface="Microsoft Sans Serif" panose="020B0604020202020204" pitchFamily="34" charset="0"/>
        </a:defRPr>
      </a:lvl7pPr>
      <a:lvl8pPr marL="1371600" algn="l" rtl="0" eaLnBrk="1" fontAlgn="base" hangingPunct="1">
        <a:spcBef>
          <a:spcPct val="0"/>
        </a:spcBef>
        <a:spcAft>
          <a:spcPct val="0"/>
        </a:spcAft>
        <a:defRPr sz="4400">
          <a:solidFill>
            <a:schemeClr val="tx1"/>
          </a:solidFill>
          <a:latin typeface="Microsoft Sans Serif" panose="020B0604020202020204" pitchFamily="34" charset="0"/>
        </a:defRPr>
      </a:lvl8pPr>
      <a:lvl9pPr marL="1828800" algn="l" rtl="0" eaLnBrk="1" fontAlgn="base" hangingPunct="1">
        <a:spcBef>
          <a:spcPct val="0"/>
        </a:spcBef>
        <a:spcAft>
          <a:spcPct val="0"/>
        </a:spcAft>
        <a:defRPr sz="4400">
          <a:solidFill>
            <a:schemeClr val="tx1"/>
          </a:solidFill>
          <a:latin typeface="Microsoft Sans Serif" panose="020B0604020202020204"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3.jpe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3.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3.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3.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3.jpe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3.jpe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3.jpe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3.jpe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3.jpe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3.jpe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3.jpe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3.jpe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ctrTitle"/>
          </p:nvPr>
        </p:nvSpPr>
        <p:spPr>
          <a:xfrm>
            <a:off x="113472" y="5329014"/>
            <a:ext cx="6153126" cy="914400"/>
          </a:xfrm>
          <a:extLs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p>
            <a:pPr algn="l"/>
            <a:r>
              <a:rPr b="1" smtClean="0">
                <a:solidFill>
                  <a:schemeClr val="accent1"/>
                </a:solidFill>
                <a:latin typeface="微软雅黑" panose="020B0503020204020204" pitchFamily="34" charset="-122"/>
                <a:ea typeface="微软雅黑" panose="020B0503020204020204" pitchFamily="34" charset="-122"/>
              </a:rPr>
              <a:t>Web网站架构演变</a:t>
            </a:r>
            <a:endParaRPr b="1" smtClean="0">
              <a:solidFill>
                <a:schemeClr val="accent1"/>
              </a:solidFill>
              <a:latin typeface="微软雅黑" panose="020B0503020204020204" pitchFamily="34" charset="-122"/>
              <a:ea typeface="微软雅黑" panose="020B0503020204020204" pitchFamily="34" charset="-122"/>
            </a:endParaRPr>
          </a:p>
        </p:txBody>
      </p:sp>
      <p:sp>
        <p:nvSpPr>
          <p:cNvPr id="2056" name="Rectangle 8"/>
          <p:cNvSpPr>
            <a:spLocks noGrp="1" noChangeArrowheads="1"/>
          </p:cNvSpPr>
          <p:nvPr>
            <p:ph type="subTitle" idx="1"/>
          </p:nvPr>
        </p:nvSpPr>
        <p:spPr>
          <a:xfrm>
            <a:off x="4198620" y="6243320"/>
            <a:ext cx="2145030" cy="476250"/>
          </a:xfrm>
          <a:extLs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p>
            <a:pPr algn="l">
              <a:lnSpc>
                <a:spcPct val="90000"/>
              </a:lnSpc>
            </a:pPr>
            <a:r>
              <a:rPr lang="zh-CN" altLang="zh-CN" sz="2200" dirty="0" smtClean="0">
                <a:solidFill>
                  <a:schemeClr val="accent1"/>
                </a:solidFill>
                <a:latin typeface="微软雅黑" panose="020B0503020204020204" pitchFamily="34" charset="-122"/>
                <a:ea typeface="微软雅黑" panose="020B0503020204020204" pitchFamily="34" charset="-122"/>
              </a:rPr>
              <a:t>程张永 </a:t>
            </a:r>
            <a:r>
              <a:rPr lang="en-US" altLang="zh-CN" sz="2200" dirty="0" smtClean="0">
                <a:solidFill>
                  <a:schemeClr val="accent1"/>
                </a:solidFill>
                <a:latin typeface="微软雅黑" panose="020B0503020204020204" pitchFamily="34" charset="-122"/>
                <a:ea typeface="微软雅黑" panose="020B0503020204020204" pitchFamily="34" charset="-122"/>
              </a:rPr>
              <a:t>10.31</a:t>
            </a:r>
            <a:endParaRPr lang="en-US" altLang="zh-CN" sz="2200" dirty="0" smtClean="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166370"/>
            <a:ext cx="6934200" cy="715963"/>
          </a:xfrm>
        </p:spPr>
        <p:txBody>
          <a:bodyPr/>
          <a:lstStyle/>
          <a:p>
            <a:r>
              <a:rPr lang="en-US" altLang="zh-CN" sz="4000">
                <a:solidFill>
                  <a:srgbClr val="4D4D4D"/>
                </a:solidFill>
                <a:ea typeface="宋体" panose="02010600030101010101" pitchFamily="2" charset="-122"/>
              </a:rPr>
              <a:t>Web</a:t>
            </a:r>
            <a:r>
              <a:rPr lang="zh-CN" altLang="en-US" sz="4000">
                <a:solidFill>
                  <a:srgbClr val="4D4D4D"/>
                </a:solidFill>
                <a:ea typeface="宋体" panose="02010600030101010101" pitchFamily="2" charset="-122"/>
              </a:rPr>
              <a:t>网站架构演变</a:t>
            </a:r>
            <a:endParaRPr lang="zh-CN" altLang="en-US" sz="4000">
              <a:solidFill>
                <a:srgbClr val="4D4D4D"/>
              </a:solidFill>
              <a:ea typeface="宋体" panose="02010600030101010101" pitchFamily="2" charset="-122"/>
            </a:endParaRPr>
          </a:p>
        </p:txBody>
      </p:sp>
      <p:sp>
        <p:nvSpPr>
          <p:cNvPr id="60419" name="Rectangle 3"/>
          <p:cNvSpPr>
            <a:spLocks noGrp="1" noChangeArrowheads="1"/>
          </p:cNvSpPr>
          <p:nvPr>
            <p:ph type="body" idx="1"/>
          </p:nvPr>
        </p:nvSpPr>
        <p:spPr>
          <a:xfrm>
            <a:off x="1981200" y="882650"/>
            <a:ext cx="6934200" cy="5989955"/>
          </a:xfrm>
        </p:spPr>
        <p:txBody>
          <a:bodyPr/>
          <a:lstStyle/>
          <a:p>
            <a:pPr marL="0" indent="0">
              <a:lnSpc>
                <a:spcPct val="80000"/>
              </a:lnSpc>
              <a:buNone/>
            </a:pPr>
            <a:r>
              <a:rPr lang="en-US" altLang="zh-CN" sz="1800" b="1">
                <a:solidFill>
                  <a:srgbClr val="4D4D4D"/>
                </a:solidFill>
                <a:latin typeface="Verdana" panose="020B0604030504040204" pitchFamily="34" charset="0"/>
                <a:ea typeface="宋体" panose="02010600030101010101" pitchFamily="2" charset="-122"/>
                <a:sym typeface="+mn-ea"/>
              </a:rPr>
              <a:t>4</a:t>
            </a:r>
            <a:r>
              <a:rPr lang="zh-CN" altLang="en-US" sz="1800" b="1">
                <a:solidFill>
                  <a:srgbClr val="4D4D4D"/>
                </a:solidFill>
                <a:latin typeface="Verdana" panose="020B0604030504040204" pitchFamily="34" charset="0"/>
                <a:ea typeface="宋体" panose="02010600030101010101" pitchFamily="2" charset="-122"/>
                <a:sym typeface="+mn-ea"/>
              </a:rPr>
              <a:t>、</a:t>
            </a:r>
            <a:r>
              <a:rPr lang="en-US" altLang="ko-KR" sz="1800">
                <a:solidFill>
                  <a:srgbClr val="4D4D4D"/>
                </a:solidFill>
                <a:latin typeface="Verdana" panose="020B0604030504040204" pitchFamily="34" charset="0"/>
                <a:ea typeface="Gulim" panose="020B0600000101010101" charset="-127"/>
                <a:sym typeface="+mn-ea"/>
              </a:rPr>
              <a:t>用户如果每次访问到的服务器不一样，那么如何维护session的一致性</a:t>
            </a:r>
            <a:endParaRPr lang="en-US" altLang="ko-KR" sz="1800" b="1">
              <a:solidFill>
                <a:srgbClr val="4D4D4D"/>
              </a:solidFill>
              <a:latin typeface="Verdana" panose="020B0604030504040204" pitchFamily="34" charset="0"/>
              <a:ea typeface="Gulim" panose="020B0600000101010101" charset="-127"/>
              <a:sym typeface="+mn-ea"/>
            </a:endParaRPr>
          </a:p>
          <a:p>
            <a:pPr marL="0" indent="0">
              <a:lnSpc>
                <a:spcPct val="80000"/>
              </a:lnSpc>
              <a:buNone/>
            </a:pPr>
            <a:r>
              <a:rPr lang="en-US" altLang="ko-KR" sz="1800" b="1">
                <a:solidFill>
                  <a:srgbClr val="4D4D4D"/>
                </a:solidFill>
                <a:latin typeface="Verdana" panose="020B0604030504040204" pitchFamily="34" charset="0"/>
                <a:ea typeface="Gulim" panose="020B0600000101010101" charset="-127"/>
              </a:rPr>
              <a:t>    </a:t>
            </a:r>
            <a:endParaRPr lang="en-US" altLang="ko-KR" sz="1800" b="1">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b="1">
                <a:solidFill>
                  <a:srgbClr val="4D4D4D"/>
                </a:solidFill>
                <a:latin typeface="Verdana" panose="020B0604030504040204" pitchFamily="34" charset="0"/>
                <a:ea typeface="Gulim" panose="020B0600000101010101" charset="-127"/>
              </a:rPr>
              <a:t>    session问题，一般有4种解决方案：</a:t>
            </a:r>
            <a:endParaRPr lang="en-US" altLang="ko-KR" sz="1800" b="1">
              <a:solidFill>
                <a:srgbClr val="4D4D4D"/>
              </a:solidFill>
              <a:latin typeface="Verdana" panose="020B0604030504040204" pitchFamily="34" charset="0"/>
              <a:ea typeface="Gulim" panose="020B0600000101010101" charset="-127"/>
            </a:endParaRPr>
          </a:p>
          <a:p>
            <a:pPr marL="0" indent="0">
              <a:lnSpc>
                <a:spcPct val="80000"/>
              </a:lnSpc>
              <a:buNone/>
            </a:pPr>
            <a:endParaRPr lang="en-US" altLang="ko-KR" sz="1800" b="1">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a:solidFill>
                  <a:srgbClr val="4D4D4D"/>
                </a:solidFill>
                <a:latin typeface="Verdana" panose="020B0604030504040204" pitchFamily="34" charset="0"/>
                <a:ea typeface="Gulim" panose="020B0600000101010101" charset="-127"/>
              </a:rPr>
              <a:t>    </a:t>
            </a:r>
            <a:r>
              <a:rPr lang="zh-CN" altLang="en-US" sz="1800">
                <a:solidFill>
                  <a:srgbClr val="4D4D4D"/>
                </a:solidFill>
                <a:latin typeface="Verdana" panose="020B0604030504040204" pitchFamily="34" charset="0"/>
                <a:ea typeface="宋体" panose="02010600030101010101" pitchFamily="2" charset="-122"/>
              </a:rPr>
              <a:t>（</a:t>
            </a:r>
            <a:r>
              <a:rPr lang="en-US" altLang="ko-KR" sz="1800">
                <a:solidFill>
                  <a:srgbClr val="4D4D4D"/>
                </a:solidFill>
                <a:latin typeface="Verdana" panose="020B0604030504040204" pitchFamily="34" charset="0"/>
                <a:ea typeface="Gulim" panose="020B0600000101010101" charset="-127"/>
              </a:rPr>
              <a:t>1</a:t>
            </a:r>
            <a:r>
              <a:rPr lang="zh-CN" altLang="en-US" sz="1800">
                <a:solidFill>
                  <a:srgbClr val="4D4D4D"/>
                </a:solidFill>
                <a:latin typeface="Verdana" panose="020B0604030504040204" pitchFamily="34" charset="0"/>
                <a:ea typeface="宋体" panose="02010600030101010101" pitchFamily="2" charset="-122"/>
              </a:rPr>
              <a:t>）</a:t>
            </a:r>
            <a:r>
              <a:rPr sz="1800">
                <a:solidFill>
                  <a:srgbClr val="4D4D4D"/>
                </a:solidFill>
                <a:latin typeface="Verdana" panose="020B0604030504040204" pitchFamily="34" charset="0"/>
              </a:rPr>
              <a:t>Session Sticky：把同一个用户在某一个会话中的请求，都分配到固定的某一台服务器中，常见的算法有ip_hash法，即上面提到的两种散列算法。</a:t>
            </a:r>
            <a:r>
              <a:rPr lang="zh-CN" altLang="en-US" sz="1800">
                <a:solidFill>
                  <a:srgbClr val="4D4D4D"/>
                </a:solidFill>
                <a:latin typeface="Verdana" panose="020B0604030504040204" pitchFamily="34" charset="0"/>
                <a:ea typeface="宋体" panose="02010600030101010101" pitchFamily="2" charset="-122"/>
              </a:rPr>
              <a:t>   </a:t>
            </a:r>
            <a:endParaRPr lang="zh-CN" altLang="en-US" sz="1800">
              <a:solidFill>
                <a:srgbClr val="4D4D4D"/>
              </a:solidFill>
              <a:latin typeface="Verdana" panose="020B0604030504040204" pitchFamily="34" charset="0"/>
              <a:ea typeface="宋体" panose="02010600030101010101" pitchFamily="2" charset="-122"/>
            </a:endParaRPr>
          </a:p>
          <a:p>
            <a:pPr marL="0" indent="0">
              <a:lnSpc>
                <a:spcPct val="80000"/>
              </a:lnSpc>
              <a:buNone/>
            </a:pPr>
            <a:r>
              <a:rPr lang="zh-CN" altLang="en-US" sz="1800">
                <a:solidFill>
                  <a:srgbClr val="4D4D4D"/>
                </a:solidFill>
                <a:latin typeface="Verdana" panose="020B0604030504040204" pitchFamily="34" charset="0"/>
                <a:ea typeface="宋体" panose="02010600030101010101" pitchFamily="2" charset="-122"/>
              </a:rPr>
              <a:t>   </a:t>
            </a:r>
            <a:endParaRPr lang="zh-CN" altLang="en-US" sz="1800">
              <a:solidFill>
                <a:srgbClr val="4D4D4D"/>
              </a:solidFill>
              <a:latin typeface="Verdana" panose="020B0604030504040204" pitchFamily="34" charset="0"/>
              <a:ea typeface="宋体" panose="02010600030101010101" pitchFamily="2" charset="-122"/>
            </a:endParaRPr>
          </a:p>
          <a:p>
            <a:pPr marL="0" indent="0">
              <a:lnSpc>
                <a:spcPct val="80000"/>
              </a:lnSpc>
              <a:buNone/>
            </a:pPr>
            <a:r>
              <a:rPr lang="zh-CN" altLang="en-US" sz="1800">
                <a:solidFill>
                  <a:srgbClr val="4D4D4D"/>
                </a:solidFill>
                <a:latin typeface="Verdana" panose="020B0604030504040204" pitchFamily="34" charset="0"/>
                <a:ea typeface="宋体" panose="02010600030101010101" pitchFamily="2" charset="-122"/>
              </a:rPr>
              <a:t>    （</a:t>
            </a:r>
            <a:r>
              <a:rPr lang="en-US" altLang="zh-CN" sz="1800">
                <a:solidFill>
                  <a:srgbClr val="4D4D4D"/>
                </a:solidFill>
                <a:latin typeface="Verdana" panose="020B0604030504040204" pitchFamily="34" charset="0"/>
                <a:ea typeface="宋体" panose="02010600030101010101" pitchFamily="2" charset="-122"/>
              </a:rPr>
              <a:t>2</a:t>
            </a:r>
            <a:r>
              <a:rPr lang="zh-CN" altLang="en-US" sz="1800">
                <a:solidFill>
                  <a:srgbClr val="4D4D4D"/>
                </a:solidFill>
                <a:latin typeface="Verdana" panose="020B0604030504040204" pitchFamily="34" charset="0"/>
                <a:ea typeface="宋体" panose="02010600030101010101" pitchFamily="2" charset="-122"/>
              </a:rPr>
              <a:t>）Session Replication：在集群中复制session，使得每个服务器都保存有全部用户的session数据。</a:t>
            </a:r>
            <a:endParaRPr lang="zh-CN" altLang="en-US" sz="1800">
              <a:solidFill>
                <a:srgbClr val="4D4D4D"/>
              </a:solidFill>
              <a:latin typeface="Verdana" panose="020B0604030504040204" pitchFamily="34" charset="0"/>
              <a:ea typeface="宋体" panose="02010600030101010101" pitchFamily="2" charset="-122"/>
            </a:endParaRPr>
          </a:p>
          <a:p>
            <a:pPr marL="0" indent="0">
              <a:lnSpc>
                <a:spcPct val="80000"/>
              </a:lnSpc>
              <a:buNone/>
            </a:pPr>
            <a:endParaRPr lang="zh-CN" altLang="en-US" sz="1800">
              <a:solidFill>
                <a:srgbClr val="4D4D4D"/>
              </a:solidFill>
              <a:latin typeface="Verdana" panose="020B0604030504040204" pitchFamily="34" charset="0"/>
              <a:ea typeface="宋体" panose="02010600030101010101" pitchFamily="2" charset="-122"/>
            </a:endParaRPr>
          </a:p>
          <a:p>
            <a:pPr marL="0" indent="0">
              <a:lnSpc>
                <a:spcPct val="80000"/>
              </a:lnSpc>
              <a:buNone/>
            </a:pPr>
            <a:r>
              <a:rPr lang="zh-CN" altLang="en-US" sz="1800">
                <a:solidFill>
                  <a:srgbClr val="4D4D4D"/>
                </a:solidFill>
                <a:latin typeface="Verdana" panose="020B0604030504040204" pitchFamily="34" charset="0"/>
                <a:ea typeface="宋体" panose="02010600030101010101" pitchFamily="2" charset="-122"/>
              </a:rPr>
              <a:t>    （</a:t>
            </a:r>
            <a:r>
              <a:rPr lang="en-US" altLang="zh-CN" sz="1800">
                <a:solidFill>
                  <a:srgbClr val="4D4D4D"/>
                </a:solidFill>
                <a:latin typeface="Verdana" panose="020B0604030504040204" pitchFamily="34" charset="0"/>
                <a:ea typeface="宋体" panose="02010600030101010101" pitchFamily="2" charset="-122"/>
              </a:rPr>
              <a:t>3</a:t>
            </a:r>
            <a:r>
              <a:rPr lang="zh-CN" altLang="en-US" sz="1800">
                <a:solidFill>
                  <a:srgbClr val="4D4D4D"/>
                </a:solidFill>
                <a:latin typeface="Verdana" panose="020B0604030504040204" pitchFamily="34" charset="0"/>
                <a:ea typeface="宋体" panose="02010600030101010101" pitchFamily="2" charset="-122"/>
              </a:rPr>
              <a:t>）Session数据集中存储：session数据集中存储就是利用数据库来存储session数据，实现了session和应用服务器的解耦。</a:t>
            </a:r>
            <a:endParaRPr lang="zh-CN" altLang="en-US" sz="1800">
              <a:solidFill>
                <a:srgbClr val="4D4D4D"/>
              </a:solidFill>
              <a:latin typeface="Verdana" panose="020B0604030504040204" pitchFamily="34" charset="0"/>
              <a:ea typeface="宋体" panose="02010600030101010101" pitchFamily="2" charset="-122"/>
            </a:endParaRPr>
          </a:p>
          <a:p>
            <a:pPr marL="0" indent="0">
              <a:lnSpc>
                <a:spcPct val="80000"/>
              </a:lnSpc>
              <a:buNone/>
            </a:pPr>
            <a:endParaRPr lang="zh-CN" altLang="en-US" sz="1800">
              <a:solidFill>
                <a:srgbClr val="4D4D4D"/>
              </a:solidFill>
              <a:latin typeface="Verdana" panose="020B0604030504040204" pitchFamily="34" charset="0"/>
              <a:ea typeface="宋体" panose="02010600030101010101" pitchFamily="2" charset="-122"/>
            </a:endParaRPr>
          </a:p>
          <a:p>
            <a:pPr marL="0" indent="0">
              <a:lnSpc>
                <a:spcPct val="80000"/>
              </a:lnSpc>
              <a:buNone/>
            </a:pPr>
            <a:r>
              <a:rPr lang="zh-CN" altLang="en-US" sz="1800">
                <a:solidFill>
                  <a:srgbClr val="4D4D4D"/>
                </a:solidFill>
                <a:latin typeface="Verdana" panose="020B0604030504040204" pitchFamily="34" charset="0"/>
                <a:ea typeface="宋体" panose="02010600030101010101" pitchFamily="2" charset="-122"/>
              </a:rPr>
              <a:t>    （</a:t>
            </a:r>
            <a:r>
              <a:rPr lang="en-US" altLang="zh-CN" sz="1800">
                <a:solidFill>
                  <a:srgbClr val="4D4D4D"/>
                </a:solidFill>
                <a:latin typeface="Verdana" panose="020B0604030504040204" pitchFamily="34" charset="0"/>
                <a:ea typeface="宋体" panose="02010600030101010101" pitchFamily="2" charset="-122"/>
              </a:rPr>
              <a:t>4</a:t>
            </a:r>
            <a:r>
              <a:rPr lang="zh-CN" altLang="en-US" sz="1800">
                <a:solidFill>
                  <a:srgbClr val="4D4D4D"/>
                </a:solidFill>
                <a:latin typeface="Verdana" panose="020B0604030504040204" pitchFamily="34" charset="0"/>
                <a:ea typeface="宋体" panose="02010600030101010101" pitchFamily="2" charset="-122"/>
              </a:rPr>
              <a:t>）Cookie Base：把session存在cookie中，有浏览器来告诉应用服务器我的session是什么，同样实现了session和应用服务器的解耦。</a:t>
            </a:r>
            <a:endParaRPr lang="zh-CN" altLang="en-US" sz="1800">
              <a:solidFill>
                <a:srgbClr val="4D4D4D"/>
              </a:solidFill>
              <a:latin typeface="Verdana" panose="020B0604030504040204" pitchFamily="34" charset="0"/>
              <a:ea typeface="宋体" panose="02010600030101010101" pitchFamily="2" charset="-122"/>
            </a:endParaRPr>
          </a:p>
          <a:p>
            <a:pPr marL="0" indent="0">
              <a:lnSpc>
                <a:spcPct val="80000"/>
              </a:lnSpc>
              <a:buNone/>
            </a:pPr>
            <a:r>
              <a:rPr lang="zh-CN" altLang="en-US" sz="1800">
                <a:solidFill>
                  <a:srgbClr val="4D4D4D"/>
                </a:solidFill>
                <a:latin typeface="Verdana" panose="020B0604030504040204" pitchFamily="34" charset="0"/>
                <a:ea typeface="宋体" panose="02010600030101010101" pitchFamily="2" charset="-122"/>
              </a:rPr>
              <a:t>      </a:t>
            </a: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endParaRPr lang="en-US" altLang="ko-KR" sz="1800">
              <a:solidFill>
                <a:srgbClr val="4D4D4D"/>
              </a:solidFill>
              <a:latin typeface="Verdana" panose="020B0604030504040204" pitchFamily="34" charset="0"/>
              <a:ea typeface="Gulim" panose="020B0600000101010101" charset="-127"/>
            </a:endParaRPr>
          </a:p>
          <a:p>
            <a:pPr>
              <a:lnSpc>
                <a:spcPct val="80000"/>
              </a:lnSpc>
            </a:pPr>
            <a:endParaRPr lang="en-US" altLang="ko-KR" sz="1800">
              <a:solidFill>
                <a:srgbClr val="4D4D4D"/>
              </a:solidFill>
              <a:latin typeface="Verdana" panose="020B0604030504040204" pitchFamily="34" charset="0"/>
              <a:ea typeface="Gulim" panose="020B0600000101010101" charset="-127"/>
            </a:endParaRPr>
          </a:p>
          <a:p>
            <a:pPr>
              <a:lnSpc>
                <a:spcPct val="80000"/>
              </a:lnSpc>
            </a:pPr>
            <a:endParaRPr lang="en-US" altLang="zh-CN" sz="1800">
              <a:solidFill>
                <a:srgbClr val="4D4D4D"/>
              </a:solidFill>
              <a:ea typeface="宋体" panose="02010600030101010101" pitchFamily="2" charset="-122"/>
            </a:endParaRPr>
          </a:p>
          <a:p>
            <a:pPr>
              <a:lnSpc>
                <a:spcPct val="80000"/>
              </a:lnSpc>
            </a:pPr>
            <a:endParaRPr lang="en-US" altLang="zh-CN" sz="1800">
              <a:solidFill>
                <a:srgbClr val="4D4D4D"/>
              </a:solidFill>
              <a:ea typeface="宋体" panose="02010600030101010101" pitchFamily="2" charset="-122"/>
            </a:endParaRPr>
          </a:p>
        </p:txBody>
      </p:sp>
      <p:sp>
        <p:nvSpPr>
          <p:cNvPr id="4" name="矩形 3"/>
          <p:cNvSpPr/>
          <p:nvPr/>
        </p:nvSpPr>
        <p:spPr>
          <a:xfrm>
            <a:off x="1907704" y="44624"/>
            <a:ext cx="86409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166370"/>
            <a:ext cx="6934200" cy="715963"/>
          </a:xfrm>
        </p:spPr>
        <p:txBody>
          <a:bodyPr/>
          <a:lstStyle/>
          <a:p>
            <a:r>
              <a:rPr lang="en-US" altLang="zh-CN" sz="4000">
                <a:solidFill>
                  <a:srgbClr val="4D4D4D"/>
                </a:solidFill>
                <a:ea typeface="宋体" panose="02010600030101010101" pitchFamily="2" charset="-122"/>
              </a:rPr>
              <a:t>Web</a:t>
            </a:r>
            <a:r>
              <a:rPr lang="zh-CN" altLang="en-US" sz="4000">
                <a:solidFill>
                  <a:srgbClr val="4D4D4D"/>
                </a:solidFill>
                <a:ea typeface="宋体" panose="02010600030101010101" pitchFamily="2" charset="-122"/>
              </a:rPr>
              <a:t>网站架构演变</a:t>
            </a:r>
            <a:endParaRPr lang="zh-CN" altLang="en-US" sz="4000">
              <a:solidFill>
                <a:srgbClr val="4D4D4D"/>
              </a:solidFill>
              <a:ea typeface="宋体" panose="02010600030101010101" pitchFamily="2" charset="-122"/>
            </a:endParaRPr>
          </a:p>
        </p:txBody>
      </p:sp>
      <p:sp>
        <p:nvSpPr>
          <p:cNvPr id="60419" name="Rectangle 3"/>
          <p:cNvSpPr>
            <a:spLocks noGrp="1" noChangeArrowheads="1"/>
          </p:cNvSpPr>
          <p:nvPr>
            <p:ph type="body" idx="1"/>
          </p:nvPr>
        </p:nvSpPr>
        <p:spPr>
          <a:xfrm>
            <a:off x="1981200" y="882650"/>
            <a:ext cx="6934200" cy="5989955"/>
          </a:xfrm>
        </p:spPr>
        <p:txBody>
          <a:bodyPr/>
          <a:lstStyle/>
          <a:p>
            <a:pPr marL="0" indent="0">
              <a:lnSpc>
                <a:spcPct val="80000"/>
              </a:lnSpc>
              <a:buNone/>
            </a:pPr>
            <a:r>
              <a:rPr lang="zh-CN" altLang="ko-KR" sz="1800" b="1">
                <a:solidFill>
                  <a:srgbClr val="4D4D4D"/>
                </a:solidFill>
                <a:latin typeface="Verdana" panose="020B0604030504040204" pitchFamily="34" charset="0"/>
                <a:ea typeface="宋体" panose="02010600030101010101" pitchFamily="2" charset="-122"/>
                <a:sym typeface="+mn-ea"/>
              </a:rPr>
              <a:t>负载均衡工具</a:t>
            </a:r>
            <a:endParaRPr lang="zh-CN" altLang="ko-KR" sz="1800" b="1">
              <a:solidFill>
                <a:srgbClr val="4D4D4D"/>
              </a:solidFill>
              <a:latin typeface="Verdana" panose="020B0604030504040204" pitchFamily="34" charset="0"/>
              <a:ea typeface="宋体" panose="02010600030101010101" pitchFamily="2" charset="-122"/>
              <a:sym typeface="+mn-ea"/>
            </a:endParaRPr>
          </a:p>
          <a:p>
            <a:pPr marL="0" indent="0">
              <a:lnSpc>
                <a:spcPct val="80000"/>
              </a:lnSpc>
              <a:buNone/>
            </a:pPr>
            <a:r>
              <a:rPr lang="en-US" altLang="ko-KR" sz="1800" b="1">
                <a:solidFill>
                  <a:srgbClr val="4D4D4D"/>
                </a:solidFill>
                <a:latin typeface="Verdana" panose="020B0604030504040204" pitchFamily="34" charset="0"/>
                <a:ea typeface="Gulim" panose="020B0600000101010101" charset="-127"/>
              </a:rPr>
              <a:t>    </a:t>
            </a:r>
            <a:endParaRPr lang="en-US" altLang="ko-KR" sz="1800" b="1">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b="1">
                <a:solidFill>
                  <a:srgbClr val="4D4D4D"/>
                </a:solidFill>
                <a:latin typeface="Verdana" panose="020B0604030504040204" pitchFamily="34" charset="0"/>
                <a:ea typeface="Gulim" panose="020B0600000101010101" charset="-127"/>
              </a:rPr>
              <a:t>     </a:t>
            </a:r>
            <a:r>
              <a:rPr lang="en-US" altLang="ko-KR" sz="1800">
                <a:solidFill>
                  <a:srgbClr val="4D4D4D"/>
                </a:solidFill>
                <a:latin typeface="Verdana" panose="020B0604030504040204" pitchFamily="34" charset="0"/>
                <a:ea typeface="Gulim" panose="020B0600000101010101" charset="-127"/>
              </a:rPr>
              <a:t>nginx目前支持的负载均衡算法有wrr、sh（支持一致性哈希）、fair（</a:t>
            </a:r>
            <a:r>
              <a:rPr lang="zh-CN" altLang="en-US" sz="1800">
                <a:solidFill>
                  <a:srgbClr val="4D4D4D"/>
                </a:solidFill>
                <a:latin typeface="Verdana" panose="020B0604030504040204" pitchFamily="34" charset="0"/>
                <a:ea typeface="宋体" panose="02010600030101010101" pitchFamily="2" charset="-122"/>
              </a:rPr>
              <a:t>类似</a:t>
            </a:r>
            <a:r>
              <a:rPr lang="en-US" altLang="ko-KR" sz="1800">
                <a:solidFill>
                  <a:srgbClr val="4D4D4D"/>
                </a:solidFill>
                <a:latin typeface="Verdana" panose="020B0604030504040204" pitchFamily="34" charset="0"/>
                <a:ea typeface="Gulim" panose="020B0600000101010101" charset="-127"/>
              </a:rPr>
              <a:t>lc）。nginx作为均衡器的话，还可以同</a:t>
            </a:r>
            <a:r>
              <a:rPr lang="zh-CN" altLang="en-US" sz="1800">
                <a:solidFill>
                  <a:srgbClr val="4D4D4D"/>
                </a:solidFill>
                <a:latin typeface="Verdana" panose="020B0604030504040204" pitchFamily="34" charset="0"/>
                <a:ea typeface="宋体" panose="02010600030101010101" pitchFamily="2" charset="-122"/>
              </a:rPr>
              <a:t>时</a:t>
            </a:r>
            <a:r>
              <a:rPr lang="en-US" altLang="ko-KR" sz="1800">
                <a:solidFill>
                  <a:srgbClr val="4D4D4D"/>
                </a:solidFill>
                <a:latin typeface="Verdana" panose="020B0604030504040204" pitchFamily="34" charset="0"/>
                <a:ea typeface="Gulim" panose="020B0600000101010101" charset="-127"/>
              </a:rPr>
              <a:t>作为静态资源服务器。</a:t>
            </a: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a:solidFill>
                  <a:srgbClr val="4D4D4D"/>
                </a:solidFill>
                <a:latin typeface="Verdana" panose="020B0604030504040204" pitchFamily="34" charset="0"/>
                <a:ea typeface="Gulim" panose="020B0600000101010101" charset="-127"/>
              </a:rPr>
              <a:t>    keepalived+ipvsadm比较强大，目前支持的算法有：rr、wrr、lc、wlc、lblc、sh、dh</a:t>
            </a: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a:solidFill>
                  <a:srgbClr val="4D4D4D"/>
                </a:solidFill>
                <a:latin typeface="Verdana" panose="020B0604030504040204" pitchFamily="34" charset="0"/>
                <a:ea typeface="Gulim" panose="020B0600000101010101" charset="-127"/>
              </a:rPr>
              <a:t>    keepalived支持集群模式有：NAT、DR、TUN</a:t>
            </a: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a:solidFill>
                  <a:srgbClr val="4D4D4D"/>
                </a:solidFill>
                <a:latin typeface="Verdana" panose="020B0604030504040204" pitchFamily="34" charset="0"/>
                <a:ea typeface="Gulim" panose="020B0600000101010101" charset="-127"/>
              </a:rPr>
              <a:t>    nginx本身并没有提供session同步的解决方案，而apache则提供了session共享的支持。</a:t>
            </a:r>
            <a:r>
              <a:rPr lang="zh-CN" altLang="en-US" sz="1800">
                <a:solidFill>
                  <a:srgbClr val="4D4D4D"/>
                </a:solidFill>
                <a:latin typeface="Verdana" panose="020B0604030504040204" pitchFamily="34" charset="0"/>
                <a:ea typeface="宋体" panose="02010600030101010101" pitchFamily="2" charset="-122"/>
              </a:rPr>
              <a:t>      </a:t>
            </a: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endParaRPr lang="en-US" altLang="ko-KR" sz="1800">
              <a:solidFill>
                <a:srgbClr val="4D4D4D"/>
              </a:solidFill>
              <a:latin typeface="Verdana" panose="020B0604030504040204" pitchFamily="34" charset="0"/>
              <a:ea typeface="Gulim" panose="020B0600000101010101" charset="-127"/>
            </a:endParaRPr>
          </a:p>
          <a:p>
            <a:pPr>
              <a:lnSpc>
                <a:spcPct val="80000"/>
              </a:lnSpc>
            </a:pPr>
            <a:endParaRPr lang="en-US" altLang="ko-KR" sz="1800">
              <a:solidFill>
                <a:srgbClr val="4D4D4D"/>
              </a:solidFill>
              <a:latin typeface="Verdana" panose="020B0604030504040204" pitchFamily="34" charset="0"/>
              <a:ea typeface="Gulim" panose="020B0600000101010101" charset="-127"/>
            </a:endParaRPr>
          </a:p>
          <a:p>
            <a:pPr>
              <a:lnSpc>
                <a:spcPct val="80000"/>
              </a:lnSpc>
            </a:pPr>
            <a:endParaRPr lang="en-US" altLang="zh-CN" sz="1800">
              <a:solidFill>
                <a:srgbClr val="4D4D4D"/>
              </a:solidFill>
              <a:ea typeface="宋体" panose="02010600030101010101" pitchFamily="2" charset="-122"/>
            </a:endParaRPr>
          </a:p>
          <a:p>
            <a:pPr>
              <a:lnSpc>
                <a:spcPct val="80000"/>
              </a:lnSpc>
            </a:pPr>
            <a:endParaRPr lang="en-US" altLang="zh-CN" sz="1800">
              <a:solidFill>
                <a:srgbClr val="4D4D4D"/>
              </a:solidFill>
              <a:ea typeface="宋体" panose="02010600030101010101" pitchFamily="2" charset="-122"/>
            </a:endParaRPr>
          </a:p>
        </p:txBody>
      </p:sp>
      <p:sp>
        <p:nvSpPr>
          <p:cNvPr id="4" name="矩形 3"/>
          <p:cNvSpPr/>
          <p:nvPr/>
        </p:nvSpPr>
        <p:spPr>
          <a:xfrm>
            <a:off x="1907704" y="44624"/>
            <a:ext cx="86409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166370"/>
            <a:ext cx="6934200" cy="715963"/>
          </a:xfrm>
        </p:spPr>
        <p:txBody>
          <a:bodyPr/>
          <a:lstStyle/>
          <a:p>
            <a:r>
              <a:rPr lang="en-US" altLang="zh-CN" sz="4000">
                <a:solidFill>
                  <a:srgbClr val="4D4D4D"/>
                </a:solidFill>
                <a:ea typeface="宋体" panose="02010600030101010101" pitchFamily="2" charset="-122"/>
              </a:rPr>
              <a:t>Web</a:t>
            </a:r>
            <a:r>
              <a:rPr lang="zh-CN" altLang="en-US" sz="4000">
                <a:solidFill>
                  <a:srgbClr val="4D4D4D"/>
                </a:solidFill>
                <a:ea typeface="宋体" panose="02010600030101010101" pitchFamily="2" charset="-122"/>
              </a:rPr>
              <a:t>网站架构演变</a:t>
            </a:r>
            <a:endParaRPr lang="zh-CN" altLang="en-US" sz="4000">
              <a:solidFill>
                <a:srgbClr val="4D4D4D"/>
              </a:solidFill>
              <a:ea typeface="宋体" panose="02010600030101010101" pitchFamily="2" charset="-122"/>
            </a:endParaRPr>
          </a:p>
        </p:txBody>
      </p:sp>
      <p:sp>
        <p:nvSpPr>
          <p:cNvPr id="60419" name="Rectangle 3"/>
          <p:cNvSpPr>
            <a:spLocks noGrp="1" noChangeArrowheads="1"/>
          </p:cNvSpPr>
          <p:nvPr>
            <p:ph type="body" idx="1"/>
          </p:nvPr>
        </p:nvSpPr>
        <p:spPr>
          <a:xfrm>
            <a:off x="1981200" y="882650"/>
            <a:ext cx="6934200" cy="5989955"/>
          </a:xfrm>
        </p:spPr>
        <p:txBody>
          <a:bodyPr/>
          <a:lstStyle/>
          <a:p>
            <a:pPr marL="0" indent="0">
              <a:lnSpc>
                <a:spcPct val="80000"/>
              </a:lnSpc>
              <a:buNone/>
            </a:pPr>
            <a:r>
              <a:rPr lang="en-US" altLang="ko-KR" sz="1800" b="1">
                <a:solidFill>
                  <a:srgbClr val="4D4D4D"/>
                </a:solidFill>
                <a:latin typeface="Verdana" panose="020B0604030504040204" pitchFamily="34" charset="0"/>
                <a:ea typeface="Gulim" panose="020B0600000101010101" charset="-127"/>
                <a:sym typeface="+mn-ea"/>
              </a:rPr>
              <a:t>阶段三、应用服务器集群</a:t>
            </a:r>
            <a:endParaRPr lang="en-US" altLang="ko-KR" sz="1800" b="1">
              <a:solidFill>
                <a:srgbClr val="4D4D4D"/>
              </a:solidFill>
              <a:latin typeface="Verdana" panose="020B0604030504040204" pitchFamily="34" charset="0"/>
              <a:ea typeface="Gulim" panose="020B0600000101010101" charset="-127"/>
              <a:sym typeface="+mn-ea"/>
            </a:endParaRPr>
          </a:p>
          <a:p>
            <a:pPr marL="0" indent="0">
              <a:lnSpc>
                <a:spcPct val="80000"/>
              </a:lnSpc>
              <a:buNone/>
            </a:pPr>
            <a:r>
              <a:rPr lang="en-US" altLang="ko-KR" sz="1800" b="1">
                <a:solidFill>
                  <a:srgbClr val="4D4D4D"/>
                </a:solidFill>
                <a:latin typeface="Verdana" panose="020B0604030504040204" pitchFamily="34" charset="0"/>
                <a:ea typeface="Gulim" panose="020B0600000101010101" charset="-127"/>
              </a:rPr>
              <a:t>    </a:t>
            </a:r>
            <a:endParaRPr lang="en-US" altLang="ko-KR" sz="1800" b="1">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b="1">
                <a:solidFill>
                  <a:srgbClr val="4D4D4D"/>
                </a:solidFill>
                <a:latin typeface="Verdana" panose="020B0604030504040204" pitchFamily="34" charset="0"/>
                <a:ea typeface="Gulim" panose="020B0600000101010101" charset="-127"/>
              </a:rPr>
              <a:t>    </a:t>
            </a:r>
            <a:endParaRPr lang="zh-CN" altLang="en-US" sz="1800">
              <a:solidFill>
                <a:srgbClr val="4D4D4D"/>
              </a:solidFill>
              <a:latin typeface="Verdana" panose="020B0604030504040204" pitchFamily="34" charset="0"/>
              <a:ea typeface="宋体" panose="02010600030101010101" pitchFamily="2" charset="-122"/>
            </a:endParaRPr>
          </a:p>
          <a:p>
            <a:pPr marL="0" indent="0">
              <a:lnSpc>
                <a:spcPct val="80000"/>
              </a:lnSpc>
              <a:buNone/>
            </a:pPr>
            <a:r>
              <a:rPr lang="zh-CN" altLang="en-US" sz="1800">
                <a:solidFill>
                  <a:srgbClr val="4D4D4D"/>
                </a:solidFill>
                <a:latin typeface="Verdana" panose="020B0604030504040204" pitchFamily="34" charset="0"/>
                <a:ea typeface="宋体" panose="02010600030101010101" pitchFamily="2" charset="-122"/>
              </a:rPr>
              <a:t>      </a:t>
            </a: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endParaRPr lang="en-US" altLang="ko-KR" sz="1800">
              <a:solidFill>
                <a:srgbClr val="4D4D4D"/>
              </a:solidFill>
              <a:latin typeface="Verdana" panose="020B0604030504040204" pitchFamily="34" charset="0"/>
              <a:ea typeface="Gulim" panose="020B0600000101010101" charset="-127"/>
            </a:endParaRPr>
          </a:p>
          <a:p>
            <a:pPr>
              <a:lnSpc>
                <a:spcPct val="80000"/>
              </a:lnSpc>
            </a:pPr>
            <a:endParaRPr lang="en-US" altLang="ko-KR" sz="1800">
              <a:solidFill>
                <a:srgbClr val="4D4D4D"/>
              </a:solidFill>
              <a:latin typeface="Verdana" panose="020B0604030504040204" pitchFamily="34" charset="0"/>
              <a:ea typeface="Gulim" panose="020B0600000101010101" charset="-127"/>
            </a:endParaRPr>
          </a:p>
          <a:p>
            <a:pPr>
              <a:lnSpc>
                <a:spcPct val="80000"/>
              </a:lnSpc>
            </a:pPr>
            <a:endParaRPr lang="en-US" altLang="zh-CN" sz="1800">
              <a:solidFill>
                <a:srgbClr val="4D4D4D"/>
              </a:solidFill>
              <a:ea typeface="宋体" panose="02010600030101010101" pitchFamily="2" charset="-122"/>
            </a:endParaRPr>
          </a:p>
          <a:p>
            <a:pPr>
              <a:lnSpc>
                <a:spcPct val="80000"/>
              </a:lnSpc>
            </a:pPr>
            <a:endParaRPr lang="en-US" altLang="zh-CN" sz="1800">
              <a:solidFill>
                <a:srgbClr val="4D4D4D"/>
              </a:solidFill>
              <a:ea typeface="宋体" panose="02010600030101010101" pitchFamily="2" charset="-122"/>
            </a:endParaRPr>
          </a:p>
        </p:txBody>
      </p:sp>
      <p:sp>
        <p:nvSpPr>
          <p:cNvPr id="4" name="矩形 3"/>
          <p:cNvSpPr/>
          <p:nvPr/>
        </p:nvSpPr>
        <p:spPr>
          <a:xfrm>
            <a:off x="1907704" y="44624"/>
            <a:ext cx="86409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stretch>
            <a:fillRect/>
          </a:stretch>
        </p:blipFill>
        <p:spPr>
          <a:xfrm>
            <a:off x="3424555" y="1744345"/>
            <a:ext cx="4047490" cy="445706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166370"/>
            <a:ext cx="6934200" cy="715963"/>
          </a:xfrm>
        </p:spPr>
        <p:txBody>
          <a:bodyPr/>
          <a:lstStyle/>
          <a:p>
            <a:r>
              <a:rPr lang="en-US" altLang="zh-CN" sz="4000">
                <a:solidFill>
                  <a:srgbClr val="4D4D4D"/>
                </a:solidFill>
                <a:ea typeface="宋体" panose="02010600030101010101" pitchFamily="2" charset="-122"/>
              </a:rPr>
              <a:t>Web</a:t>
            </a:r>
            <a:r>
              <a:rPr lang="zh-CN" altLang="en-US" sz="4000">
                <a:solidFill>
                  <a:srgbClr val="4D4D4D"/>
                </a:solidFill>
                <a:ea typeface="宋体" panose="02010600030101010101" pitchFamily="2" charset="-122"/>
              </a:rPr>
              <a:t>网站架构演变</a:t>
            </a:r>
            <a:endParaRPr lang="zh-CN" altLang="en-US" sz="4000">
              <a:solidFill>
                <a:srgbClr val="4D4D4D"/>
              </a:solidFill>
              <a:ea typeface="宋体" panose="02010600030101010101" pitchFamily="2" charset="-122"/>
            </a:endParaRPr>
          </a:p>
        </p:txBody>
      </p:sp>
      <p:sp>
        <p:nvSpPr>
          <p:cNvPr id="60419" name="Rectangle 3"/>
          <p:cNvSpPr>
            <a:spLocks noGrp="1" noChangeArrowheads="1"/>
          </p:cNvSpPr>
          <p:nvPr>
            <p:ph type="body" idx="1"/>
          </p:nvPr>
        </p:nvSpPr>
        <p:spPr>
          <a:xfrm>
            <a:off x="1981200" y="882650"/>
            <a:ext cx="6934200" cy="5989955"/>
          </a:xfrm>
        </p:spPr>
        <p:txBody>
          <a:bodyPr/>
          <a:lstStyle/>
          <a:p>
            <a:pPr marL="0" indent="0">
              <a:lnSpc>
                <a:spcPct val="80000"/>
              </a:lnSpc>
              <a:buNone/>
            </a:pPr>
            <a:r>
              <a:rPr lang="en-US" altLang="ko-KR" sz="1800" b="1">
                <a:solidFill>
                  <a:srgbClr val="4D4D4D"/>
                </a:solidFill>
                <a:latin typeface="Verdana" panose="020B0604030504040204" pitchFamily="34" charset="0"/>
                <a:ea typeface="Gulim" panose="020B0600000101010101" charset="-127"/>
                <a:sym typeface="+mn-ea"/>
              </a:rPr>
              <a:t>阶段四、数据库读写分离化</a:t>
            </a:r>
            <a:endParaRPr lang="en-US" altLang="ko-KR" sz="1800" b="1">
              <a:solidFill>
                <a:srgbClr val="4D4D4D"/>
              </a:solidFill>
              <a:latin typeface="Verdana" panose="020B0604030504040204" pitchFamily="34" charset="0"/>
              <a:ea typeface="Gulim" panose="020B0600000101010101" charset="-127"/>
              <a:sym typeface="+mn-ea"/>
            </a:endParaRPr>
          </a:p>
          <a:p>
            <a:pPr marL="0" indent="0">
              <a:lnSpc>
                <a:spcPct val="80000"/>
              </a:lnSpc>
              <a:buNone/>
            </a:pPr>
            <a:r>
              <a:rPr lang="en-US" altLang="ko-KR" sz="1800" b="1">
                <a:solidFill>
                  <a:srgbClr val="4D4D4D"/>
                </a:solidFill>
                <a:latin typeface="Verdana" panose="020B0604030504040204" pitchFamily="34" charset="0"/>
                <a:ea typeface="Gulim" panose="020B0600000101010101" charset="-127"/>
              </a:rPr>
              <a:t>    </a:t>
            </a:r>
            <a:endParaRPr lang="en-US" altLang="ko-KR" sz="1800" b="1">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b="1">
                <a:solidFill>
                  <a:srgbClr val="4D4D4D"/>
                </a:solidFill>
                <a:latin typeface="Verdana" panose="020B0604030504040204" pitchFamily="34" charset="0"/>
                <a:ea typeface="Gulim" panose="020B0600000101010101" charset="-127"/>
              </a:rPr>
              <a:t>    </a:t>
            </a:r>
            <a:r>
              <a:rPr lang="en-US" altLang="ko-KR" sz="1800">
                <a:solidFill>
                  <a:srgbClr val="4D4D4D"/>
                </a:solidFill>
                <a:latin typeface="Verdana" panose="020B0604030504040204" pitchFamily="34" charset="0"/>
                <a:ea typeface="Gulim" panose="020B0600000101010101" charset="-127"/>
              </a:rPr>
              <a:t>但随着访问量的的提高，数据库的负载也在慢慢增大。那么可能有人马上就想到跟应用服务器一样，把数据库一份为二再负载均衡即可。但对于数据库来说，并没有那么简单。假如我们简单的把数据库一分为二，然后对于数据库的请求，分别负载到A机器和B机器，那么显而易见会造成两台数据库数据不统一的问题。那么对于这种情况，我们可以先考虑使用读写分离的方式。</a:t>
            </a: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r>
              <a:rPr lang="zh-CN" altLang="en-US" sz="1800">
                <a:solidFill>
                  <a:srgbClr val="4D4D4D"/>
                </a:solidFill>
                <a:latin typeface="Verdana" panose="020B0604030504040204" pitchFamily="34" charset="0"/>
                <a:ea typeface="宋体" panose="02010600030101010101" pitchFamily="2" charset="-122"/>
              </a:rPr>
              <a:t>      </a:t>
            </a: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endParaRPr lang="en-US" altLang="ko-KR" sz="1800">
              <a:solidFill>
                <a:srgbClr val="4D4D4D"/>
              </a:solidFill>
              <a:latin typeface="Verdana" panose="020B0604030504040204" pitchFamily="34" charset="0"/>
              <a:ea typeface="Gulim" panose="020B0600000101010101" charset="-127"/>
            </a:endParaRPr>
          </a:p>
          <a:p>
            <a:pPr>
              <a:lnSpc>
                <a:spcPct val="80000"/>
              </a:lnSpc>
            </a:pPr>
            <a:endParaRPr lang="en-US" altLang="ko-KR" sz="1800">
              <a:solidFill>
                <a:srgbClr val="4D4D4D"/>
              </a:solidFill>
              <a:latin typeface="Verdana" panose="020B0604030504040204" pitchFamily="34" charset="0"/>
              <a:ea typeface="Gulim" panose="020B0600000101010101" charset="-127"/>
            </a:endParaRPr>
          </a:p>
          <a:p>
            <a:pPr>
              <a:lnSpc>
                <a:spcPct val="80000"/>
              </a:lnSpc>
            </a:pPr>
            <a:endParaRPr lang="en-US" altLang="zh-CN" sz="1800">
              <a:solidFill>
                <a:srgbClr val="4D4D4D"/>
              </a:solidFill>
              <a:ea typeface="宋体" panose="02010600030101010101" pitchFamily="2" charset="-122"/>
            </a:endParaRPr>
          </a:p>
          <a:p>
            <a:pPr>
              <a:lnSpc>
                <a:spcPct val="80000"/>
              </a:lnSpc>
            </a:pPr>
            <a:endParaRPr lang="en-US" altLang="zh-CN" sz="1800">
              <a:solidFill>
                <a:srgbClr val="4D4D4D"/>
              </a:solidFill>
              <a:ea typeface="宋体" panose="02010600030101010101" pitchFamily="2" charset="-122"/>
            </a:endParaRPr>
          </a:p>
        </p:txBody>
      </p:sp>
      <p:sp>
        <p:nvSpPr>
          <p:cNvPr id="4" name="矩形 3"/>
          <p:cNvSpPr/>
          <p:nvPr/>
        </p:nvSpPr>
        <p:spPr>
          <a:xfrm>
            <a:off x="1907704" y="44624"/>
            <a:ext cx="86409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3545840" y="2880360"/>
            <a:ext cx="3402330" cy="376936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166370"/>
            <a:ext cx="6934200" cy="715963"/>
          </a:xfrm>
        </p:spPr>
        <p:txBody>
          <a:bodyPr/>
          <a:lstStyle/>
          <a:p>
            <a:r>
              <a:rPr lang="en-US" altLang="zh-CN" sz="4000">
                <a:solidFill>
                  <a:srgbClr val="4D4D4D"/>
                </a:solidFill>
                <a:ea typeface="宋体" panose="02010600030101010101" pitchFamily="2" charset="-122"/>
              </a:rPr>
              <a:t>Web</a:t>
            </a:r>
            <a:r>
              <a:rPr lang="zh-CN" altLang="en-US" sz="4000">
                <a:solidFill>
                  <a:srgbClr val="4D4D4D"/>
                </a:solidFill>
                <a:ea typeface="宋体" panose="02010600030101010101" pitchFamily="2" charset="-122"/>
              </a:rPr>
              <a:t>网站架构演变</a:t>
            </a:r>
            <a:endParaRPr lang="zh-CN" altLang="en-US" sz="4000">
              <a:solidFill>
                <a:srgbClr val="4D4D4D"/>
              </a:solidFill>
              <a:ea typeface="宋体" panose="02010600030101010101" pitchFamily="2" charset="-122"/>
            </a:endParaRPr>
          </a:p>
        </p:txBody>
      </p:sp>
      <p:sp>
        <p:nvSpPr>
          <p:cNvPr id="60419" name="Rectangle 3"/>
          <p:cNvSpPr>
            <a:spLocks noGrp="1" noChangeArrowheads="1"/>
          </p:cNvSpPr>
          <p:nvPr>
            <p:ph type="body" idx="1"/>
          </p:nvPr>
        </p:nvSpPr>
        <p:spPr>
          <a:xfrm>
            <a:off x="1981200" y="882650"/>
            <a:ext cx="6934200" cy="5989955"/>
          </a:xfrm>
        </p:spPr>
        <p:txBody>
          <a:bodyPr/>
          <a:lstStyle/>
          <a:p>
            <a:pPr marL="0" indent="0">
              <a:lnSpc>
                <a:spcPct val="80000"/>
              </a:lnSpc>
              <a:buNone/>
            </a:pPr>
            <a:r>
              <a:rPr lang="en-US" altLang="ko-KR" sz="1800" b="1">
                <a:solidFill>
                  <a:srgbClr val="4D4D4D"/>
                </a:solidFill>
                <a:latin typeface="Verdana" panose="020B0604030504040204" pitchFamily="34" charset="0"/>
                <a:ea typeface="Gulim" panose="020B0600000101010101" charset="-127"/>
                <a:sym typeface="+mn-ea"/>
              </a:rPr>
              <a:t>阶段四、数据库读写分离化</a:t>
            </a:r>
            <a:endParaRPr lang="en-US" altLang="ko-KR" sz="1800" b="1">
              <a:solidFill>
                <a:srgbClr val="4D4D4D"/>
              </a:solidFill>
              <a:latin typeface="Verdana" panose="020B0604030504040204" pitchFamily="34" charset="0"/>
              <a:ea typeface="Gulim" panose="020B0600000101010101" charset="-127"/>
              <a:sym typeface="+mn-ea"/>
            </a:endParaRPr>
          </a:p>
          <a:p>
            <a:pPr marL="0" indent="0">
              <a:lnSpc>
                <a:spcPct val="80000"/>
              </a:lnSpc>
              <a:buNone/>
            </a:pPr>
            <a:r>
              <a:rPr lang="en-US" altLang="ko-KR" sz="1800" b="1">
                <a:solidFill>
                  <a:srgbClr val="4D4D4D"/>
                </a:solidFill>
                <a:latin typeface="Verdana" panose="020B0604030504040204" pitchFamily="34" charset="0"/>
                <a:ea typeface="Gulim" panose="020B0600000101010101" charset="-127"/>
              </a:rPr>
              <a:t>    </a:t>
            </a:r>
            <a:endParaRPr lang="en-US" altLang="ko-KR" sz="1800" b="1">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b="1">
                <a:solidFill>
                  <a:srgbClr val="4D4D4D"/>
                </a:solidFill>
                <a:latin typeface="Verdana" panose="020B0604030504040204" pitchFamily="34" charset="0"/>
                <a:ea typeface="Gulim" panose="020B0600000101010101" charset="-127"/>
              </a:rPr>
              <a:t>    这个结构变化后也会带来两个问题：</a:t>
            </a: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a:solidFill>
                  <a:srgbClr val="4D4D4D"/>
                </a:solidFill>
                <a:latin typeface="Verdana" panose="020B0604030504040204" pitchFamily="34" charset="0"/>
                <a:ea typeface="Gulim" panose="020B0600000101010101" charset="-127"/>
              </a:rPr>
              <a:t>    (1)主从数据库之间数据同步问题</a:t>
            </a: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a:solidFill>
                  <a:srgbClr val="4D4D4D"/>
                </a:solidFill>
                <a:latin typeface="Verdana" panose="020B0604030504040204" pitchFamily="34" charset="0"/>
                <a:ea typeface="Gulim" panose="020B0600000101010101" charset="-127"/>
              </a:rPr>
              <a:t>    (2)应用对于数据源的选择问题</a:t>
            </a: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a:solidFill>
                  <a:srgbClr val="4D4D4D"/>
                </a:solidFill>
                <a:latin typeface="Verdana" panose="020B0604030504040204" pitchFamily="34" charset="0"/>
                <a:ea typeface="Gulim" panose="020B0600000101010101" charset="-127"/>
              </a:rPr>
              <a:t>解决问题方案：</a:t>
            </a: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a:solidFill>
                  <a:srgbClr val="4D4D4D"/>
                </a:solidFill>
                <a:latin typeface="Verdana" panose="020B0604030504040204" pitchFamily="34" charset="0"/>
                <a:ea typeface="Gulim" panose="020B0600000101010101" charset="-127"/>
              </a:rPr>
              <a:t>    可以使用MYSQL自带的master+slave的方式实现主从复制。</a:t>
            </a: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a:solidFill>
                  <a:srgbClr val="4D4D4D"/>
                </a:solidFill>
                <a:latin typeface="Verdana" panose="020B0604030504040204" pitchFamily="34" charset="0"/>
                <a:ea typeface="Gulim" panose="020B0600000101010101" charset="-127"/>
              </a:rPr>
              <a:t>    采用第三方数据库中间件，例如mycat。mycat是从cobar发展而来的，而cobar是阿里开源的数据库中间件，后来停止开发。mycat是国内比较好的mysql开源数据库分库分表中间件。</a:t>
            </a:r>
            <a:endParaRPr lang="en-US" altLang="ko-KR" sz="1800">
              <a:solidFill>
                <a:srgbClr val="4D4D4D"/>
              </a:solidFill>
              <a:latin typeface="Verdana" panose="020B0604030504040204" pitchFamily="34" charset="0"/>
              <a:ea typeface="Gulim" panose="020B0600000101010101" charset="-127"/>
            </a:endParaRPr>
          </a:p>
          <a:p>
            <a:pPr>
              <a:lnSpc>
                <a:spcPct val="80000"/>
              </a:lnSpc>
            </a:pPr>
            <a:endParaRPr lang="en-US" altLang="ko-KR" sz="1800">
              <a:solidFill>
                <a:srgbClr val="4D4D4D"/>
              </a:solidFill>
              <a:latin typeface="Verdana" panose="020B0604030504040204" pitchFamily="34" charset="0"/>
              <a:ea typeface="Gulim" panose="020B0600000101010101" charset="-127"/>
            </a:endParaRPr>
          </a:p>
          <a:p>
            <a:pPr>
              <a:lnSpc>
                <a:spcPct val="80000"/>
              </a:lnSpc>
            </a:pPr>
            <a:endParaRPr lang="en-US" altLang="zh-CN" sz="1800">
              <a:solidFill>
                <a:srgbClr val="4D4D4D"/>
              </a:solidFill>
              <a:ea typeface="宋体" panose="02010600030101010101" pitchFamily="2" charset="-122"/>
            </a:endParaRPr>
          </a:p>
          <a:p>
            <a:pPr>
              <a:lnSpc>
                <a:spcPct val="80000"/>
              </a:lnSpc>
            </a:pPr>
            <a:endParaRPr lang="en-US" altLang="zh-CN" sz="1800">
              <a:solidFill>
                <a:srgbClr val="4D4D4D"/>
              </a:solidFill>
              <a:ea typeface="宋体" panose="02010600030101010101" pitchFamily="2" charset="-122"/>
            </a:endParaRPr>
          </a:p>
        </p:txBody>
      </p:sp>
      <p:sp>
        <p:nvSpPr>
          <p:cNvPr id="4" name="矩形 3"/>
          <p:cNvSpPr/>
          <p:nvPr/>
        </p:nvSpPr>
        <p:spPr>
          <a:xfrm>
            <a:off x="1907704" y="44624"/>
            <a:ext cx="86409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166370"/>
            <a:ext cx="6934200" cy="715963"/>
          </a:xfrm>
        </p:spPr>
        <p:txBody>
          <a:bodyPr/>
          <a:lstStyle/>
          <a:p>
            <a:r>
              <a:rPr lang="en-US" altLang="zh-CN" sz="4000">
                <a:solidFill>
                  <a:srgbClr val="4D4D4D"/>
                </a:solidFill>
                <a:ea typeface="宋体" panose="02010600030101010101" pitchFamily="2" charset="-122"/>
              </a:rPr>
              <a:t>Web</a:t>
            </a:r>
            <a:r>
              <a:rPr lang="zh-CN" altLang="en-US" sz="4000">
                <a:solidFill>
                  <a:srgbClr val="4D4D4D"/>
                </a:solidFill>
                <a:ea typeface="宋体" panose="02010600030101010101" pitchFamily="2" charset="-122"/>
              </a:rPr>
              <a:t>网站架构演变</a:t>
            </a:r>
            <a:endParaRPr lang="zh-CN" altLang="en-US" sz="4000">
              <a:solidFill>
                <a:srgbClr val="4D4D4D"/>
              </a:solidFill>
              <a:ea typeface="宋体" panose="02010600030101010101" pitchFamily="2" charset="-122"/>
            </a:endParaRPr>
          </a:p>
        </p:txBody>
      </p:sp>
      <p:sp>
        <p:nvSpPr>
          <p:cNvPr id="60419" name="Rectangle 3"/>
          <p:cNvSpPr>
            <a:spLocks noGrp="1" noChangeArrowheads="1"/>
          </p:cNvSpPr>
          <p:nvPr>
            <p:ph type="body" idx="1"/>
          </p:nvPr>
        </p:nvSpPr>
        <p:spPr>
          <a:xfrm>
            <a:off x="1981200" y="882650"/>
            <a:ext cx="6934200" cy="5989955"/>
          </a:xfrm>
        </p:spPr>
        <p:txBody>
          <a:bodyPr/>
          <a:lstStyle/>
          <a:p>
            <a:pPr marL="0" indent="0">
              <a:lnSpc>
                <a:spcPct val="80000"/>
              </a:lnSpc>
              <a:buNone/>
            </a:pPr>
            <a:r>
              <a:rPr lang="en-US" altLang="ko-KR" sz="1800" b="1">
                <a:solidFill>
                  <a:srgbClr val="4D4D4D"/>
                </a:solidFill>
                <a:latin typeface="Verdana" panose="020B0604030504040204" pitchFamily="34" charset="0"/>
                <a:ea typeface="Gulim" panose="020B0600000101010101" charset="-127"/>
                <a:sym typeface="+mn-ea"/>
              </a:rPr>
              <a:t>阶段五、用搜索引擎缓解读库的压力</a:t>
            </a:r>
            <a:endParaRPr lang="en-US" altLang="ko-KR" sz="1800" b="1">
              <a:solidFill>
                <a:srgbClr val="4D4D4D"/>
              </a:solidFill>
              <a:latin typeface="Verdana" panose="020B0604030504040204" pitchFamily="34" charset="0"/>
              <a:ea typeface="Gulim" panose="020B0600000101010101" charset="-127"/>
              <a:sym typeface="+mn-ea"/>
            </a:endParaRPr>
          </a:p>
          <a:p>
            <a:pPr marL="0" indent="0">
              <a:lnSpc>
                <a:spcPct val="80000"/>
              </a:lnSpc>
              <a:buNone/>
            </a:pPr>
            <a:r>
              <a:rPr lang="en-US" altLang="ko-KR" sz="1800" b="1">
                <a:solidFill>
                  <a:srgbClr val="4D4D4D"/>
                </a:solidFill>
                <a:latin typeface="Verdana" panose="020B0604030504040204" pitchFamily="34" charset="0"/>
                <a:ea typeface="Gulim" panose="020B0600000101010101" charset="-127"/>
              </a:rPr>
              <a:t>    </a:t>
            </a:r>
            <a:endParaRPr lang="en-US" altLang="ko-KR" sz="1800" b="1">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b="1">
                <a:solidFill>
                  <a:srgbClr val="4D4D4D"/>
                </a:solidFill>
                <a:latin typeface="Verdana" panose="020B0604030504040204" pitchFamily="34" charset="0"/>
                <a:ea typeface="Gulim" panose="020B0600000101010101" charset="-127"/>
              </a:rPr>
              <a:t>    </a:t>
            </a:r>
            <a:r>
              <a:rPr lang="en-US" altLang="ko-KR" sz="1800">
                <a:solidFill>
                  <a:srgbClr val="4D4D4D"/>
                </a:solidFill>
                <a:latin typeface="Verdana" panose="020B0604030504040204" pitchFamily="34" charset="0"/>
                <a:ea typeface="Gulim" panose="020B0600000101010101" charset="-127"/>
              </a:rPr>
              <a:t>数据库做读库的话，常常对模糊查找力不从心，即使做了读写分离，这个问题还未能解决。以我们所举的交易网站为例，发布的商品存储在数据库中，用户最常使用的功能就是查找商品，尤其是根据商品的标题来查找对应的商品。对于这种需求，一般我们都是通过like功能来实现的，但是这种方式的代价非常大。此时我们可以使用搜索引擎的倒排索引来完成</a:t>
            </a: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endParaRPr lang="en-US" altLang="ko-KR" sz="1800">
              <a:solidFill>
                <a:srgbClr val="4D4D4D"/>
              </a:solidFill>
              <a:latin typeface="Verdana" panose="020B0604030504040204" pitchFamily="34" charset="0"/>
              <a:ea typeface="Gulim" panose="020B0600000101010101" charset="-127"/>
            </a:endParaRPr>
          </a:p>
          <a:p>
            <a:pPr>
              <a:lnSpc>
                <a:spcPct val="80000"/>
              </a:lnSpc>
            </a:pPr>
            <a:endParaRPr lang="en-US" altLang="ko-KR" sz="1800">
              <a:solidFill>
                <a:srgbClr val="4D4D4D"/>
              </a:solidFill>
              <a:latin typeface="Verdana" panose="020B0604030504040204" pitchFamily="34" charset="0"/>
              <a:ea typeface="Gulim" panose="020B0600000101010101" charset="-127"/>
            </a:endParaRPr>
          </a:p>
          <a:p>
            <a:pPr>
              <a:lnSpc>
                <a:spcPct val="80000"/>
              </a:lnSpc>
            </a:pPr>
            <a:endParaRPr lang="en-US" altLang="zh-CN" sz="1800">
              <a:solidFill>
                <a:srgbClr val="4D4D4D"/>
              </a:solidFill>
              <a:ea typeface="宋体" panose="02010600030101010101" pitchFamily="2" charset="-122"/>
            </a:endParaRPr>
          </a:p>
          <a:p>
            <a:pPr>
              <a:lnSpc>
                <a:spcPct val="80000"/>
              </a:lnSpc>
            </a:pPr>
            <a:endParaRPr lang="en-US" altLang="zh-CN" sz="1800">
              <a:solidFill>
                <a:srgbClr val="4D4D4D"/>
              </a:solidFill>
              <a:ea typeface="宋体" panose="02010600030101010101" pitchFamily="2" charset="-122"/>
            </a:endParaRPr>
          </a:p>
        </p:txBody>
      </p:sp>
      <p:sp>
        <p:nvSpPr>
          <p:cNvPr id="4" name="矩形 3"/>
          <p:cNvSpPr/>
          <p:nvPr/>
        </p:nvSpPr>
        <p:spPr>
          <a:xfrm>
            <a:off x="1907704" y="44624"/>
            <a:ext cx="86409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stretch>
            <a:fillRect/>
          </a:stretch>
        </p:blipFill>
        <p:spPr>
          <a:xfrm>
            <a:off x="3310255" y="2817495"/>
            <a:ext cx="3608705" cy="389826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166370"/>
            <a:ext cx="6934200" cy="715963"/>
          </a:xfrm>
        </p:spPr>
        <p:txBody>
          <a:bodyPr/>
          <a:lstStyle/>
          <a:p>
            <a:r>
              <a:rPr lang="en-US" altLang="zh-CN" sz="4000">
                <a:solidFill>
                  <a:srgbClr val="4D4D4D"/>
                </a:solidFill>
                <a:ea typeface="宋体" panose="02010600030101010101" pitchFamily="2" charset="-122"/>
              </a:rPr>
              <a:t>Web</a:t>
            </a:r>
            <a:r>
              <a:rPr lang="zh-CN" altLang="en-US" sz="4000">
                <a:solidFill>
                  <a:srgbClr val="4D4D4D"/>
                </a:solidFill>
                <a:ea typeface="宋体" panose="02010600030101010101" pitchFamily="2" charset="-122"/>
              </a:rPr>
              <a:t>网站架构演变</a:t>
            </a:r>
            <a:endParaRPr lang="zh-CN" altLang="en-US" sz="4000">
              <a:solidFill>
                <a:srgbClr val="4D4D4D"/>
              </a:solidFill>
              <a:ea typeface="宋体" panose="02010600030101010101" pitchFamily="2" charset="-122"/>
            </a:endParaRPr>
          </a:p>
        </p:txBody>
      </p:sp>
      <p:sp>
        <p:nvSpPr>
          <p:cNvPr id="60419" name="Rectangle 3"/>
          <p:cNvSpPr>
            <a:spLocks noGrp="1" noChangeArrowheads="1"/>
          </p:cNvSpPr>
          <p:nvPr>
            <p:ph type="body" idx="1"/>
          </p:nvPr>
        </p:nvSpPr>
        <p:spPr>
          <a:xfrm>
            <a:off x="1981200" y="882650"/>
            <a:ext cx="6934200" cy="5989955"/>
          </a:xfrm>
        </p:spPr>
        <p:txBody>
          <a:bodyPr/>
          <a:lstStyle/>
          <a:p>
            <a:pPr marL="0" indent="0">
              <a:lnSpc>
                <a:spcPct val="80000"/>
              </a:lnSpc>
              <a:buNone/>
            </a:pPr>
            <a:r>
              <a:rPr lang="en-US" altLang="ko-KR" sz="1800" b="1">
                <a:solidFill>
                  <a:srgbClr val="4D4D4D"/>
                </a:solidFill>
                <a:latin typeface="Verdana" panose="020B0604030504040204" pitchFamily="34" charset="0"/>
                <a:ea typeface="Gulim" panose="020B0600000101010101" charset="-127"/>
                <a:sym typeface="+mn-ea"/>
              </a:rPr>
              <a:t>阶段五、用搜索引擎缓解读库的压力</a:t>
            </a:r>
            <a:endParaRPr lang="en-US" altLang="ko-KR" sz="1800" b="1">
              <a:solidFill>
                <a:srgbClr val="4D4D4D"/>
              </a:solidFill>
              <a:latin typeface="Verdana" panose="020B0604030504040204" pitchFamily="34" charset="0"/>
              <a:ea typeface="Gulim" panose="020B0600000101010101" charset="-127"/>
              <a:sym typeface="+mn-ea"/>
            </a:endParaRPr>
          </a:p>
          <a:p>
            <a:pPr marL="0" indent="0">
              <a:lnSpc>
                <a:spcPct val="80000"/>
              </a:lnSpc>
              <a:buNone/>
            </a:pPr>
            <a:r>
              <a:rPr lang="en-US" altLang="ko-KR" sz="1800" b="1">
                <a:solidFill>
                  <a:srgbClr val="4D4D4D"/>
                </a:solidFill>
                <a:latin typeface="Verdana" panose="020B0604030504040204" pitchFamily="34" charset="0"/>
                <a:ea typeface="Gulim" panose="020B0600000101010101" charset="-127"/>
              </a:rPr>
              <a:t>    </a:t>
            </a:r>
            <a:endParaRPr lang="en-US" altLang="ko-KR" sz="1800" b="1">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b="1">
                <a:solidFill>
                  <a:srgbClr val="4D4D4D"/>
                </a:solidFill>
                <a:latin typeface="Verdana" panose="020B0604030504040204" pitchFamily="34" charset="0"/>
                <a:ea typeface="Gulim" panose="020B0600000101010101" charset="-127"/>
              </a:rPr>
              <a:t>    </a:t>
            </a:r>
            <a:r>
              <a:rPr lang="en-US" altLang="ko-KR" sz="1800">
                <a:solidFill>
                  <a:srgbClr val="4D4D4D"/>
                </a:solidFill>
                <a:latin typeface="Verdana" panose="020B0604030504040204" pitchFamily="34" charset="0"/>
                <a:ea typeface="Gulim" panose="020B0600000101010101" charset="-127"/>
              </a:rPr>
              <a:t>搜索引擎具有以下优点：</a:t>
            </a: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a:solidFill>
                  <a:srgbClr val="4D4D4D"/>
                </a:solidFill>
                <a:latin typeface="Verdana" panose="020B0604030504040204" pitchFamily="34" charset="0"/>
                <a:ea typeface="Gulim" panose="020B0600000101010101" charset="-127"/>
              </a:rPr>
              <a:t>    它能够大大提高查询速度。</a:t>
            </a: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a:solidFill>
                  <a:srgbClr val="4D4D4D"/>
                </a:solidFill>
                <a:latin typeface="Verdana" panose="020B0604030504040204" pitchFamily="34" charset="0"/>
                <a:ea typeface="Gulim" panose="020B0600000101010101" charset="-127"/>
              </a:rPr>
              <a:t>    引入搜索引擎后也会带来以下的开销：</a:t>
            </a: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a:solidFill>
                  <a:srgbClr val="4D4D4D"/>
                </a:solidFill>
                <a:latin typeface="Verdana" panose="020B0604030504040204" pitchFamily="34" charset="0"/>
                <a:ea typeface="Gulim" panose="020B0600000101010101" charset="-127"/>
              </a:rPr>
              <a:t>    带来大量的维护工作，我们需要自己实现索引的构建过程，设计全量/增加的构建方式来应对非实时与实时的查询需求。</a:t>
            </a: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a:solidFill>
                  <a:srgbClr val="4D4D4D"/>
                </a:solidFill>
                <a:latin typeface="Verdana" panose="020B0604030504040204" pitchFamily="34" charset="0"/>
                <a:ea typeface="Gulim" panose="020B0600000101010101" charset="-127"/>
              </a:rPr>
              <a:t>需要维护搜索引擎集群</a:t>
            </a: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r>
              <a:rPr lang="zh-CN" altLang="en-US" sz="1800">
                <a:solidFill>
                  <a:srgbClr val="4D4D4D"/>
                </a:solidFill>
                <a:latin typeface="Verdana" panose="020B0604030504040204" pitchFamily="34" charset="0"/>
                <a:ea typeface="宋体" panose="02010600030101010101" pitchFamily="2" charset="-122"/>
              </a:rPr>
              <a:t>工具</a:t>
            </a:r>
            <a:endParaRPr lang="zh-CN" altLang="en-US" sz="1800">
              <a:solidFill>
                <a:srgbClr val="4D4D4D"/>
              </a:solidFill>
              <a:latin typeface="Verdana" panose="020B0604030504040204" pitchFamily="34" charset="0"/>
              <a:ea typeface="宋体" panose="02010600030101010101" pitchFamily="2" charset="-122"/>
            </a:endParaRPr>
          </a:p>
          <a:p>
            <a:pPr marL="0" indent="0">
              <a:lnSpc>
                <a:spcPct val="80000"/>
              </a:lnSpc>
              <a:buNone/>
            </a:pPr>
            <a:r>
              <a:rPr lang="zh-CN" altLang="en-US" sz="1800">
                <a:solidFill>
                  <a:srgbClr val="4D4D4D"/>
                </a:solidFill>
                <a:latin typeface="Verdana" panose="020B0604030504040204" pitchFamily="34" charset="0"/>
                <a:ea typeface="宋体" panose="02010600030101010101" pitchFamily="2" charset="-122"/>
              </a:rPr>
              <a:t>    </a:t>
            </a:r>
            <a:r>
              <a:rPr lang="zh-CN" altLang="en-US" sz="1800" b="1">
                <a:solidFill>
                  <a:srgbClr val="4D4D4D"/>
                </a:solidFill>
                <a:latin typeface="Verdana" panose="020B0604030504040204" pitchFamily="34" charset="0"/>
                <a:ea typeface="宋体" panose="02010600030101010101" pitchFamily="2" charset="-122"/>
              </a:rPr>
              <a:t>Lucene：</a:t>
            </a:r>
            <a:r>
              <a:rPr lang="zh-CN" altLang="en-US" sz="1800">
                <a:solidFill>
                  <a:srgbClr val="4D4D4D"/>
                </a:solidFill>
                <a:latin typeface="Verdana" panose="020B0604030504040204" pitchFamily="34" charset="0"/>
                <a:ea typeface="宋体" panose="02010600030101010101" pitchFamily="2" charset="-122"/>
              </a:rPr>
              <a:t>Lucene是apache软件基金会4 jakarta项目组的一个子项目，是一个开放源代码的全文检索引擎工具包，但它不是一个完整的全文检索引擎，而是一个全文检索引擎的架构，提供了完整的查询引擎和索引引擎，部分文本分析引擎（英文与德文两种西方语言）。</a:t>
            </a:r>
            <a:endParaRPr lang="zh-CN" altLang="en-US" sz="1800">
              <a:solidFill>
                <a:srgbClr val="4D4D4D"/>
              </a:solidFill>
              <a:latin typeface="Verdana" panose="020B0604030504040204" pitchFamily="34" charset="0"/>
              <a:ea typeface="宋体" panose="02010600030101010101" pitchFamily="2" charset="-122"/>
            </a:endParaRPr>
          </a:p>
          <a:p>
            <a:pPr marL="0" indent="0">
              <a:lnSpc>
                <a:spcPct val="80000"/>
              </a:lnSpc>
              <a:buNone/>
            </a:pPr>
            <a:r>
              <a:rPr lang="en-US" altLang="zh-CN" sz="1800">
                <a:solidFill>
                  <a:srgbClr val="4D4D4D"/>
                </a:solidFill>
                <a:ea typeface="宋体" panose="02010600030101010101" pitchFamily="2" charset="-122"/>
              </a:rPr>
              <a:t>     </a:t>
            </a:r>
            <a:r>
              <a:rPr lang="en-US" altLang="zh-CN" sz="1800" b="1">
                <a:solidFill>
                  <a:srgbClr val="4D4D4D"/>
                </a:solidFill>
                <a:ea typeface="宋体" panose="02010600030101010101" pitchFamily="2" charset="-122"/>
              </a:rPr>
              <a:t>Solr</a:t>
            </a:r>
            <a:r>
              <a:rPr lang="zh-CN" altLang="en-US" sz="1800" b="1">
                <a:solidFill>
                  <a:srgbClr val="4D4D4D"/>
                </a:solidFill>
                <a:ea typeface="宋体" panose="02010600030101010101" pitchFamily="2" charset="-122"/>
              </a:rPr>
              <a:t>：</a:t>
            </a:r>
            <a:r>
              <a:rPr lang="en-US" altLang="zh-CN" sz="1800">
                <a:solidFill>
                  <a:srgbClr val="4D4D4D"/>
                </a:solidFill>
                <a:ea typeface="宋体" panose="02010600030101010101" pitchFamily="2" charset="-122"/>
              </a:rPr>
              <a:t>基于Lucene的全文搜索服务器。同时对其进行了扩展，提供了比Lucene更为丰富的查询语言，同时实现了可配置、可扩展并对查询性能进行了优化，并且提供了一个完善的功能管理界面，是一款非常优秀的全文搜索引擎。</a:t>
            </a:r>
            <a:endParaRPr lang="en-US" altLang="zh-CN" sz="1800">
              <a:solidFill>
                <a:srgbClr val="4D4D4D"/>
              </a:solidFill>
              <a:ea typeface="宋体" panose="02010600030101010101" pitchFamily="2" charset="-122"/>
            </a:endParaRPr>
          </a:p>
          <a:p>
            <a:pPr>
              <a:lnSpc>
                <a:spcPct val="80000"/>
              </a:lnSpc>
            </a:pPr>
            <a:endParaRPr lang="en-US" altLang="zh-CN" sz="1800">
              <a:solidFill>
                <a:srgbClr val="4D4D4D"/>
              </a:solidFill>
              <a:ea typeface="宋体" panose="02010600030101010101" pitchFamily="2" charset="-122"/>
            </a:endParaRPr>
          </a:p>
        </p:txBody>
      </p:sp>
      <p:sp>
        <p:nvSpPr>
          <p:cNvPr id="4" name="矩形 3"/>
          <p:cNvSpPr/>
          <p:nvPr/>
        </p:nvSpPr>
        <p:spPr>
          <a:xfrm>
            <a:off x="1907704" y="44624"/>
            <a:ext cx="86409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166370"/>
            <a:ext cx="6934200" cy="715963"/>
          </a:xfrm>
        </p:spPr>
        <p:txBody>
          <a:bodyPr/>
          <a:lstStyle/>
          <a:p>
            <a:r>
              <a:rPr lang="en-US" altLang="zh-CN" sz="4000">
                <a:solidFill>
                  <a:srgbClr val="4D4D4D"/>
                </a:solidFill>
                <a:ea typeface="宋体" panose="02010600030101010101" pitchFamily="2" charset="-122"/>
              </a:rPr>
              <a:t>Web</a:t>
            </a:r>
            <a:r>
              <a:rPr lang="zh-CN" altLang="en-US" sz="4000">
                <a:solidFill>
                  <a:srgbClr val="4D4D4D"/>
                </a:solidFill>
                <a:ea typeface="宋体" panose="02010600030101010101" pitchFamily="2" charset="-122"/>
              </a:rPr>
              <a:t>网站架构演变</a:t>
            </a:r>
            <a:endParaRPr lang="zh-CN" altLang="en-US" sz="4000">
              <a:solidFill>
                <a:srgbClr val="4D4D4D"/>
              </a:solidFill>
              <a:ea typeface="宋体" panose="02010600030101010101" pitchFamily="2" charset="-122"/>
            </a:endParaRPr>
          </a:p>
        </p:txBody>
      </p:sp>
      <p:sp>
        <p:nvSpPr>
          <p:cNvPr id="60419" name="Rectangle 3"/>
          <p:cNvSpPr>
            <a:spLocks noGrp="1" noChangeArrowheads="1"/>
          </p:cNvSpPr>
          <p:nvPr>
            <p:ph type="body" idx="1"/>
          </p:nvPr>
        </p:nvSpPr>
        <p:spPr>
          <a:xfrm>
            <a:off x="1981200" y="882650"/>
            <a:ext cx="6934200" cy="5989955"/>
          </a:xfrm>
        </p:spPr>
        <p:txBody>
          <a:bodyPr/>
          <a:lstStyle/>
          <a:p>
            <a:pPr marL="0" indent="0">
              <a:lnSpc>
                <a:spcPct val="80000"/>
              </a:lnSpc>
              <a:buNone/>
            </a:pPr>
            <a:r>
              <a:rPr lang="en-US" altLang="ko-KR" sz="1800" b="1">
                <a:solidFill>
                  <a:srgbClr val="4D4D4D"/>
                </a:solidFill>
                <a:latin typeface="Verdana" panose="020B0604030504040204" pitchFamily="34" charset="0"/>
                <a:ea typeface="Gulim" panose="020B0600000101010101" charset="-127"/>
                <a:sym typeface="+mn-ea"/>
              </a:rPr>
              <a:t>阶段六、用缓存缓解读库的压力</a:t>
            </a:r>
            <a:endParaRPr lang="en-US" altLang="ko-KR" sz="1800" b="1">
              <a:solidFill>
                <a:srgbClr val="4D4D4D"/>
              </a:solidFill>
              <a:latin typeface="Verdana" panose="020B0604030504040204" pitchFamily="34" charset="0"/>
              <a:ea typeface="Gulim" panose="020B0600000101010101" charset="-127"/>
              <a:sym typeface="+mn-ea"/>
            </a:endParaRPr>
          </a:p>
          <a:p>
            <a:pPr marL="0" indent="0">
              <a:lnSpc>
                <a:spcPct val="80000"/>
              </a:lnSpc>
              <a:buNone/>
            </a:pPr>
            <a:r>
              <a:rPr lang="en-US" altLang="ko-KR" sz="1800" b="1">
                <a:solidFill>
                  <a:srgbClr val="4D4D4D"/>
                </a:solidFill>
                <a:latin typeface="Verdana" panose="020B0604030504040204" pitchFamily="34" charset="0"/>
                <a:ea typeface="Gulim" panose="020B0600000101010101" charset="-127"/>
              </a:rPr>
              <a:t>    </a:t>
            </a:r>
            <a:endParaRPr lang="en-US" altLang="ko-KR" sz="1800" b="1">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b="1">
                <a:solidFill>
                  <a:srgbClr val="4D4D4D"/>
                </a:solidFill>
                <a:latin typeface="Verdana" panose="020B0604030504040204" pitchFamily="34" charset="0"/>
                <a:ea typeface="Gulim" panose="020B0600000101010101" charset="-127"/>
              </a:rPr>
              <a:t>    </a:t>
            </a:r>
            <a:r>
              <a:rPr lang="en-US" altLang="ko-KR" sz="1800">
                <a:solidFill>
                  <a:srgbClr val="4D4D4D"/>
                </a:solidFill>
                <a:latin typeface="Verdana" panose="020B0604030504040204" pitchFamily="34" charset="0"/>
                <a:ea typeface="Gulim" panose="020B0600000101010101" charset="-127"/>
              </a:rPr>
              <a:t>1、后台应用层和数据库层的缓存</a:t>
            </a: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a:solidFill>
                  <a:srgbClr val="4D4D4D"/>
                </a:solidFill>
                <a:latin typeface="Verdana" panose="020B0604030504040204" pitchFamily="34" charset="0"/>
                <a:ea typeface="Gulim" panose="020B0600000101010101" charset="-127"/>
              </a:rPr>
              <a:t>    随着访问量的增加，逐渐出现了许多用户访问同一部分内容的情况，对于这些比较热门的内容，没必要每次都从数据库读取。我们可以使用缓存技术，例如可以使用google的开源缓存技术guava或者使用memcacahe作为应用层的缓存，也可以使用redis作为数据库层的缓存。</a:t>
            </a: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a:solidFill>
                  <a:srgbClr val="4D4D4D"/>
                </a:solidFill>
                <a:latin typeface="Verdana" panose="020B0604030504040204" pitchFamily="34" charset="0"/>
                <a:ea typeface="Gulim" panose="020B0600000101010101" charset="-127"/>
              </a:rPr>
              <a:t>    另外，在某些场景下，关系型数据库并不是很适合，例如我想做一个“每日输入密码错误次数限制”的功能，思路大概是在用户登录时，如果登录错误，则记录下该用户的IP和错误次数，那么这个数据要放在哪里呢？假如放在内存中，那么显然会占用太大的内容；假如放在关系型数据库中，那么既要建立数据库表，还要简历对应的java bean，还要写SQL等等。而分析一下我们要存储的数据，无非就是类似{ip:errorNumber}这样的key:value数据。对于这种数据，我们可以用NOSQL数据库来代替传统的关系型数据库。</a:t>
            </a: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a:solidFill>
                  <a:srgbClr val="4D4D4D"/>
                </a:solidFill>
                <a:latin typeface="Verdana" panose="020B0604030504040204" pitchFamily="34" charset="0"/>
                <a:ea typeface="Gulim" panose="020B0600000101010101" charset="-127"/>
              </a:rPr>
              <a:t>    2、页面缓存</a:t>
            </a: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a:solidFill>
                  <a:srgbClr val="4D4D4D"/>
                </a:solidFill>
                <a:latin typeface="Verdana" panose="020B0604030504040204" pitchFamily="34" charset="0"/>
                <a:ea typeface="Gulim" panose="020B0600000101010101" charset="-127"/>
              </a:rPr>
              <a:t>    除了数据缓存，还有页面缓存。比如使用HTML5的localstroage或者cookie。</a:t>
            </a:r>
            <a:endParaRPr lang="en-US" altLang="ko-KR" sz="1800">
              <a:solidFill>
                <a:srgbClr val="4D4D4D"/>
              </a:solidFill>
              <a:latin typeface="Verdana" panose="020B0604030504040204" pitchFamily="34" charset="0"/>
              <a:ea typeface="Gulim" panose="020B0600000101010101" charset="-127"/>
            </a:endParaRPr>
          </a:p>
          <a:p>
            <a:pPr>
              <a:lnSpc>
                <a:spcPct val="80000"/>
              </a:lnSpc>
            </a:pPr>
            <a:endParaRPr lang="en-US" altLang="ko-KR" sz="1800">
              <a:solidFill>
                <a:srgbClr val="4D4D4D"/>
              </a:solidFill>
              <a:latin typeface="Verdana" panose="020B0604030504040204" pitchFamily="34" charset="0"/>
              <a:ea typeface="Gulim" panose="020B0600000101010101" charset="-127"/>
            </a:endParaRPr>
          </a:p>
          <a:p>
            <a:pPr>
              <a:lnSpc>
                <a:spcPct val="80000"/>
              </a:lnSpc>
            </a:pPr>
            <a:endParaRPr lang="en-US" altLang="zh-CN" sz="1800">
              <a:solidFill>
                <a:srgbClr val="4D4D4D"/>
              </a:solidFill>
              <a:ea typeface="宋体" panose="02010600030101010101" pitchFamily="2" charset="-122"/>
            </a:endParaRPr>
          </a:p>
          <a:p>
            <a:pPr>
              <a:lnSpc>
                <a:spcPct val="80000"/>
              </a:lnSpc>
            </a:pPr>
            <a:endParaRPr lang="en-US" altLang="zh-CN" sz="1800">
              <a:solidFill>
                <a:srgbClr val="4D4D4D"/>
              </a:solidFill>
              <a:ea typeface="宋体" panose="02010600030101010101" pitchFamily="2" charset="-122"/>
            </a:endParaRPr>
          </a:p>
        </p:txBody>
      </p:sp>
      <p:sp>
        <p:nvSpPr>
          <p:cNvPr id="4" name="矩形 3"/>
          <p:cNvSpPr/>
          <p:nvPr/>
        </p:nvSpPr>
        <p:spPr>
          <a:xfrm>
            <a:off x="1907704" y="44624"/>
            <a:ext cx="86409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166370"/>
            <a:ext cx="6934200" cy="715963"/>
          </a:xfrm>
        </p:spPr>
        <p:txBody>
          <a:bodyPr/>
          <a:lstStyle/>
          <a:p>
            <a:r>
              <a:rPr lang="en-US" altLang="zh-CN" sz="4000">
                <a:solidFill>
                  <a:srgbClr val="4D4D4D"/>
                </a:solidFill>
                <a:ea typeface="宋体" panose="02010600030101010101" pitchFamily="2" charset="-122"/>
              </a:rPr>
              <a:t>Web</a:t>
            </a:r>
            <a:r>
              <a:rPr lang="zh-CN" altLang="en-US" sz="4000">
                <a:solidFill>
                  <a:srgbClr val="4D4D4D"/>
                </a:solidFill>
                <a:ea typeface="宋体" panose="02010600030101010101" pitchFamily="2" charset="-122"/>
              </a:rPr>
              <a:t>网站架构演变</a:t>
            </a:r>
            <a:endParaRPr lang="zh-CN" altLang="en-US" sz="4000">
              <a:solidFill>
                <a:srgbClr val="4D4D4D"/>
              </a:solidFill>
              <a:ea typeface="宋体" panose="02010600030101010101" pitchFamily="2" charset="-122"/>
            </a:endParaRPr>
          </a:p>
        </p:txBody>
      </p:sp>
      <p:sp>
        <p:nvSpPr>
          <p:cNvPr id="60419" name="Rectangle 3"/>
          <p:cNvSpPr>
            <a:spLocks noGrp="1" noChangeArrowheads="1"/>
          </p:cNvSpPr>
          <p:nvPr>
            <p:ph type="body" idx="1"/>
          </p:nvPr>
        </p:nvSpPr>
        <p:spPr>
          <a:xfrm>
            <a:off x="1981200" y="882650"/>
            <a:ext cx="6934200" cy="5989955"/>
          </a:xfrm>
        </p:spPr>
        <p:txBody>
          <a:bodyPr/>
          <a:lstStyle/>
          <a:p>
            <a:pPr marL="0" indent="0">
              <a:lnSpc>
                <a:spcPct val="80000"/>
              </a:lnSpc>
              <a:buNone/>
            </a:pPr>
            <a:r>
              <a:rPr lang="en-US" altLang="ko-KR" sz="1800" b="1">
                <a:solidFill>
                  <a:srgbClr val="4D4D4D"/>
                </a:solidFill>
                <a:latin typeface="Verdana" panose="020B0604030504040204" pitchFamily="34" charset="0"/>
                <a:ea typeface="Gulim" panose="020B0600000101010101" charset="-127"/>
                <a:sym typeface="+mn-ea"/>
              </a:rPr>
              <a:t>阶段六、用缓存缓解读库的压力</a:t>
            </a:r>
            <a:endParaRPr lang="en-US" altLang="ko-KR" sz="1800" b="1">
              <a:solidFill>
                <a:srgbClr val="4D4D4D"/>
              </a:solidFill>
              <a:latin typeface="Verdana" panose="020B0604030504040204" pitchFamily="34" charset="0"/>
              <a:ea typeface="Gulim" panose="020B0600000101010101" charset="-127"/>
              <a:sym typeface="+mn-ea"/>
            </a:endParaRPr>
          </a:p>
          <a:p>
            <a:pPr marL="0" indent="0">
              <a:lnSpc>
                <a:spcPct val="80000"/>
              </a:lnSpc>
              <a:buNone/>
            </a:pPr>
            <a:r>
              <a:rPr lang="en-US" altLang="ko-KR" sz="1800" b="1">
                <a:solidFill>
                  <a:srgbClr val="4D4D4D"/>
                </a:solidFill>
                <a:latin typeface="Verdana" panose="020B0604030504040204" pitchFamily="34" charset="0"/>
                <a:ea typeface="Gulim" panose="020B0600000101010101" charset="-127"/>
              </a:rPr>
              <a:t>    </a:t>
            </a:r>
            <a:endParaRPr lang="en-US" altLang="ko-KR" sz="1800" b="1">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b="1">
                <a:solidFill>
                  <a:srgbClr val="4D4D4D"/>
                </a:solidFill>
                <a:latin typeface="Verdana" panose="020B0604030504040204" pitchFamily="34" charset="0"/>
                <a:ea typeface="Gulim" panose="020B0600000101010101" charset="-127"/>
              </a:rPr>
              <a:t>    优点：</a:t>
            </a:r>
            <a:endParaRPr lang="en-US" altLang="ko-KR" sz="1800" b="1">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a:solidFill>
                  <a:srgbClr val="4D4D4D"/>
                </a:solidFill>
                <a:latin typeface="Verdana" panose="020B0604030504040204" pitchFamily="34" charset="0"/>
                <a:ea typeface="Gulim" panose="020B0600000101010101" charset="-127"/>
              </a:rPr>
              <a:t>    减轻数据库的压力</a:t>
            </a: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a:solidFill>
                  <a:srgbClr val="4D4D4D"/>
                </a:solidFill>
                <a:latin typeface="Verdana" panose="020B0604030504040204" pitchFamily="34" charset="0"/>
                <a:ea typeface="Gulim" panose="020B0600000101010101" charset="-127"/>
              </a:rPr>
              <a:t>    大幅度提高访问速度</a:t>
            </a: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a:solidFill>
                  <a:srgbClr val="4D4D4D"/>
                </a:solidFill>
                <a:latin typeface="Verdana" panose="020B0604030504040204" pitchFamily="34" charset="0"/>
                <a:ea typeface="Gulim" panose="020B0600000101010101" charset="-127"/>
              </a:rPr>
              <a:t>    </a:t>
            </a:r>
            <a:r>
              <a:rPr lang="en-US" altLang="ko-KR" sz="1800" b="1">
                <a:solidFill>
                  <a:srgbClr val="4D4D4D"/>
                </a:solidFill>
                <a:latin typeface="Verdana" panose="020B0604030504040204" pitchFamily="34" charset="0"/>
                <a:ea typeface="Gulim" panose="020B0600000101010101" charset="-127"/>
              </a:rPr>
              <a:t>缺点：</a:t>
            </a:r>
            <a:endParaRPr lang="en-US" altLang="ko-KR" sz="1800" b="1">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a:solidFill>
                  <a:srgbClr val="4D4D4D"/>
                </a:solidFill>
                <a:latin typeface="Verdana" panose="020B0604030504040204" pitchFamily="34" charset="0"/>
                <a:ea typeface="Gulim" panose="020B0600000101010101" charset="-127"/>
              </a:rPr>
              <a:t>    需要维护缓存服务器</a:t>
            </a: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a:solidFill>
                  <a:srgbClr val="4D4D4D"/>
                </a:solidFill>
                <a:latin typeface="Verdana" panose="020B0604030504040204" pitchFamily="34" charset="0"/>
                <a:ea typeface="Gulim" panose="020B0600000101010101" charset="-127"/>
              </a:rPr>
              <a:t>    提高了编码的复杂性</a:t>
            </a:r>
            <a:endParaRPr lang="en-US" altLang="ko-KR" sz="1800">
              <a:solidFill>
                <a:srgbClr val="4D4D4D"/>
              </a:solidFill>
              <a:latin typeface="Verdana" panose="020B0604030504040204" pitchFamily="34" charset="0"/>
              <a:ea typeface="Gulim" panose="020B0600000101010101" charset="-127"/>
            </a:endParaRPr>
          </a:p>
          <a:p>
            <a:pPr>
              <a:lnSpc>
                <a:spcPct val="80000"/>
              </a:lnSpc>
            </a:pPr>
            <a:endParaRPr lang="en-US" altLang="zh-CN" sz="1800">
              <a:solidFill>
                <a:srgbClr val="4D4D4D"/>
              </a:solidFill>
              <a:ea typeface="宋体" panose="02010600030101010101" pitchFamily="2" charset="-122"/>
            </a:endParaRPr>
          </a:p>
          <a:p>
            <a:pPr>
              <a:lnSpc>
                <a:spcPct val="80000"/>
              </a:lnSpc>
            </a:pPr>
            <a:endParaRPr lang="en-US" altLang="zh-CN" sz="1800">
              <a:solidFill>
                <a:srgbClr val="4D4D4D"/>
              </a:solidFill>
              <a:ea typeface="宋体" panose="02010600030101010101" pitchFamily="2" charset="-122"/>
            </a:endParaRPr>
          </a:p>
        </p:txBody>
      </p:sp>
      <p:sp>
        <p:nvSpPr>
          <p:cNvPr id="4" name="矩形 3"/>
          <p:cNvSpPr/>
          <p:nvPr/>
        </p:nvSpPr>
        <p:spPr>
          <a:xfrm>
            <a:off x="1907704" y="44624"/>
            <a:ext cx="86409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stretch>
            <a:fillRect/>
          </a:stretch>
        </p:blipFill>
        <p:spPr>
          <a:xfrm>
            <a:off x="4667250" y="1683385"/>
            <a:ext cx="4346575" cy="494157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166370"/>
            <a:ext cx="6934200" cy="715963"/>
          </a:xfrm>
        </p:spPr>
        <p:txBody>
          <a:bodyPr/>
          <a:lstStyle/>
          <a:p>
            <a:r>
              <a:rPr lang="en-US" altLang="zh-CN" sz="4000">
                <a:solidFill>
                  <a:srgbClr val="4D4D4D"/>
                </a:solidFill>
                <a:ea typeface="宋体" panose="02010600030101010101" pitchFamily="2" charset="-122"/>
              </a:rPr>
              <a:t>Web</a:t>
            </a:r>
            <a:r>
              <a:rPr lang="zh-CN" altLang="en-US" sz="4000">
                <a:solidFill>
                  <a:srgbClr val="4D4D4D"/>
                </a:solidFill>
                <a:ea typeface="宋体" panose="02010600030101010101" pitchFamily="2" charset="-122"/>
              </a:rPr>
              <a:t>网站架构演变</a:t>
            </a:r>
            <a:endParaRPr lang="zh-CN" altLang="en-US" sz="4000">
              <a:solidFill>
                <a:srgbClr val="4D4D4D"/>
              </a:solidFill>
              <a:ea typeface="宋体" panose="02010600030101010101" pitchFamily="2" charset="-122"/>
            </a:endParaRPr>
          </a:p>
        </p:txBody>
      </p:sp>
      <p:sp>
        <p:nvSpPr>
          <p:cNvPr id="60419" name="Rectangle 3"/>
          <p:cNvSpPr>
            <a:spLocks noGrp="1" noChangeArrowheads="1"/>
          </p:cNvSpPr>
          <p:nvPr>
            <p:ph type="body" idx="1"/>
          </p:nvPr>
        </p:nvSpPr>
        <p:spPr>
          <a:xfrm>
            <a:off x="1981200" y="882650"/>
            <a:ext cx="6934200" cy="5989955"/>
          </a:xfrm>
        </p:spPr>
        <p:txBody>
          <a:bodyPr/>
          <a:lstStyle/>
          <a:p>
            <a:pPr marL="0" indent="0">
              <a:lnSpc>
                <a:spcPct val="80000"/>
              </a:lnSpc>
              <a:buNone/>
            </a:pPr>
            <a:r>
              <a:rPr lang="en-US" altLang="ko-KR" sz="1800" b="1">
                <a:solidFill>
                  <a:srgbClr val="4D4D4D"/>
                </a:solidFill>
                <a:latin typeface="Verdana" panose="020B0604030504040204" pitchFamily="34" charset="0"/>
                <a:ea typeface="Gulim" panose="020B0600000101010101" charset="-127"/>
                <a:sym typeface="+mn-ea"/>
              </a:rPr>
              <a:t>阶段七、数据库水平拆分与垂直拆分</a:t>
            </a:r>
            <a:endParaRPr lang="en-US" altLang="ko-KR" sz="1800" b="1">
              <a:solidFill>
                <a:srgbClr val="4D4D4D"/>
              </a:solidFill>
              <a:latin typeface="Verdana" panose="020B0604030504040204" pitchFamily="34" charset="0"/>
              <a:ea typeface="Gulim" panose="020B0600000101010101" charset="-127"/>
              <a:sym typeface="+mn-ea"/>
            </a:endParaRPr>
          </a:p>
          <a:p>
            <a:pPr marL="0" indent="0">
              <a:lnSpc>
                <a:spcPct val="80000"/>
              </a:lnSpc>
              <a:buNone/>
            </a:pPr>
            <a:r>
              <a:rPr lang="en-US" altLang="ko-KR" sz="1800" b="1">
                <a:solidFill>
                  <a:srgbClr val="4D4D4D"/>
                </a:solidFill>
                <a:latin typeface="Verdana" panose="020B0604030504040204" pitchFamily="34" charset="0"/>
                <a:ea typeface="Gulim" panose="020B0600000101010101" charset="-127"/>
              </a:rPr>
              <a:t>    </a:t>
            </a:r>
            <a:endParaRPr lang="en-US" altLang="ko-KR" sz="1800" b="1">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b="1">
                <a:solidFill>
                  <a:srgbClr val="4D4D4D"/>
                </a:solidFill>
                <a:latin typeface="Verdana" panose="020B0604030504040204" pitchFamily="34" charset="0"/>
                <a:ea typeface="Gulim" panose="020B0600000101010101" charset="-127"/>
              </a:rPr>
              <a:t>    </a:t>
            </a:r>
            <a:r>
              <a:rPr lang="en-US" altLang="ko-KR" sz="1800">
                <a:solidFill>
                  <a:srgbClr val="4D4D4D"/>
                </a:solidFill>
                <a:latin typeface="Verdana" panose="020B0604030504040204" pitchFamily="34" charset="0"/>
                <a:ea typeface="Gulim" panose="020B0600000101010101" charset="-127"/>
              </a:rPr>
              <a:t>网站演进到现在，交易、商品、用户的数据都还在同一个数据库中。尽管采取了增加缓存，读写分离的方式，但随着数据库的压力继续增加，数据库的瓶颈越来越突出，此时，我们可以有数据垂直拆分和水平拆分两种选择。</a:t>
            </a: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a:solidFill>
                  <a:srgbClr val="4D4D4D"/>
                </a:solidFill>
                <a:latin typeface="Verdana" panose="020B0604030504040204" pitchFamily="34" charset="0"/>
                <a:ea typeface="Gulim" panose="020B0600000101010101" charset="-127"/>
              </a:rPr>
              <a:t>    (1)数据垂直拆分:垂直拆分的意思是把数据库中不同的业务数据拆分</a:t>
            </a:r>
            <a:r>
              <a:rPr lang="zh-CN" altLang="en-US" sz="1800">
                <a:solidFill>
                  <a:srgbClr val="4D4D4D"/>
                </a:solidFill>
                <a:latin typeface="Verdana" panose="020B0604030504040204" pitchFamily="34" charset="0"/>
                <a:ea typeface="宋体" panose="02010600030101010101" pitchFamily="2" charset="-122"/>
              </a:rPr>
              <a:t>到</a:t>
            </a:r>
            <a:r>
              <a:rPr lang="en-US" altLang="ko-KR" sz="1800">
                <a:solidFill>
                  <a:srgbClr val="4D4D4D"/>
                </a:solidFill>
                <a:latin typeface="Verdana" panose="020B0604030504040204" pitchFamily="34" charset="0"/>
                <a:ea typeface="Gulim" panose="020B0600000101010101" charset="-127"/>
              </a:rPr>
              <a:t>不同的数据库中，结合现在的例子，就是把交易、商品、用户的数据分开。</a:t>
            </a: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a:solidFill>
                  <a:srgbClr val="4D4D4D"/>
                </a:solidFill>
                <a:latin typeface="Verdana" panose="020B0604030504040204" pitchFamily="34" charset="0"/>
                <a:ea typeface="Gulim" panose="020B0600000101010101" charset="-127"/>
              </a:rPr>
              <a:t>    优点：</a:t>
            </a: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a:solidFill>
                  <a:srgbClr val="4D4D4D"/>
                </a:solidFill>
                <a:latin typeface="Verdana" panose="020B0604030504040204" pitchFamily="34" charset="0"/>
                <a:ea typeface="Gulim" panose="020B0600000101010101" charset="-127"/>
              </a:rPr>
              <a:t>        解决了原来把所有业务放在一个数据库中的压力问题</a:t>
            </a: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a:solidFill>
                  <a:srgbClr val="4D4D4D"/>
                </a:solidFill>
                <a:latin typeface="Verdana" panose="020B0604030504040204" pitchFamily="34" charset="0"/>
                <a:ea typeface="Gulim" panose="020B0600000101010101" charset="-127"/>
              </a:rPr>
              <a:t>        可以根据业务的特点进行更多的优化</a:t>
            </a: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a:solidFill>
                  <a:srgbClr val="4D4D4D"/>
                </a:solidFill>
                <a:latin typeface="Verdana" panose="020B0604030504040204" pitchFamily="34" charset="0"/>
                <a:ea typeface="Gulim" panose="020B0600000101010101" charset="-127"/>
              </a:rPr>
              <a:t>    缺点：需要维护多个数据库</a:t>
            </a: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a:solidFill>
                  <a:srgbClr val="4D4D4D"/>
                </a:solidFill>
                <a:latin typeface="Verdana" panose="020B0604030504040204" pitchFamily="34" charset="0"/>
                <a:ea typeface="Gulim" panose="020B0600000101010101" charset="-127"/>
              </a:rPr>
              <a:t>    问题：</a:t>
            </a: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a:solidFill>
                  <a:srgbClr val="4D4D4D"/>
                </a:solidFill>
                <a:latin typeface="Verdana" panose="020B0604030504040204" pitchFamily="34" charset="0"/>
                <a:ea typeface="Gulim" panose="020B0600000101010101" charset="-127"/>
              </a:rPr>
              <a:t>        需要考虑原来跨业务的事务</a:t>
            </a: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a:solidFill>
                  <a:srgbClr val="4D4D4D"/>
                </a:solidFill>
                <a:latin typeface="Verdana" panose="020B0604030504040204" pitchFamily="34" charset="0"/>
                <a:ea typeface="Gulim" panose="020B0600000101010101" charset="-127"/>
              </a:rPr>
              <a:t>        跨数据库的join</a:t>
            </a: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a:solidFill>
                  <a:srgbClr val="4D4D4D"/>
                </a:solidFill>
                <a:latin typeface="Verdana" panose="020B0604030504040204" pitchFamily="34" charset="0"/>
                <a:ea typeface="Gulim" panose="020B0600000101010101" charset="-127"/>
              </a:rPr>
              <a:t>    解决问题方案：</a:t>
            </a: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a:solidFill>
                  <a:srgbClr val="4D4D4D"/>
                </a:solidFill>
                <a:latin typeface="Verdana" panose="020B0604030504040204" pitchFamily="34" charset="0"/>
                <a:ea typeface="Gulim" panose="020B0600000101010101" charset="-127"/>
              </a:rPr>
              <a:t>        我们应该在应用层尽量避免跨数据库的事物，如果非要跨数据库，尽量在代码中控制。</a:t>
            </a: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a:solidFill>
                  <a:srgbClr val="4D4D4D"/>
                </a:solidFill>
                <a:latin typeface="Verdana" panose="020B0604030504040204" pitchFamily="34" charset="0"/>
                <a:ea typeface="Gulim" panose="020B0600000101010101" charset="-127"/>
              </a:rPr>
              <a:t>        我们可以通过第三方应用来解决，如上面提到的mycat，mycat提供了丰富的跨库join方案</a:t>
            </a:r>
            <a:r>
              <a:rPr lang="zh-CN" altLang="en-US" sz="1800">
                <a:solidFill>
                  <a:srgbClr val="4D4D4D"/>
                </a:solidFill>
                <a:latin typeface="Verdana" panose="020B0604030504040204" pitchFamily="34" charset="0"/>
                <a:ea typeface="宋体" panose="02010600030101010101" pitchFamily="2" charset="-122"/>
              </a:rPr>
              <a:t>。</a:t>
            </a:r>
            <a:endParaRPr lang="zh-CN" altLang="en-US" sz="1800">
              <a:solidFill>
                <a:srgbClr val="4D4D4D"/>
              </a:solidFill>
              <a:latin typeface="Verdana" panose="020B0604030504040204" pitchFamily="34" charset="0"/>
              <a:ea typeface="宋体" panose="02010600030101010101" pitchFamily="2" charset="-122"/>
            </a:endParaRPr>
          </a:p>
          <a:p>
            <a:pPr>
              <a:lnSpc>
                <a:spcPct val="80000"/>
              </a:lnSpc>
            </a:pPr>
            <a:endParaRPr lang="en-US" altLang="zh-CN" sz="1800">
              <a:solidFill>
                <a:srgbClr val="4D4D4D"/>
              </a:solidFill>
              <a:ea typeface="宋体" panose="02010600030101010101" pitchFamily="2" charset="-122"/>
            </a:endParaRPr>
          </a:p>
        </p:txBody>
      </p:sp>
      <p:sp>
        <p:nvSpPr>
          <p:cNvPr id="4" name="矩形 3"/>
          <p:cNvSpPr/>
          <p:nvPr/>
        </p:nvSpPr>
        <p:spPr>
          <a:xfrm>
            <a:off x="1907704" y="44624"/>
            <a:ext cx="86409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p:cNvSpPr>
            <a:spLocks noGrp="1" noChangeArrowheads="1"/>
          </p:cNvSpPr>
          <p:nvPr>
            <p:ph type="title"/>
          </p:nvPr>
        </p:nvSpPr>
        <p:spPr>
          <a:xfrm>
            <a:off x="1066800" y="1617663"/>
            <a:ext cx="7315200" cy="715962"/>
          </a:xfrm>
          <a:extLs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p>
            <a:r>
              <a:rPr lang="zh-CN" altLang="ru-RU" sz="3800">
                <a:ea typeface="宋体" panose="02010600030101010101" pitchFamily="2" charset="-122"/>
              </a:rPr>
              <a:t>主要内容</a:t>
            </a:r>
            <a:endParaRPr lang="zh-CN" altLang="ru-RU" sz="3800">
              <a:ea typeface="宋体" panose="02010600030101010101" pitchFamily="2" charset="-122"/>
            </a:endParaRPr>
          </a:p>
        </p:txBody>
      </p:sp>
      <p:sp>
        <p:nvSpPr>
          <p:cNvPr id="17413" name="Rectangle 5"/>
          <p:cNvSpPr>
            <a:spLocks noGrp="1" noChangeArrowheads="1"/>
          </p:cNvSpPr>
          <p:nvPr>
            <p:ph type="body" idx="1"/>
          </p:nvPr>
        </p:nvSpPr>
        <p:spPr>
          <a:xfrm>
            <a:off x="1066800" y="2438400"/>
            <a:ext cx="7315200" cy="4191000"/>
          </a:xfrm>
        </p:spPr>
        <p:txBody>
          <a:bodyPr/>
          <a:lstStyle/>
          <a:p>
            <a:pPr>
              <a:lnSpc>
                <a:spcPct val="80000"/>
              </a:lnSpc>
            </a:pPr>
            <a:r>
              <a:rPr lang="en-US" altLang="ko-KR" sz="2000">
                <a:latin typeface="Verdana" panose="020B0604030504040204" pitchFamily="34" charset="0"/>
                <a:ea typeface="Gulim" panose="020B0600000101010101" charset="-127"/>
              </a:rPr>
              <a:t>Web</a:t>
            </a:r>
            <a:r>
              <a:rPr lang="zh-CN" altLang="en-US" sz="2000">
                <a:latin typeface="Verdana" panose="020B0604030504040204" pitchFamily="34" charset="0"/>
                <a:ea typeface="宋体" panose="02010600030101010101" pitchFamily="2" charset="-122"/>
              </a:rPr>
              <a:t>网站架构主要演变过程</a:t>
            </a:r>
            <a:endParaRPr lang="zh-CN" altLang="en-US" sz="2000">
              <a:latin typeface="Verdana" panose="020B0604030504040204" pitchFamily="34" charset="0"/>
              <a:ea typeface="宋体" panose="02010600030101010101" pitchFamily="2" charset="-122"/>
            </a:endParaRPr>
          </a:p>
          <a:p>
            <a:pPr>
              <a:lnSpc>
                <a:spcPct val="80000"/>
              </a:lnSpc>
            </a:pPr>
            <a:endParaRPr lang="zh-CN" altLang="en-US" sz="2000">
              <a:latin typeface="Verdana" panose="020B0604030504040204" pitchFamily="34" charset="0"/>
              <a:ea typeface="宋体" panose="02010600030101010101" pitchFamily="2" charset="-122"/>
            </a:endParaRPr>
          </a:p>
          <a:p>
            <a:pPr marL="0" indent="0">
              <a:lnSpc>
                <a:spcPct val="80000"/>
              </a:lnSpc>
              <a:buNone/>
            </a:pPr>
            <a:endParaRPr lang="zh-CN" altLang="en-US" sz="2000">
              <a:latin typeface="Verdana" panose="020B0604030504040204" pitchFamily="34" charset="0"/>
              <a:ea typeface="宋体" panose="02010600030101010101" pitchFamily="2" charset="-122"/>
            </a:endParaRPr>
          </a:p>
          <a:p>
            <a:pPr>
              <a:lnSpc>
                <a:spcPct val="80000"/>
              </a:lnSpc>
            </a:pPr>
            <a:r>
              <a:rPr lang="zh-CN" altLang="en-US" sz="2000">
                <a:latin typeface="Verdana" panose="020B0604030504040204" pitchFamily="34" charset="0"/>
                <a:ea typeface="宋体" panose="02010600030101010101" pitchFamily="2" charset="-122"/>
                <a:sym typeface="+mn-ea"/>
              </a:rPr>
              <a:t>淘宝架构演变过程</a:t>
            </a:r>
            <a:endParaRPr lang="zh-CN" altLang="en-US" sz="2000">
              <a:latin typeface="Verdana" panose="020B0604030504040204" pitchFamily="34" charset="0"/>
              <a:ea typeface="宋体" panose="02010600030101010101" pitchFamily="2" charset="-122"/>
              <a:sym typeface="+mn-ea"/>
            </a:endParaRPr>
          </a:p>
          <a:p>
            <a:pPr>
              <a:lnSpc>
                <a:spcPct val="80000"/>
              </a:lnSpc>
            </a:pPr>
            <a:endParaRPr lang="zh-CN" altLang="en-US" sz="2000">
              <a:latin typeface="Verdana" panose="020B0604030504040204" pitchFamily="34" charset="0"/>
              <a:ea typeface="宋体" panose="02010600030101010101" pitchFamily="2" charset="-122"/>
              <a:sym typeface="+mn-ea"/>
            </a:endParaRPr>
          </a:p>
          <a:p>
            <a:pPr>
              <a:lnSpc>
                <a:spcPct val="80000"/>
              </a:lnSpc>
            </a:pPr>
            <a:endParaRPr lang="zh-CN" altLang="en-US" sz="2000">
              <a:latin typeface="Verdana" panose="020B0604030504040204" pitchFamily="34" charset="0"/>
              <a:ea typeface="宋体" panose="02010600030101010101" pitchFamily="2" charset="-122"/>
              <a:sym typeface="+mn-ea"/>
            </a:endParaRPr>
          </a:p>
          <a:p>
            <a:pPr>
              <a:lnSpc>
                <a:spcPct val="80000"/>
              </a:lnSpc>
            </a:pPr>
            <a:r>
              <a:rPr lang="zh-CN" altLang="en-US" sz="2000">
                <a:ea typeface="宋体" panose="02010600030101010101" pitchFamily="2" charset="-122"/>
                <a:sym typeface="+mn-ea"/>
              </a:rPr>
              <a:t>我们系统架构</a:t>
            </a:r>
            <a:endParaRPr lang="en-US" altLang="ko-KR" sz="2000">
              <a:latin typeface="Verdana" panose="020B0604030504040204" pitchFamily="34" charset="0"/>
              <a:ea typeface="Gulim" panose="020B0600000101010101" charset="-127"/>
            </a:endParaRPr>
          </a:p>
          <a:p>
            <a:pPr>
              <a:lnSpc>
                <a:spcPct val="80000"/>
              </a:lnSpc>
            </a:pPr>
            <a:endParaRPr lang="en-US" altLang="ko-KR" sz="2000">
              <a:latin typeface="Verdana" panose="020B0604030504040204" pitchFamily="34" charset="0"/>
              <a:ea typeface="Gulim" panose="020B0600000101010101" charset="-127"/>
            </a:endParaRPr>
          </a:p>
          <a:p>
            <a:pPr>
              <a:lnSpc>
                <a:spcPct val="80000"/>
              </a:lnSpc>
            </a:pPr>
            <a:endParaRPr lang="en-US" altLang="ko-KR" sz="2000">
              <a:latin typeface="Verdana" panose="020B0604030504040204" pitchFamily="34" charset="0"/>
              <a:ea typeface="Gulim" panose="020B0600000101010101" charset="-127"/>
            </a:endParaRPr>
          </a:p>
          <a:p>
            <a:pPr>
              <a:lnSpc>
                <a:spcPct val="80000"/>
              </a:lnSpc>
            </a:pPr>
            <a:endParaRPr lang="zh-CN" altLang="en-US" sz="2000">
              <a:ea typeface="宋体" panose="02010600030101010101" pitchFamily="2" charset="-122"/>
            </a:endParaRPr>
          </a:p>
          <a:p>
            <a:pPr>
              <a:lnSpc>
                <a:spcPct val="80000"/>
              </a:lnSpc>
            </a:pPr>
            <a:endParaRPr lang="ru-RU" sz="20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166370"/>
            <a:ext cx="6934200" cy="715963"/>
          </a:xfrm>
        </p:spPr>
        <p:txBody>
          <a:bodyPr/>
          <a:lstStyle/>
          <a:p>
            <a:r>
              <a:rPr lang="en-US" altLang="zh-CN" sz="4000">
                <a:solidFill>
                  <a:srgbClr val="4D4D4D"/>
                </a:solidFill>
                <a:ea typeface="宋体" panose="02010600030101010101" pitchFamily="2" charset="-122"/>
              </a:rPr>
              <a:t>Web</a:t>
            </a:r>
            <a:r>
              <a:rPr lang="zh-CN" altLang="en-US" sz="4000">
                <a:solidFill>
                  <a:srgbClr val="4D4D4D"/>
                </a:solidFill>
                <a:ea typeface="宋体" panose="02010600030101010101" pitchFamily="2" charset="-122"/>
              </a:rPr>
              <a:t>网站架构演变</a:t>
            </a:r>
            <a:endParaRPr lang="zh-CN" altLang="en-US" sz="4000">
              <a:solidFill>
                <a:srgbClr val="4D4D4D"/>
              </a:solidFill>
              <a:ea typeface="宋体" panose="02010600030101010101" pitchFamily="2" charset="-122"/>
            </a:endParaRPr>
          </a:p>
        </p:txBody>
      </p:sp>
      <p:sp>
        <p:nvSpPr>
          <p:cNvPr id="60419" name="Rectangle 3"/>
          <p:cNvSpPr>
            <a:spLocks noGrp="1" noChangeArrowheads="1"/>
          </p:cNvSpPr>
          <p:nvPr>
            <p:ph type="body" idx="1"/>
          </p:nvPr>
        </p:nvSpPr>
        <p:spPr>
          <a:xfrm>
            <a:off x="1981200" y="882650"/>
            <a:ext cx="6934200" cy="5989955"/>
          </a:xfrm>
        </p:spPr>
        <p:txBody>
          <a:bodyPr/>
          <a:lstStyle/>
          <a:p>
            <a:pPr marL="0" indent="0">
              <a:lnSpc>
                <a:spcPct val="80000"/>
              </a:lnSpc>
              <a:buNone/>
            </a:pPr>
            <a:r>
              <a:rPr lang="en-US" altLang="ko-KR" sz="1800" b="1">
                <a:solidFill>
                  <a:srgbClr val="4D4D4D"/>
                </a:solidFill>
                <a:latin typeface="Verdana" panose="020B0604030504040204" pitchFamily="34" charset="0"/>
                <a:ea typeface="Gulim" panose="020B0600000101010101" charset="-127"/>
                <a:sym typeface="+mn-ea"/>
              </a:rPr>
              <a:t>阶段七、数据库水平拆分与垂直拆分</a:t>
            </a:r>
            <a:endParaRPr lang="en-US" altLang="ko-KR" sz="1800" b="1">
              <a:solidFill>
                <a:srgbClr val="4D4D4D"/>
              </a:solidFill>
              <a:latin typeface="Verdana" panose="020B0604030504040204" pitchFamily="34" charset="0"/>
              <a:ea typeface="Gulim" panose="020B0600000101010101" charset="-127"/>
              <a:sym typeface="+mn-ea"/>
            </a:endParaRPr>
          </a:p>
          <a:p>
            <a:pPr marL="0" indent="0">
              <a:lnSpc>
                <a:spcPct val="80000"/>
              </a:lnSpc>
              <a:buNone/>
            </a:pPr>
            <a:r>
              <a:rPr lang="en-US" altLang="ko-KR" sz="1800" b="1">
                <a:solidFill>
                  <a:srgbClr val="4D4D4D"/>
                </a:solidFill>
                <a:latin typeface="Verdana" panose="020B0604030504040204" pitchFamily="34" charset="0"/>
                <a:ea typeface="Gulim" panose="020B0600000101010101" charset="-127"/>
              </a:rPr>
              <a:t>    </a:t>
            </a:r>
            <a:endParaRPr lang="en-US" altLang="ko-KR" sz="1800" b="1">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b="1">
                <a:solidFill>
                  <a:srgbClr val="4D4D4D"/>
                </a:solidFill>
                <a:latin typeface="Verdana" panose="020B0604030504040204" pitchFamily="34" charset="0"/>
                <a:ea typeface="Gulim" panose="020B0600000101010101" charset="-127"/>
              </a:rPr>
              <a:t>    </a:t>
            </a:r>
            <a:r>
              <a:rPr lang="en-US" altLang="ko-KR" sz="1800">
                <a:solidFill>
                  <a:srgbClr val="4D4D4D"/>
                </a:solidFill>
                <a:latin typeface="Verdana" panose="020B0604030504040204" pitchFamily="34" charset="0"/>
                <a:ea typeface="Gulim" panose="020B0600000101010101" charset="-127"/>
                <a:sym typeface="+mn-ea"/>
              </a:rPr>
              <a:t>(1)数据垂直拆分</a:t>
            </a:r>
            <a:endParaRPr lang="en-US" altLang="ko-KR" sz="1800">
              <a:solidFill>
                <a:srgbClr val="4D4D4D"/>
              </a:solidFill>
              <a:latin typeface="Verdana" panose="020B0604030504040204" pitchFamily="34" charset="0"/>
              <a:ea typeface="Gulim" panose="020B0600000101010101" charset="-127"/>
            </a:endParaRPr>
          </a:p>
          <a:p>
            <a:pPr>
              <a:lnSpc>
                <a:spcPct val="80000"/>
              </a:lnSpc>
            </a:pPr>
            <a:endParaRPr lang="en-US" altLang="zh-CN" sz="1800">
              <a:solidFill>
                <a:srgbClr val="4D4D4D"/>
              </a:solidFill>
              <a:ea typeface="宋体" panose="02010600030101010101" pitchFamily="2" charset="-122"/>
            </a:endParaRPr>
          </a:p>
        </p:txBody>
      </p:sp>
      <p:sp>
        <p:nvSpPr>
          <p:cNvPr id="4" name="矩形 3"/>
          <p:cNvSpPr/>
          <p:nvPr/>
        </p:nvSpPr>
        <p:spPr>
          <a:xfrm>
            <a:off x="1907704" y="44624"/>
            <a:ext cx="86409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stretch>
            <a:fillRect/>
          </a:stretch>
        </p:blipFill>
        <p:spPr>
          <a:xfrm>
            <a:off x="2069465" y="2084070"/>
            <a:ext cx="6571615" cy="461899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166370"/>
            <a:ext cx="6934200" cy="715963"/>
          </a:xfrm>
        </p:spPr>
        <p:txBody>
          <a:bodyPr/>
          <a:lstStyle/>
          <a:p>
            <a:r>
              <a:rPr lang="en-US" altLang="zh-CN" sz="4000">
                <a:solidFill>
                  <a:srgbClr val="4D4D4D"/>
                </a:solidFill>
                <a:ea typeface="宋体" panose="02010600030101010101" pitchFamily="2" charset="-122"/>
              </a:rPr>
              <a:t>Web</a:t>
            </a:r>
            <a:r>
              <a:rPr lang="zh-CN" altLang="en-US" sz="4000">
                <a:solidFill>
                  <a:srgbClr val="4D4D4D"/>
                </a:solidFill>
                <a:ea typeface="宋体" panose="02010600030101010101" pitchFamily="2" charset="-122"/>
              </a:rPr>
              <a:t>网站架构演变</a:t>
            </a:r>
            <a:endParaRPr lang="zh-CN" altLang="en-US" sz="4000">
              <a:solidFill>
                <a:srgbClr val="4D4D4D"/>
              </a:solidFill>
              <a:ea typeface="宋体" panose="02010600030101010101" pitchFamily="2" charset="-122"/>
            </a:endParaRPr>
          </a:p>
        </p:txBody>
      </p:sp>
      <p:sp>
        <p:nvSpPr>
          <p:cNvPr id="60419" name="Rectangle 3"/>
          <p:cNvSpPr>
            <a:spLocks noGrp="1" noChangeArrowheads="1"/>
          </p:cNvSpPr>
          <p:nvPr>
            <p:ph type="body" idx="1"/>
          </p:nvPr>
        </p:nvSpPr>
        <p:spPr>
          <a:xfrm>
            <a:off x="1981200" y="882650"/>
            <a:ext cx="6934200" cy="5989955"/>
          </a:xfrm>
        </p:spPr>
        <p:txBody>
          <a:bodyPr/>
          <a:lstStyle/>
          <a:p>
            <a:pPr marL="0" indent="0">
              <a:lnSpc>
                <a:spcPct val="80000"/>
              </a:lnSpc>
              <a:buNone/>
            </a:pPr>
            <a:r>
              <a:rPr lang="en-US" altLang="ko-KR" sz="1800" b="1">
                <a:solidFill>
                  <a:srgbClr val="4D4D4D"/>
                </a:solidFill>
                <a:latin typeface="Verdana" panose="020B0604030504040204" pitchFamily="34" charset="0"/>
                <a:ea typeface="Gulim" panose="020B0600000101010101" charset="-127"/>
                <a:sym typeface="+mn-ea"/>
              </a:rPr>
              <a:t>阶段七、数据库水平拆分与垂直拆分</a:t>
            </a:r>
            <a:endParaRPr lang="en-US" altLang="ko-KR" sz="1800" b="1">
              <a:solidFill>
                <a:srgbClr val="4D4D4D"/>
              </a:solidFill>
              <a:latin typeface="Verdana" panose="020B0604030504040204" pitchFamily="34" charset="0"/>
              <a:ea typeface="Gulim" panose="020B0600000101010101" charset="-127"/>
              <a:sym typeface="+mn-ea"/>
            </a:endParaRPr>
          </a:p>
          <a:p>
            <a:pPr marL="0" indent="0">
              <a:lnSpc>
                <a:spcPct val="80000"/>
              </a:lnSpc>
              <a:buNone/>
            </a:pPr>
            <a:r>
              <a:rPr lang="en-US" altLang="ko-KR" sz="1800" b="1">
                <a:solidFill>
                  <a:srgbClr val="4D4D4D"/>
                </a:solidFill>
                <a:latin typeface="Verdana" panose="020B0604030504040204" pitchFamily="34" charset="0"/>
                <a:ea typeface="Gulim" panose="020B0600000101010101" charset="-127"/>
              </a:rPr>
              <a:t>    </a:t>
            </a:r>
            <a:endParaRPr lang="en-US" altLang="ko-KR" sz="1800" b="1">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b="1">
                <a:solidFill>
                  <a:srgbClr val="4D4D4D"/>
                </a:solidFill>
                <a:latin typeface="Verdana" panose="020B0604030504040204" pitchFamily="34" charset="0"/>
                <a:ea typeface="Gulim" panose="020B0600000101010101" charset="-127"/>
              </a:rPr>
              <a:t>    </a:t>
            </a:r>
            <a:r>
              <a:rPr lang="en-US" altLang="ko-KR" sz="1800">
                <a:solidFill>
                  <a:srgbClr val="4D4D4D"/>
                </a:solidFill>
                <a:latin typeface="Verdana" panose="020B0604030504040204" pitchFamily="34" charset="0"/>
                <a:ea typeface="Gulim" panose="020B0600000101010101" charset="-127"/>
                <a:sym typeface="+mn-ea"/>
              </a:rPr>
              <a:t>(2)数据水平拆分</a:t>
            </a:r>
            <a:endParaRPr lang="en-US" altLang="ko-KR" sz="1800">
              <a:solidFill>
                <a:srgbClr val="4D4D4D"/>
              </a:solidFill>
              <a:latin typeface="Verdana" panose="020B0604030504040204" pitchFamily="34" charset="0"/>
              <a:ea typeface="Gulim" panose="020B0600000101010101" charset="-127"/>
              <a:sym typeface="+mn-ea"/>
            </a:endParaRPr>
          </a:p>
          <a:p>
            <a:pPr marL="0" indent="0">
              <a:lnSpc>
                <a:spcPct val="80000"/>
              </a:lnSpc>
              <a:buNone/>
            </a:pPr>
            <a:r>
              <a:rPr lang="en-US" altLang="zh-CN" sz="1800">
                <a:solidFill>
                  <a:srgbClr val="4D4D4D"/>
                </a:solidFill>
                <a:ea typeface="宋体" panose="02010600030101010101" pitchFamily="2" charset="-122"/>
              </a:rPr>
              <a:t>        数据水平拆分就是把同一个表中的数据拆分到两个甚至多个数据库中。产生数据水平拆分的原因是某个业务的数据量或者更新量到达了单个数据库的瓶颈，这时就可以把这个表拆分到两个或更多个数据库中。</a:t>
            </a:r>
            <a:endParaRPr lang="en-US" altLang="zh-CN" sz="1800">
              <a:solidFill>
                <a:srgbClr val="4D4D4D"/>
              </a:solidFill>
              <a:ea typeface="宋体" panose="02010600030101010101" pitchFamily="2" charset="-122"/>
            </a:endParaRPr>
          </a:p>
          <a:p>
            <a:pPr marL="0" indent="0">
              <a:lnSpc>
                <a:spcPct val="80000"/>
              </a:lnSpc>
              <a:buNone/>
            </a:pPr>
            <a:r>
              <a:rPr lang="en-US" altLang="zh-CN" sz="1800">
                <a:solidFill>
                  <a:srgbClr val="4D4D4D"/>
                </a:solidFill>
                <a:ea typeface="宋体" panose="02010600030101010101" pitchFamily="2" charset="-122"/>
              </a:rPr>
              <a:t>    优点：如果我们能客服以上问题，那么我们将能够很好地对数据量及写入量增长的情况。</a:t>
            </a:r>
            <a:endParaRPr lang="en-US" altLang="zh-CN" sz="1800">
              <a:solidFill>
                <a:srgbClr val="4D4D4D"/>
              </a:solidFill>
              <a:ea typeface="宋体" panose="02010600030101010101" pitchFamily="2" charset="-122"/>
            </a:endParaRPr>
          </a:p>
          <a:p>
            <a:pPr marL="0" indent="0">
              <a:lnSpc>
                <a:spcPct val="80000"/>
              </a:lnSpc>
              <a:buNone/>
            </a:pPr>
            <a:r>
              <a:rPr lang="en-US" altLang="zh-CN" sz="1800">
                <a:solidFill>
                  <a:srgbClr val="4D4D4D"/>
                </a:solidFill>
                <a:ea typeface="宋体" panose="02010600030101010101" pitchFamily="2" charset="-122"/>
              </a:rPr>
              <a:t>    问题：</a:t>
            </a:r>
            <a:endParaRPr lang="en-US" altLang="zh-CN" sz="1800">
              <a:solidFill>
                <a:srgbClr val="4D4D4D"/>
              </a:solidFill>
              <a:ea typeface="宋体" panose="02010600030101010101" pitchFamily="2" charset="-122"/>
            </a:endParaRPr>
          </a:p>
          <a:p>
            <a:pPr marL="0" indent="0">
              <a:lnSpc>
                <a:spcPct val="80000"/>
              </a:lnSpc>
              <a:buNone/>
            </a:pPr>
            <a:r>
              <a:rPr lang="en-US" altLang="zh-CN" sz="1800">
                <a:solidFill>
                  <a:srgbClr val="4D4D4D"/>
                </a:solidFill>
                <a:ea typeface="宋体" panose="02010600030101010101" pitchFamily="2" charset="-122"/>
              </a:rPr>
              <a:t>        访问用户信息的应用系统需要解决SQL路由的问题，因为现在用户信息分在了两个数据库中，需要在进行数据操作时了解需要操作的数据在哪里。</a:t>
            </a:r>
            <a:endParaRPr lang="en-US" altLang="zh-CN" sz="1800">
              <a:solidFill>
                <a:srgbClr val="4D4D4D"/>
              </a:solidFill>
              <a:ea typeface="宋体" panose="02010600030101010101" pitchFamily="2" charset="-122"/>
            </a:endParaRPr>
          </a:p>
          <a:p>
            <a:pPr marL="0" indent="0">
              <a:lnSpc>
                <a:spcPct val="80000"/>
              </a:lnSpc>
              <a:buNone/>
            </a:pPr>
            <a:r>
              <a:rPr lang="en-US" altLang="zh-CN" sz="1800">
                <a:solidFill>
                  <a:srgbClr val="4D4D4D"/>
                </a:solidFill>
                <a:ea typeface="宋体" panose="02010600030101010101" pitchFamily="2" charset="-122"/>
              </a:rPr>
              <a:t>        主键的处理也变得不同，例如原来自增字段，现在不能简单地继续使用了。</a:t>
            </a:r>
            <a:endParaRPr lang="en-US" altLang="zh-CN" sz="1800">
              <a:solidFill>
                <a:srgbClr val="4D4D4D"/>
              </a:solidFill>
              <a:ea typeface="宋体" panose="02010600030101010101" pitchFamily="2" charset="-122"/>
            </a:endParaRPr>
          </a:p>
          <a:p>
            <a:pPr marL="0" indent="0">
              <a:lnSpc>
                <a:spcPct val="80000"/>
              </a:lnSpc>
              <a:buNone/>
            </a:pPr>
            <a:r>
              <a:rPr lang="en-US" altLang="zh-CN" sz="1800">
                <a:solidFill>
                  <a:srgbClr val="4D4D4D"/>
                </a:solidFill>
                <a:ea typeface="宋体" panose="02010600030101010101" pitchFamily="2" charset="-122"/>
              </a:rPr>
              <a:t>        如果需要分页，就麻烦了。</a:t>
            </a:r>
            <a:endParaRPr lang="en-US" altLang="zh-CN" sz="1800">
              <a:solidFill>
                <a:srgbClr val="4D4D4D"/>
              </a:solidFill>
              <a:ea typeface="宋体" panose="02010600030101010101" pitchFamily="2" charset="-122"/>
            </a:endParaRPr>
          </a:p>
          <a:p>
            <a:pPr marL="0" indent="0">
              <a:lnSpc>
                <a:spcPct val="80000"/>
              </a:lnSpc>
              <a:buNone/>
            </a:pPr>
            <a:r>
              <a:rPr lang="en-US" altLang="zh-CN" sz="1800">
                <a:solidFill>
                  <a:srgbClr val="4D4D4D"/>
                </a:solidFill>
                <a:ea typeface="宋体" panose="02010600030101010101" pitchFamily="2" charset="-122"/>
              </a:rPr>
              <a:t>    解决问题方案：</a:t>
            </a:r>
            <a:endParaRPr lang="en-US" altLang="zh-CN" sz="1800">
              <a:solidFill>
                <a:srgbClr val="4D4D4D"/>
              </a:solidFill>
              <a:ea typeface="宋体" panose="02010600030101010101" pitchFamily="2" charset="-122"/>
            </a:endParaRPr>
          </a:p>
          <a:p>
            <a:pPr marL="0" indent="0">
              <a:lnSpc>
                <a:spcPct val="80000"/>
              </a:lnSpc>
              <a:buNone/>
            </a:pPr>
            <a:r>
              <a:rPr lang="en-US" altLang="zh-CN" sz="1800">
                <a:solidFill>
                  <a:srgbClr val="4D4D4D"/>
                </a:solidFill>
                <a:ea typeface="宋体" panose="02010600030101010101" pitchFamily="2" charset="-122"/>
              </a:rPr>
              <a:t>        我们还是可以通过可以解决第三方中间件，如mycat。mycat可以通过SQL解析模块对我们的SQL进行解析，再根据我们的配置，把请求转发到具体的某个数据库。</a:t>
            </a:r>
            <a:endParaRPr lang="en-US" altLang="zh-CN" sz="1800">
              <a:solidFill>
                <a:srgbClr val="4D4D4D"/>
              </a:solidFill>
              <a:ea typeface="宋体" panose="02010600030101010101" pitchFamily="2" charset="-122"/>
            </a:endParaRPr>
          </a:p>
          <a:p>
            <a:pPr marL="0" indent="0">
              <a:lnSpc>
                <a:spcPct val="80000"/>
              </a:lnSpc>
              <a:buNone/>
            </a:pPr>
            <a:r>
              <a:rPr lang="en-US" altLang="zh-CN" sz="1800">
                <a:solidFill>
                  <a:srgbClr val="4D4D4D"/>
                </a:solidFill>
                <a:ea typeface="宋体" panose="02010600030101010101" pitchFamily="2" charset="-122"/>
              </a:rPr>
              <a:t>        我们可以通过UUID保证唯一或自定义ID方案来解决。</a:t>
            </a:r>
            <a:endParaRPr lang="en-US" altLang="zh-CN" sz="1800">
              <a:solidFill>
                <a:srgbClr val="4D4D4D"/>
              </a:solidFill>
              <a:ea typeface="宋体" panose="02010600030101010101" pitchFamily="2" charset="-122"/>
            </a:endParaRPr>
          </a:p>
          <a:p>
            <a:pPr marL="0" indent="0">
              <a:lnSpc>
                <a:spcPct val="80000"/>
              </a:lnSpc>
              <a:buNone/>
            </a:pPr>
            <a:r>
              <a:rPr lang="en-US" altLang="zh-CN" sz="1800">
                <a:solidFill>
                  <a:srgbClr val="4D4D4D"/>
                </a:solidFill>
                <a:ea typeface="宋体" panose="02010600030101010101" pitchFamily="2" charset="-122"/>
              </a:rPr>
              <a:t>        mycat也提供了丰富的分页查询方案，比如先从每个数据库做分页查询，再合并数据做一次分页查询等等。</a:t>
            </a:r>
            <a:endParaRPr lang="en-US" altLang="zh-CN" sz="1800">
              <a:solidFill>
                <a:srgbClr val="4D4D4D"/>
              </a:solidFill>
              <a:ea typeface="宋体" panose="02010600030101010101" pitchFamily="2" charset="-122"/>
            </a:endParaRPr>
          </a:p>
        </p:txBody>
      </p:sp>
      <p:sp>
        <p:nvSpPr>
          <p:cNvPr id="4" name="矩形 3"/>
          <p:cNvSpPr/>
          <p:nvPr/>
        </p:nvSpPr>
        <p:spPr>
          <a:xfrm>
            <a:off x="1907704" y="44624"/>
            <a:ext cx="86409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166370"/>
            <a:ext cx="6934200" cy="715963"/>
          </a:xfrm>
        </p:spPr>
        <p:txBody>
          <a:bodyPr/>
          <a:lstStyle/>
          <a:p>
            <a:r>
              <a:rPr lang="en-US" altLang="zh-CN" sz="4000">
                <a:solidFill>
                  <a:srgbClr val="4D4D4D"/>
                </a:solidFill>
                <a:ea typeface="宋体" panose="02010600030101010101" pitchFamily="2" charset="-122"/>
              </a:rPr>
              <a:t>Web</a:t>
            </a:r>
            <a:r>
              <a:rPr lang="zh-CN" altLang="en-US" sz="4000">
                <a:solidFill>
                  <a:srgbClr val="4D4D4D"/>
                </a:solidFill>
                <a:ea typeface="宋体" panose="02010600030101010101" pitchFamily="2" charset="-122"/>
              </a:rPr>
              <a:t>网站架构演变</a:t>
            </a:r>
            <a:endParaRPr lang="zh-CN" altLang="en-US" sz="4000">
              <a:solidFill>
                <a:srgbClr val="4D4D4D"/>
              </a:solidFill>
              <a:ea typeface="宋体" panose="02010600030101010101" pitchFamily="2" charset="-122"/>
            </a:endParaRPr>
          </a:p>
        </p:txBody>
      </p:sp>
      <p:sp>
        <p:nvSpPr>
          <p:cNvPr id="60419" name="Rectangle 3"/>
          <p:cNvSpPr>
            <a:spLocks noGrp="1" noChangeArrowheads="1"/>
          </p:cNvSpPr>
          <p:nvPr>
            <p:ph type="body" idx="1"/>
          </p:nvPr>
        </p:nvSpPr>
        <p:spPr>
          <a:xfrm>
            <a:off x="1981200" y="882650"/>
            <a:ext cx="6934200" cy="5989955"/>
          </a:xfrm>
        </p:spPr>
        <p:txBody>
          <a:bodyPr/>
          <a:lstStyle/>
          <a:p>
            <a:pPr marL="0" indent="0">
              <a:lnSpc>
                <a:spcPct val="80000"/>
              </a:lnSpc>
              <a:buNone/>
            </a:pPr>
            <a:r>
              <a:rPr lang="en-US" altLang="ko-KR" sz="1800" b="1">
                <a:solidFill>
                  <a:srgbClr val="4D4D4D"/>
                </a:solidFill>
                <a:latin typeface="Verdana" panose="020B0604030504040204" pitchFamily="34" charset="0"/>
                <a:ea typeface="Gulim" panose="020B0600000101010101" charset="-127"/>
                <a:sym typeface="+mn-ea"/>
              </a:rPr>
              <a:t>阶段七、数据库水平拆分与垂直拆分</a:t>
            </a:r>
            <a:endParaRPr lang="en-US" altLang="ko-KR" sz="1800" b="1">
              <a:solidFill>
                <a:srgbClr val="4D4D4D"/>
              </a:solidFill>
              <a:latin typeface="Verdana" panose="020B0604030504040204" pitchFamily="34" charset="0"/>
              <a:ea typeface="Gulim" panose="020B0600000101010101" charset="-127"/>
              <a:sym typeface="+mn-ea"/>
            </a:endParaRPr>
          </a:p>
          <a:p>
            <a:pPr marL="0" indent="0">
              <a:lnSpc>
                <a:spcPct val="80000"/>
              </a:lnSpc>
              <a:buNone/>
            </a:pPr>
            <a:r>
              <a:rPr lang="en-US" altLang="ko-KR" sz="1800" b="1">
                <a:solidFill>
                  <a:srgbClr val="4D4D4D"/>
                </a:solidFill>
                <a:latin typeface="Verdana" panose="020B0604030504040204" pitchFamily="34" charset="0"/>
                <a:ea typeface="Gulim" panose="020B0600000101010101" charset="-127"/>
              </a:rPr>
              <a:t>    </a:t>
            </a:r>
            <a:endParaRPr lang="en-US" altLang="ko-KR" sz="1800" b="1">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b="1">
                <a:solidFill>
                  <a:srgbClr val="4D4D4D"/>
                </a:solidFill>
                <a:latin typeface="Verdana" panose="020B0604030504040204" pitchFamily="34" charset="0"/>
                <a:ea typeface="Gulim" panose="020B0600000101010101" charset="-127"/>
              </a:rPr>
              <a:t>    </a:t>
            </a:r>
            <a:r>
              <a:rPr lang="en-US" altLang="ko-KR" sz="1800">
                <a:solidFill>
                  <a:srgbClr val="4D4D4D"/>
                </a:solidFill>
                <a:latin typeface="Verdana" panose="020B0604030504040204" pitchFamily="34" charset="0"/>
                <a:ea typeface="Gulim" panose="020B0600000101010101" charset="-127"/>
                <a:sym typeface="+mn-ea"/>
              </a:rPr>
              <a:t>(2)数据水平拆分</a:t>
            </a:r>
            <a:endParaRPr lang="en-US" altLang="ko-KR" sz="1800">
              <a:solidFill>
                <a:srgbClr val="4D4D4D"/>
              </a:solidFill>
              <a:latin typeface="Verdana" panose="020B0604030504040204" pitchFamily="34" charset="0"/>
              <a:ea typeface="Gulim" panose="020B0600000101010101" charset="-127"/>
              <a:sym typeface="+mn-ea"/>
            </a:endParaRPr>
          </a:p>
          <a:p>
            <a:pPr marL="0" indent="0">
              <a:lnSpc>
                <a:spcPct val="80000"/>
              </a:lnSpc>
              <a:buNone/>
            </a:pPr>
            <a:r>
              <a:rPr lang="en-US" altLang="zh-CN" sz="1800">
                <a:solidFill>
                  <a:srgbClr val="4D4D4D"/>
                </a:solidFill>
                <a:ea typeface="宋体" panose="02010600030101010101" pitchFamily="2" charset="-122"/>
              </a:rPr>
              <a:t>        </a:t>
            </a:r>
            <a:endParaRPr lang="en-US" altLang="zh-CN" sz="1800">
              <a:solidFill>
                <a:srgbClr val="4D4D4D"/>
              </a:solidFill>
              <a:ea typeface="宋体" panose="02010600030101010101" pitchFamily="2" charset="-122"/>
            </a:endParaRPr>
          </a:p>
        </p:txBody>
      </p:sp>
      <p:sp>
        <p:nvSpPr>
          <p:cNvPr id="4" name="矩形 3"/>
          <p:cNvSpPr/>
          <p:nvPr/>
        </p:nvSpPr>
        <p:spPr>
          <a:xfrm>
            <a:off x="1907704" y="44624"/>
            <a:ext cx="86409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stretch>
            <a:fillRect/>
          </a:stretch>
        </p:blipFill>
        <p:spPr>
          <a:xfrm>
            <a:off x="2057400" y="1864360"/>
            <a:ext cx="6781165" cy="487616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166370"/>
            <a:ext cx="6934200" cy="715963"/>
          </a:xfrm>
        </p:spPr>
        <p:txBody>
          <a:bodyPr/>
          <a:lstStyle/>
          <a:p>
            <a:r>
              <a:rPr lang="en-US" altLang="zh-CN" sz="4000">
                <a:solidFill>
                  <a:srgbClr val="4D4D4D"/>
                </a:solidFill>
                <a:ea typeface="宋体" panose="02010600030101010101" pitchFamily="2" charset="-122"/>
              </a:rPr>
              <a:t>Web</a:t>
            </a:r>
            <a:r>
              <a:rPr lang="zh-CN" altLang="en-US" sz="4000">
                <a:solidFill>
                  <a:srgbClr val="4D4D4D"/>
                </a:solidFill>
                <a:ea typeface="宋体" panose="02010600030101010101" pitchFamily="2" charset="-122"/>
              </a:rPr>
              <a:t>网站架构演变</a:t>
            </a:r>
            <a:endParaRPr lang="zh-CN" altLang="en-US" sz="4000">
              <a:solidFill>
                <a:srgbClr val="4D4D4D"/>
              </a:solidFill>
              <a:ea typeface="宋体" panose="02010600030101010101" pitchFamily="2" charset="-122"/>
            </a:endParaRPr>
          </a:p>
        </p:txBody>
      </p:sp>
      <p:sp>
        <p:nvSpPr>
          <p:cNvPr id="60419" name="Rectangle 3"/>
          <p:cNvSpPr>
            <a:spLocks noGrp="1" noChangeArrowheads="1"/>
          </p:cNvSpPr>
          <p:nvPr>
            <p:ph type="body" idx="1"/>
          </p:nvPr>
        </p:nvSpPr>
        <p:spPr>
          <a:xfrm>
            <a:off x="1981200" y="882650"/>
            <a:ext cx="6934200" cy="5989955"/>
          </a:xfrm>
        </p:spPr>
        <p:txBody>
          <a:bodyPr/>
          <a:lstStyle/>
          <a:p>
            <a:pPr marL="0" indent="0">
              <a:lnSpc>
                <a:spcPct val="80000"/>
              </a:lnSpc>
              <a:buNone/>
            </a:pPr>
            <a:r>
              <a:rPr lang="en-US" altLang="ko-KR" sz="1800" b="1">
                <a:solidFill>
                  <a:srgbClr val="4D4D4D"/>
                </a:solidFill>
                <a:latin typeface="Verdana" panose="020B0604030504040204" pitchFamily="34" charset="0"/>
                <a:ea typeface="Gulim" panose="020B0600000101010101" charset="-127"/>
                <a:sym typeface="+mn-ea"/>
              </a:rPr>
              <a:t>阶段八、应用的拆分</a:t>
            </a:r>
            <a:endParaRPr lang="en-US" altLang="ko-KR" sz="1800" b="1">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b="1">
                <a:solidFill>
                  <a:srgbClr val="4D4D4D"/>
                </a:solidFill>
                <a:latin typeface="Verdana" panose="020B0604030504040204" pitchFamily="34" charset="0"/>
                <a:ea typeface="Gulim" panose="020B0600000101010101" charset="-127"/>
              </a:rPr>
              <a:t>    </a:t>
            </a:r>
            <a:r>
              <a:rPr lang="zh-CN" altLang="en-US" sz="1800">
                <a:solidFill>
                  <a:srgbClr val="4D4D4D"/>
                </a:solidFill>
                <a:latin typeface="Verdana" panose="020B0604030504040204" pitchFamily="34" charset="0"/>
                <a:ea typeface="宋体" panose="02010600030101010101" pitchFamily="2" charset="-122"/>
              </a:rPr>
              <a:t>（</a:t>
            </a:r>
            <a:r>
              <a:rPr lang="en-US" altLang="zh-CN" sz="1800">
                <a:solidFill>
                  <a:srgbClr val="4D4D4D"/>
                </a:solidFill>
                <a:latin typeface="Verdana" panose="020B0604030504040204" pitchFamily="34" charset="0"/>
                <a:ea typeface="宋体" panose="02010600030101010101" pitchFamily="2" charset="-122"/>
              </a:rPr>
              <a:t>1</a:t>
            </a:r>
            <a:r>
              <a:rPr lang="zh-CN" altLang="en-US" sz="1800">
                <a:solidFill>
                  <a:srgbClr val="4D4D4D"/>
                </a:solidFill>
                <a:latin typeface="Verdana" panose="020B0604030504040204" pitchFamily="34" charset="0"/>
                <a:ea typeface="宋体" panose="02010600030101010101" pitchFamily="2" charset="-122"/>
              </a:rPr>
              <a:t>）拆分应用</a:t>
            </a:r>
            <a:endParaRPr lang="zh-CN" altLang="en-US" sz="1800">
              <a:solidFill>
                <a:srgbClr val="4D4D4D"/>
              </a:solidFill>
              <a:latin typeface="Verdana" panose="020B0604030504040204" pitchFamily="34" charset="0"/>
              <a:ea typeface="宋体" panose="02010600030101010101" pitchFamily="2" charset="-122"/>
            </a:endParaRPr>
          </a:p>
          <a:p>
            <a:pPr marL="0" indent="0">
              <a:lnSpc>
                <a:spcPct val="80000"/>
              </a:lnSpc>
              <a:buNone/>
            </a:pPr>
            <a:r>
              <a:rPr lang="zh-CN" altLang="en-US" sz="1800">
                <a:solidFill>
                  <a:srgbClr val="4D4D4D"/>
                </a:solidFill>
                <a:latin typeface="Verdana" panose="020B0604030504040204" pitchFamily="34" charset="0"/>
                <a:ea typeface="宋体" panose="02010600030101010101" pitchFamily="2" charset="-122"/>
              </a:rPr>
              <a:t>      随着业务的发展，业务越来越多，应用越来越大。我们需要考虑如何避免让应用越来越臃肿。这就需要把应用拆开，从一个应用变为俩个甚至更多。还是以我们上面的例子，我们可以把用户、商品、交易拆分开。变成“用户、商品”和“用户，交易”两个子系统。</a:t>
            </a:r>
            <a:endParaRPr lang="zh-CN" altLang="en-US" sz="1800">
              <a:solidFill>
                <a:srgbClr val="4D4D4D"/>
              </a:solidFill>
              <a:latin typeface="Verdana" panose="020B0604030504040204" pitchFamily="34" charset="0"/>
              <a:ea typeface="宋体" panose="02010600030101010101" pitchFamily="2" charset="-122"/>
            </a:endParaRPr>
          </a:p>
          <a:p>
            <a:pPr marL="0" indent="0">
              <a:lnSpc>
                <a:spcPct val="80000"/>
              </a:lnSpc>
              <a:buNone/>
            </a:pPr>
            <a:r>
              <a:rPr lang="en-US" altLang="zh-CN" sz="1800">
                <a:solidFill>
                  <a:srgbClr val="4D4D4D"/>
                </a:solidFill>
                <a:ea typeface="宋体" panose="02010600030101010101" pitchFamily="2" charset="-122"/>
              </a:rPr>
              <a:t>        </a:t>
            </a:r>
            <a:endParaRPr lang="en-US" altLang="zh-CN" sz="1800">
              <a:solidFill>
                <a:srgbClr val="4D4D4D"/>
              </a:solidFill>
              <a:ea typeface="宋体" panose="02010600030101010101" pitchFamily="2" charset="-122"/>
            </a:endParaRPr>
          </a:p>
        </p:txBody>
      </p:sp>
      <p:sp>
        <p:nvSpPr>
          <p:cNvPr id="4" name="矩形 3"/>
          <p:cNvSpPr/>
          <p:nvPr/>
        </p:nvSpPr>
        <p:spPr>
          <a:xfrm>
            <a:off x="1907704" y="44624"/>
            <a:ext cx="86409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2134235" y="2646680"/>
            <a:ext cx="6781165" cy="422592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166370"/>
            <a:ext cx="6934200" cy="715963"/>
          </a:xfrm>
        </p:spPr>
        <p:txBody>
          <a:bodyPr/>
          <a:lstStyle/>
          <a:p>
            <a:r>
              <a:rPr lang="en-US" altLang="zh-CN" sz="4000">
                <a:solidFill>
                  <a:srgbClr val="4D4D4D"/>
                </a:solidFill>
                <a:ea typeface="宋体" panose="02010600030101010101" pitchFamily="2" charset="-122"/>
              </a:rPr>
              <a:t>Web</a:t>
            </a:r>
            <a:r>
              <a:rPr lang="zh-CN" altLang="en-US" sz="4000">
                <a:solidFill>
                  <a:srgbClr val="4D4D4D"/>
                </a:solidFill>
                <a:ea typeface="宋体" panose="02010600030101010101" pitchFamily="2" charset="-122"/>
              </a:rPr>
              <a:t>网站架构演变</a:t>
            </a:r>
            <a:endParaRPr lang="zh-CN" altLang="en-US" sz="4000">
              <a:solidFill>
                <a:srgbClr val="4D4D4D"/>
              </a:solidFill>
              <a:ea typeface="宋体" panose="02010600030101010101" pitchFamily="2" charset="-122"/>
            </a:endParaRPr>
          </a:p>
        </p:txBody>
      </p:sp>
      <p:sp>
        <p:nvSpPr>
          <p:cNvPr id="60419" name="Rectangle 3"/>
          <p:cNvSpPr>
            <a:spLocks noGrp="1" noChangeArrowheads="1"/>
          </p:cNvSpPr>
          <p:nvPr>
            <p:ph type="body" idx="1"/>
          </p:nvPr>
        </p:nvSpPr>
        <p:spPr>
          <a:xfrm>
            <a:off x="1981200" y="882650"/>
            <a:ext cx="6934200" cy="5989955"/>
          </a:xfrm>
        </p:spPr>
        <p:txBody>
          <a:bodyPr/>
          <a:lstStyle/>
          <a:p>
            <a:pPr marL="0" indent="0">
              <a:lnSpc>
                <a:spcPct val="80000"/>
              </a:lnSpc>
              <a:buNone/>
            </a:pPr>
            <a:r>
              <a:rPr lang="en-US" altLang="ko-KR" sz="1800" b="1">
                <a:solidFill>
                  <a:srgbClr val="4D4D4D"/>
                </a:solidFill>
                <a:latin typeface="Verdana" panose="020B0604030504040204" pitchFamily="34" charset="0"/>
                <a:ea typeface="Gulim" panose="020B0600000101010101" charset="-127"/>
                <a:sym typeface="+mn-ea"/>
              </a:rPr>
              <a:t>阶段八、应用的拆分</a:t>
            </a:r>
            <a:endParaRPr lang="en-US" altLang="ko-KR" sz="1800" b="1">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b="1">
                <a:solidFill>
                  <a:srgbClr val="4D4D4D"/>
                </a:solidFill>
                <a:latin typeface="Verdana" panose="020B0604030504040204" pitchFamily="34" charset="0"/>
                <a:ea typeface="Gulim" panose="020B0600000101010101" charset="-127"/>
              </a:rPr>
              <a:t>   </a:t>
            </a:r>
            <a:r>
              <a:rPr lang="zh-CN" altLang="en-US" sz="1800">
                <a:solidFill>
                  <a:srgbClr val="4D4D4D"/>
                </a:solidFill>
                <a:latin typeface="Verdana" panose="020B0604030504040204" pitchFamily="34" charset="0"/>
                <a:ea typeface="宋体" panose="02010600030101010101" pitchFamily="2" charset="-122"/>
              </a:rPr>
              <a:t>（</a:t>
            </a:r>
            <a:r>
              <a:rPr lang="en-US" altLang="zh-CN" sz="1800">
                <a:solidFill>
                  <a:srgbClr val="4D4D4D"/>
                </a:solidFill>
                <a:latin typeface="Verdana" panose="020B0604030504040204" pitchFamily="34" charset="0"/>
                <a:ea typeface="宋体" panose="02010600030101010101" pitchFamily="2" charset="-122"/>
              </a:rPr>
              <a:t>1</a:t>
            </a:r>
            <a:r>
              <a:rPr lang="zh-CN" altLang="en-US" sz="1800">
                <a:solidFill>
                  <a:srgbClr val="4D4D4D"/>
                </a:solidFill>
                <a:latin typeface="Verdana" panose="020B0604030504040204" pitchFamily="34" charset="0"/>
                <a:ea typeface="宋体" panose="02010600030101010101" pitchFamily="2" charset="-122"/>
              </a:rPr>
              <a:t>）拆分应用</a:t>
            </a:r>
            <a:endParaRPr lang="zh-CN" altLang="en-US" sz="1800">
              <a:solidFill>
                <a:srgbClr val="4D4D4D"/>
              </a:solidFill>
              <a:latin typeface="Verdana" panose="020B0604030504040204" pitchFamily="34" charset="0"/>
              <a:ea typeface="宋体" panose="02010600030101010101" pitchFamily="2" charset="-122"/>
            </a:endParaRPr>
          </a:p>
          <a:p>
            <a:pPr marL="0" indent="0">
              <a:lnSpc>
                <a:spcPct val="80000"/>
              </a:lnSpc>
              <a:buNone/>
            </a:pPr>
            <a:r>
              <a:rPr lang="zh-CN" altLang="en-US" sz="1800">
                <a:solidFill>
                  <a:srgbClr val="4D4D4D"/>
                </a:solidFill>
                <a:latin typeface="Verdana" panose="020B0604030504040204" pitchFamily="34" charset="0"/>
                <a:ea typeface="宋体" panose="02010600030101010101" pitchFamily="2" charset="-122"/>
              </a:rPr>
              <a:t>    问题：</a:t>
            </a:r>
            <a:endParaRPr lang="zh-CN" altLang="en-US" sz="1800">
              <a:solidFill>
                <a:srgbClr val="4D4D4D"/>
              </a:solidFill>
              <a:latin typeface="Verdana" panose="020B0604030504040204" pitchFamily="34" charset="0"/>
              <a:ea typeface="宋体" panose="02010600030101010101" pitchFamily="2" charset="-122"/>
            </a:endParaRPr>
          </a:p>
          <a:p>
            <a:pPr marL="0" indent="0">
              <a:lnSpc>
                <a:spcPct val="80000"/>
              </a:lnSpc>
              <a:buNone/>
            </a:pPr>
            <a:r>
              <a:rPr lang="zh-CN" altLang="en-US" sz="1800">
                <a:solidFill>
                  <a:srgbClr val="4D4D4D"/>
                </a:solidFill>
                <a:latin typeface="Verdana" panose="020B0604030504040204" pitchFamily="34" charset="0"/>
                <a:ea typeface="宋体" panose="02010600030101010101" pitchFamily="2" charset="-122"/>
              </a:rPr>
              <a:t>        这样拆分后，可能会有一些相同的代码，如用户相关的代码，商品和交易都需要用户信息，所以在两个系统中都保留差不多的操作用户信息的代码。如何保证这些代码可以复用是一个需要解决的问题。</a:t>
            </a:r>
            <a:endParaRPr lang="zh-CN" altLang="en-US" sz="1800">
              <a:solidFill>
                <a:srgbClr val="4D4D4D"/>
              </a:solidFill>
              <a:latin typeface="Verdana" panose="020B0604030504040204" pitchFamily="34" charset="0"/>
              <a:ea typeface="宋体" panose="02010600030101010101" pitchFamily="2" charset="-122"/>
            </a:endParaRPr>
          </a:p>
          <a:p>
            <a:pPr marL="0" indent="0">
              <a:lnSpc>
                <a:spcPct val="80000"/>
              </a:lnSpc>
              <a:buNone/>
            </a:pPr>
            <a:r>
              <a:rPr lang="zh-CN" altLang="en-US" sz="1800">
                <a:solidFill>
                  <a:srgbClr val="4D4D4D"/>
                </a:solidFill>
                <a:latin typeface="Verdana" panose="020B0604030504040204" pitchFamily="34" charset="0"/>
                <a:ea typeface="宋体" panose="02010600030101010101" pitchFamily="2" charset="-122"/>
              </a:rPr>
              <a:t>    解决问题：</a:t>
            </a:r>
            <a:endParaRPr lang="zh-CN" altLang="en-US" sz="1800">
              <a:solidFill>
                <a:srgbClr val="4D4D4D"/>
              </a:solidFill>
              <a:latin typeface="Verdana" panose="020B0604030504040204" pitchFamily="34" charset="0"/>
              <a:ea typeface="宋体" panose="02010600030101010101" pitchFamily="2" charset="-122"/>
            </a:endParaRPr>
          </a:p>
          <a:p>
            <a:pPr marL="0" indent="0">
              <a:lnSpc>
                <a:spcPct val="80000"/>
              </a:lnSpc>
              <a:buNone/>
            </a:pPr>
            <a:r>
              <a:rPr lang="zh-CN" altLang="en-US" sz="1800">
                <a:solidFill>
                  <a:srgbClr val="4D4D4D"/>
                </a:solidFill>
                <a:latin typeface="Verdana" panose="020B0604030504040204" pitchFamily="34" charset="0"/>
                <a:ea typeface="宋体" panose="02010600030101010101" pitchFamily="2" charset="-122"/>
              </a:rPr>
              <a:t>        通过走服务化的路线来解决，我们把公共的服务拆分出来，形成一种服务化的模式，简称SOA。</a:t>
            </a:r>
            <a:endParaRPr lang="zh-CN" altLang="en-US" sz="1800">
              <a:solidFill>
                <a:srgbClr val="4D4D4D"/>
              </a:solidFill>
              <a:latin typeface="Verdana" panose="020B0604030504040204" pitchFamily="34" charset="0"/>
              <a:ea typeface="宋体" panose="02010600030101010101" pitchFamily="2" charset="-122"/>
            </a:endParaRPr>
          </a:p>
          <a:p>
            <a:pPr marL="0" indent="0">
              <a:lnSpc>
                <a:spcPct val="80000"/>
              </a:lnSpc>
              <a:buNone/>
            </a:pPr>
            <a:r>
              <a:rPr lang="en-US" altLang="zh-CN" sz="1800">
                <a:solidFill>
                  <a:srgbClr val="4D4D4D"/>
                </a:solidFill>
                <a:ea typeface="宋体" panose="02010600030101010101" pitchFamily="2" charset="-122"/>
              </a:rPr>
              <a:t>        </a:t>
            </a:r>
            <a:endParaRPr lang="en-US" altLang="zh-CN" sz="1800">
              <a:solidFill>
                <a:srgbClr val="4D4D4D"/>
              </a:solidFill>
              <a:ea typeface="宋体" panose="02010600030101010101" pitchFamily="2" charset="-122"/>
            </a:endParaRPr>
          </a:p>
        </p:txBody>
      </p:sp>
      <p:sp>
        <p:nvSpPr>
          <p:cNvPr id="4" name="矩形 3"/>
          <p:cNvSpPr/>
          <p:nvPr/>
        </p:nvSpPr>
        <p:spPr>
          <a:xfrm>
            <a:off x="1907704" y="44624"/>
            <a:ext cx="86409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166370"/>
            <a:ext cx="6934200" cy="715963"/>
          </a:xfrm>
        </p:spPr>
        <p:txBody>
          <a:bodyPr/>
          <a:lstStyle/>
          <a:p>
            <a:r>
              <a:rPr lang="en-US" altLang="zh-CN" sz="4000">
                <a:solidFill>
                  <a:srgbClr val="4D4D4D"/>
                </a:solidFill>
                <a:ea typeface="宋体" panose="02010600030101010101" pitchFamily="2" charset="-122"/>
              </a:rPr>
              <a:t>Web</a:t>
            </a:r>
            <a:r>
              <a:rPr lang="zh-CN" altLang="en-US" sz="4000">
                <a:solidFill>
                  <a:srgbClr val="4D4D4D"/>
                </a:solidFill>
                <a:ea typeface="宋体" panose="02010600030101010101" pitchFamily="2" charset="-122"/>
              </a:rPr>
              <a:t>网站架构演变</a:t>
            </a:r>
            <a:endParaRPr lang="zh-CN" altLang="en-US" sz="4000">
              <a:solidFill>
                <a:srgbClr val="4D4D4D"/>
              </a:solidFill>
              <a:ea typeface="宋体" panose="02010600030101010101" pitchFamily="2" charset="-122"/>
            </a:endParaRPr>
          </a:p>
        </p:txBody>
      </p:sp>
      <p:sp>
        <p:nvSpPr>
          <p:cNvPr id="60419" name="Rectangle 3"/>
          <p:cNvSpPr>
            <a:spLocks noGrp="1" noChangeArrowheads="1"/>
          </p:cNvSpPr>
          <p:nvPr>
            <p:ph type="body" idx="1"/>
          </p:nvPr>
        </p:nvSpPr>
        <p:spPr>
          <a:xfrm>
            <a:off x="1981200" y="882650"/>
            <a:ext cx="6934200" cy="5989955"/>
          </a:xfrm>
        </p:spPr>
        <p:txBody>
          <a:bodyPr/>
          <a:lstStyle/>
          <a:p>
            <a:pPr marL="0" indent="0">
              <a:lnSpc>
                <a:spcPct val="80000"/>
              </a:lnSpc>
              <a:buNone/>
            </a:pPr>
            <a:r>
              <a:rPr lang="en-US" altLang="ko-KR" sz="1800" b="1">
                <a:solidFill>
                  <a:srgbClr val="4D4D4D"/>
                </a:solidFill>
                <a:latin typeface="Verdana" panose="020B0604030504040204" pitchFamily="34" charset="0"/>
                <a:ea typeface="Gulim" panose="020B0600000101010101" charset="-127"/>
                <a:sym typeface="+mn-ea"/>
              </a:rPr>
              <a:t>阶段八、应用的拆分</a:t>
            </a:r>
            <a:endParaRPr lang="en-US" altLang="ko-KR" sz="1800" b="1">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b="1">
                <a:solidFill>
                  <a:srgbClr val="4D4D4D"/>
                </a:solidFill>
                <a:latin typeface="Verdana" panose="020B0604030504040204" pitchFamily="34" charset="0"/>
                <a:ea typeface="Gulim" panose="020B0600000101010101" charset="-127"/>
              </a:rPr>
              <a:t>   </a:t>
            </a:r>
            <a:r>
              <a:rPr lang="zh-CN" altLang="en-US" sz="1800">
                <a:solidFill>
                  <a:srgbClr val="4D4D4D"/>
                </a:solidFill>
                <a:latin typeface="Verdana" panose="020B0604030504040204" pitchFamily="34" charset="0"/>
                <a:ea typeface="宋体" panose="02010600030101010101" pitchFamily="2" charset="-122"/>
              </a:rPr>
              <a:t>（</a:t>
            </a:r>
            <a:r>
              <a:rPr lang="en-US" altLang="zh-CN" sz="1800">
                <a:solidFill>
                  <a:srgbClr val="4D4D4D"/>
                </a:solidFill>
                <a:latin typeface="Verdana" panose="020B0604030504040204" pitchFamily="34" charset="0"/>
                <a:ea typeface="宋体" panose="02010600030101010101" pitchFamily="2" charset="-122"/>
              </a:rPr>
              <a:t>2</a:t>
            </a:r>
            <a:r>
              <a:rPr lang="zh-CN" altLang="en-US" sz="1800">
                <a:solidFill>
                  <a:srgbClr val="4D4D4D"/>
                </a:solidFill>
                <a:latin typeface="Verdana" panose="020B0604030504040204" pitchFamily="34" charset="0"/>
                <a:ea typeface="宋体" panose="02010600030101010101" pitchFamily="2" charset="-122"/>
              </a:rPr>
              <a:t>）服务化</a:t>
            </a:r>
            <a:endParaRPr lang="zh-CN" altLang="en-US" sz="1800">
              <a:solidFill>
                <a:srgbClr val="4D4D4D"/>
              </a:solidFill>
              <a:latin typeface="Verdana" panose="020B0604030504040204" pitchFamily="34" charset="0"/>
              <a:ea typeface="宋体" panose="02010600030101010101" pitchFamily="2" charset="-122"/>
            </a:endParaRPr>
          </a:p>
          <a:p>
            <a:pPr marL="0" indent="0">
              <a:lnSpc>
                <a:spcPct val="80000"/>
              </a:lnSpc>
              <a:buNone/>
            </a:pPr>
            <a:r>
              <a:rPr lang="zh-CN" altLang="en-US" sz="1800">
                <a:solidFill>
                  <a:srgbClr val="4D4D4D"/>
                </a:solidFill>
                <a:latin typeface="Verdana" panose="020B0604030504040204" pitchFamily="34" charset="0"/>
                <a:ea typeface="宋体" panose="02010600030101010101" pitchFamily="2" charset="-122"/>
              </a:rPr>
              <a:t>    </a:t>
            </a:r>
            <a:endParaRPr lang="zh-CN" altLang="en-US" sz="1800">
              <a:solidFill>
                <a:srgbClr val="4D4D4D"/>
              </a:solidFill>
              <a:latin typeface="Verdana" panose="020B0604030504040204" pitchFamily="34" charset="0"/>
              <a:ea typeface="宋体" panose="02010600030101010101" pitchFamily="2" charset="-122"/>
            </a:endParaRPr>
          </a:p>
          <a:p>
            <a:pPr marL="0" indent="0">
              <a:lnSpc>
                <a:spcPct val="80000"/>
              </a:lnSpc>
              <a:buNone/>
            </a:pPr>
            <a:r>
              <a:rPr lang="en-US" altLang="zh-CN" sz="1800">
                <a:solidFill>
                  <a:srgbClr val="4D4D4D"/>
                </a:solidFill>
                <a:ea typeface="宋体" panose="02010600030101010101" pitchFamily="2" charset="-122"/>
              </a:rPr>
              <a:t>        </a:t>
            </a:r>
            <a:endParaRPr lang="en-US" altLang="zh-CN" sz="1800">
              <a:solidFill>
                <a:srgbClr val="4D4D4D"/>
              </a:solidFill>
              <a:ea typeface="宋体" panose="02010600030101010101" pitchFamily="2" charset="-122"/>
            </a:endParaRPr>
          </a:p>
        </p:txBody>
      </p:sp>
      <p:sp>
        <p:nvSpPr>
          <p:cNvPr id="4" name="矩形 3"/>
          <p:cNvSpPr/>
          <p:nvPr/>
        </p:nvSpPr>
        <p:spPr>
          <a:xfrm>
            <a:off x="1907704" y="44624"/>
            <a:ext cx="86409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stretch>
            <a:fillRect/>
          </a:stretch>
        </p:blipFill>
        <p:spPr>
          <a:xfrm>
            <a:off x="2197735" y="1510030"/>
            <a:ext cx="6418580" cy="515556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166370"/>
            <a:ext cx="6934200" cy="715963"/>
          </a:xfrm>
        </p:spPr>
        <p:txBody>
          <a:bodyPr/>
          <a:lstStyle/>
          <a:p>
            <a:r>
              <a:rPr lang="en-US" altLang="zh-CN" sz="4000">
                <a:solidFill>
                  <a:srgbClr val="4D4D4D"/>
                </a:solidFill>
                <a:ea typeface="宋体" panose="02010600030101010101" pitchFamily="2" charset="-122"/>
              </a:rPr>
              <a:t>Web</a:t>
            </a:r>
            <a:r>
              <a:rPr lang="zh-CN" altLang="en-US" sz="4000">
                <a:solidFill>
                  <a:srgbClr val="4D4D4D"/>
                </a:solidFill>
                <a:ea typeface="宋体" panose="02010600030101010101" pitchFamily="2" charset="-122"/>
              </a:rPr>
              <a:t>网站架构演变</a:t>
            </a:r>
            <a:endParaRPr lang="zh-CN" altLang="en-US" sz="4000">
              <a:solidFill>
                <a:srgbClr val="4D4D4D"/>
              </a:solidFill>
              <a:ea typeface="宋体" panose="02010600030101010101" pitchFamily="2" charset="-122"/>
            </a:endParaRPr>
          </a:p>
        </p:txBody>
      </p:sp>
      <p:sp>
        <p:nvSpPr>
          <p:cNvPr id="60419" name="Rectangle 3"/>
          <p:cNvSpPr>
            <a:spLocks noGrp="1" noChangeArrowheads="1"/>
          </p:cNvSpPr>
          <p:nvPr>
            <p:ph type="body" idx="1"/>
          </p:nvPr>
        </p:nvSpPr>
        <p:spPr>
          <a:xfrm>
            <a:off x="1981200" y="882650"/>
            <a:ext cx="6934200" cy="5989955"/>
          </a:xfrm>
        </p:spPr>
        <p:txBody>
          <a:bodyPr/>
          <a:lstStyle/>
          <a:p>
            <a:pPr marL="0" indent="0">
              <a:lnSpc>
                <a:spcPct val="80000"/>
              </a:lnSpc>
              <a:buNone/>
            </a:pPr>
            <a:r>
              <a:rPr lang="en-US" altLang="ko-KR" sz="1800" b="1">
                <a:solidFill>
                  <a:srgbClr val="4D4D4D"/>
                </a:solidFill>
                <a:latin typeface="Verdana" panose="020B0604030504040204" pitchFamily="34" charset="0"/>
                <a:ea typeface="Gulim" panose="020B0600000101010101" charset="-127"/>
                <a:sym typeface="+mn-ea"/>
              </a:rPr>
              <a:t>阶段八、应用的拆分</a:t>
            </a:r>
            <a:endParaRPr lang="en-US" altLang="ko-KR" sz="1800" b="1">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b="1">
                <a:solidFill>
                  <a:srgbClr val="4D4D4D"/>
                </a:solidFill>
                <a:latin typeface="Verdana" panose="020B0604030504040204" pitchFamily="34" charset="0"/>
                <a:ea typeface="Gulim" panose="020B0600000101010101" charset="-127"/>
              </a:rPr>
              <a:t>   </a:t>
            </a:r>
            <a:r>
              <a:rPr lang="zh-CN" altLang="en-US" sz="1800">
                <a:solidFill>
                  <a:srgbClr val="4D4D4D"/>
                </a:solidFill>
                <a:latin typeface="Verdana" panose="020B0604030504040204" pitchFamily="34" charset="0"/>
                <a:ea typeface="宋体" panose="02010600030101010101" pitchFamily="2" charset="-122"/>
              </a:rPr>
              <a:t>（</a:t>
            </a:r>
            <a:r>
              <a:rPr lang="en-US" altLang="zh-CN" sz="1800">
                <a:solidFill>
                  <a:srgbClr val="4D4D4D"/>
                </a:solidFill>
                <a:latin typeface="Verdana" panose="020B0604030504040204" pitchFamily="34" charset="0"/>
                <a:ea typeface="宋体" panose="02010600030101010101" pitchFamily="2" charset="-122"/>
              </a:rPr>
              <a:t>2</a:t>
            </a:r>
            <a:r>
              <a:rPr lang="zh-CN" altLang="en-US" sz="1800">
                <a:solidFill>
                  <a:srgbClr val="4D4D4D"/>
                </a:solidFill>
                <a:latin typeface="Verdana" panose="020B0604030504040204" pitchFamily="34" charset="0"/>
                <a:ea typeface="宋体" panose="02010600030101010101" pitchFamily="2" charset="-122"/>
              </a:rPr>
              <a:t>）服务化</a:t>
            </a:r>
            <a:endParaRPr lang="zh-CN" altLang="en-US" sz="1800">
              <a:solidFill>
                <a:srgbClr val="4D4D4D"/>
              </a:solidFill>
              <a:latin typeface="Verdana" panose="020B0604030504040204" pitchFamily="34" charset="0"/>
              <a:ea typeface="宋体" panose="02010600030101010101" pitchFamily="2" charset="-122"/>
            </a:endParaRPr>
          </a:p>
          <a:p>
            <a:pPr marL="0" indent="0">
              <a:lnSpc>
                <a:spcPct val="80000"/>
              </a:lnSpc>
              <a:buNone/>
            </a:pPr>
            <a:r>
              <a:rPr lang="zh-CN" altLang="en-US" sz="1800">
                <a:solidFill>
                  <a:srgbClr val="4D4D4D"/>
                </a:solidFill>
                <a:latin typeface="Verdana" panose="020B0604030504040204" pitchFamily="34" charset="0"/>
                <a:ea typeface="宋体" panose="02010600030101010101" pitchFamily="2" charset="-122"/>
              </a:rPr>
              <a:t>    优点：</a:t>
            </a:r>
            <a:endParaRPr lang="zh-CN" altLang="en-US" sz="1800">
              <a:solidFill>
                <a:srgbClr val="4D4D4D"/>
              </a:solidFill>
              <a:latin typeface="Verdana" panose="020B0604030504040204" pitchFamily="34" charset="0"/>
              <a:ea typeface="宋体" panose="02010600030101010101" pitchFamily="2" charset="-122"/>
            </a:endParaRPr>
          </a:p>
          <a:p>
            <a:pPr marL="0" indent="0">
              <a:lnSpc>
                <a:spcPct val="80000"/>
              </a:lnSpc>
              <a:buNone/>
            </a:pPr>
            <a:r>
              <a:rPr lang="zh-CN" altLang="en-US" sz="1800">
                <a:solidFill>
                  <a:srgbClr val="4D4D4D"/>
                </a:solidFill>
                <a:latin typeface="Verdana" panose="020B0604030504040204" pitchFamily="34" charset="0"/>
                <a:ea typeface="宋体" panose="02010600030101010101" pitchFamily="2" charset="-122"/>
              </a:rPr>
              <a:t>        相同的代码不会散落在不同的应用中了，这些实现放在了各个服务中心，使代码得到更好的维护。</a:t>
            </a:r>
            <a:endParaRPr lang="zh-CN" altLang="en-US" sz="1800">
              <a:solidFill>
                <a:srgbClr val="4D4D4D"/>
              </a:solidFill>
              <a:latin typeface="Verdana" panose="020B0604030504040204" pitchFamily="34" charset="0"/>
              <a:ea typeface="宋体" panose="02010600030101010101" pitchFamily="2" charset="-122"/>
            </a:endParaRPr>
          </a:p>
          <a:p>
            <a:pPr marL="0" indent="0">
              <a:lnSpc>
                <a:spcPct val="80000"/>
              </a:lnSpc>
              <a:buNone/>
            </a:pPr>
            <a:r>
              <a:rPr lang="zh-CN" altLang="en-US" sz="1800">
                <a:solidFill>
                  <a:srgbClr val="4D4D4D"/>
                </a:solidFill>
                <a:latin typeface="Verdana" panose="020B0604030504040204" pitchFamily="34" charset="0"/>
                <a:ea typeface="宋体" panose="02010600030101010101" pitchFamily="2" charset="-122"/>
              </a:rPr>
              <a:t>        我们把对数据库的交互放在了各个服务中心，让”前端“的web应用更注重与浏览器交互的工作。</a:t>
            </a:r>
            <a:endParaRPr lang="zh-CN" altLang="en-US" sz="1800">
              <a:solidFill>
                <a:srgbClr val="4D4D4D"/>
              </a:solidFill>
              <a:latin typeface="Verdana" panose="020B0604030504040204" pitchFamily="34" charset="0"/>
              <a:ea typeface="宋体" panose="02010600030101010101" pitchFamily="2" charset="-122"/>
            </a:endParaRPr>
          </a:p>
          <a:p>
            <a:pPr marL="0" indent="0">
              <a:lnSpc>
                <a:spcPct val="80000"/>
              </a:lnSpc>
              <a:buNone/>
            </a:pPr>
            <a:r>
              <a:rPr lang="zh-CN" altLang="en-US" sz="1800">
                <a:solidFill>
                  <a:srgbClr val="4D4D4D"/>
                </a:solidFill>
                <a:latin typeface="Verdana" panose="020B0604030504040204" pitchFamily="34" charset="0"/>
                <a:ea typeface="宋体" panose="02010600030101010101" pitchFamily="2" charset="-122"/>
              </a:rPr>
              <a:t>    </a:t>
            </a:r>
            <a:endParaRPr lang="zh-CN" altLang="en-US" sz="1800">
              <a:solidFill>
                <a:srgbClr val="4D4D4D"/>
              </a:solidFill>
              <a:latin typeface="Verdana" panose="020B0604030504040204" pitchFamily="34" charset="0"/>
              <a:ea typeface="宋体" panose="02010600030101010101" pitchFamily="2" charset="-122"/>
            </a:endParaRPr>
          </a:p>
          <a:p>
            <a:pPr marL="0" indent="0">
              <a:lnSpc>
                <a:spcPct val="80000"/>
              </a:lnSpc>
              <a:buNone/>
            </a:pPr>
            <a:r>
              <a:rPr lang="zh-CN" altLang="en-US" sz="1800">
                <a:solidFill>
                  <a:srgbClr val="4D4D4D"/>
                </a:solidFill>
                <a:latin typeface="Verdana" panose="020B0604030504040204" pitchFamily="34" charset="0"/>
                <a:ea typeface="宋体" panose="02010600030101010101" pitchFamily="2" charset="-122"/>
              </a:rPr>
              <a:t>    问题：</a:t>
            </a:r>
            <a:endParaRPr lang="zh-CN" altLang="en-US" sz="1800">
              <a:solidFill>
                <a:srgbClr val="4D4D4D"/>
              </a:solidFill>
              <a:latin typeface="Verdana" panose="020B0604030504040204" pitchFamily="34" charset="0"/>
              <a:ea typeface="宋体" panose="02010600030101010101" pitchFamily="2" charset="-122"/>
            </a:endParaRPr>
          </a:p>
          <a:p>
            <a:pPr marL="0" indent="0">
              <a:lnSpc>
                <a:spcPct val="80000"/>
              </a:lnSpc>
              <a:buNone/>
            </a:pPr>
            <a:r>
              <a:rPr lang="zh-CN" altLang="en-US" sz="1800">
                <a:solidFill>
                  <a:srgbClr val="4D4D4D"/>
                </a:solidFill>
                <a:latin typeface="Verdana" panose="020B0604030504040204" pitchFamily="34" charset="0"/>
                <a:ea typeface="宋体" panose="02010600030101010101" pitchFamily="2" charset="-122"/>
              </a:rPr>
              <a:t>        如何进行远程的服务调用</a:t>
            </a:r>
            <a:endParaRPr lang="zh-CN" altLang="en-US" sz="1800">
              <a:solidFill>
                <a:srgbClr val="4D4D4D"/>
              </a:solidFill>
              <a:latin typeface="Verdana" panose="020B0604030504040204" pitchFamily="34" charset="0"/>
              <a:ea typeface="宋体" panose="02010600030101010101" pitchFamily="2" charset="-122"/>
            </a:endParaRPr>
          </a:p>
          <a:p>
            <a:pPr marL="0" indent="0">
              <a:lnSpc>
                <a:spcPct val="80000"/>
              </a:lnSpc>
              <a:buNone/>
            </a:pPr>
            <a:endParaRPr lang="zh-CN" altLang="en-US" sz="1800">
              <a:solidFill>
                <a:srgbClr val="4D4D4D"/>
              </a:solidFill>
              <a:latin typeface="Verdana" panose="020B0604030504040204" pitchFamily="34" charset="0"/>
              <a:ea typeface="宋体" panose="02010600030101010101" pitchFamily="2" charset="-122"/>
            </a:endParaRPr>
          </a:p>
          <a:p>
            <a:pPr marL="0" indent="0">
              <a:lnSpc>
                <a:spcPct val="80000"/>
              </a:lnSpc>
              <a:buNone/>
            </a:pPr>
            <a:r>
              <a:rPr lang="zh-CN" altLang="en-US" sz="1800">
                <a:solidFill>
                  <a:srgbClr val="4D4D4D"/>
                </a:solidFill>
                <a:latin typeface="Verdana" panose="020B0604030504040204" pitchFamily="34" charset="0"/>
                <a:ea typeface="宋体" panose="02010600030101010101" pitchFamily="2" charset="-122"/>
              </a:rPr>
              <a:t>    解决方法：</a:t>
            </a:r>
            <a:endParaRPr lang="zh-CN" altLang="en-US" sz="1800">
              <a:solidFill>
                <a:srgbClr val="4D4D4D"/>
              </a:solidFill>
              <a:latin typeface="Verdana" panose="020B0604030504040204" pitchFamily="34" charset="0"/>
              <a:ea typeface="宋体" panose="02010600030101010101" pitchFamily="2" charset="-122"/>
            </a:endParaRPr>
          </a:p>
          <a:p>
            <a:pPr marL="0" indent="0">
              <a:lnSpc>
                <a:spcPct val="80000"/>
              </a:lnSpc>
              <a:buNone/>
            </a:pPr>
            <a:r>
              <a:rPr lang="zh-CN" altLang="en-US" sz="1800">
                <a:solidFill>
                  <a:srgbClr val="4D4D4D"/>
                </a:solidFill>
                <a:latin typeface="Verdana" panose="020B0604030504040204" pitchFamily="34" charset="0"/>
                <a:ea typeface="宋体" panose="02010600030101010101" pitchFamily="2" charset="-122"/>
              </a:rPr>
              <a:t>        我们可以通过下面的引入消息中间件来解决</a:t>
            </a:r>
            <a:endParaRPr lang="zh-CN" altLang="en-US" sz="1800">
              <a:solidFill>
                <a:srgbClr val="4D4D4D"/>
              </a:solidFill>
              <a:latin typeface="Verdana" panose="020B0604030504040204" pitchFamily="34" charset="0"/>
              <a:ea typeface="宋体" panose="02010600030101010101" pitchFamily="2" charset="-122"/>
            </a:endParaRPr>
          </a:p>
          <a:p>
            <a:pPr marL="0" indent="0">
              <a:lnSpc>
                <a:spcPct val="80000"/>
              </a:lnSpc>
              <a:buNone/>
            </a:pPr>
            <a:r>
              <a:rPr lang="en-US" altLang="zh-CN" sz="1800">
                <a:solidFill>
                  <a:srgbClr val="4D4D4D"/>
                </a:solidFill>
                <a:ea typeface="宋体" panose="02010600030101010101" pitchFamily="2" charset="-122"/>
              </a:rPr>
              <a:t>        </a:t>
            </a:r>
            <a:endParaRPr lang="en-US" altLang="zh-CN" sz="1800">
              <a:solidFill>
                <a:srgbClr val="4D4D4D"/>
              </a:solidFill>
              <a:ea typeface="宋体" panose="02010600030101010101" pitchFamily="2" charset="-122"/>
            </a:endParaRPr>
          </a:p>
        </p:txBody>
      </p:sp>
      <p:sp>
        <p:nvSpPr>
          <p:cNvPr id="4" name="矩形 3"/>
          <p:cNvSpPr/>
          <p:nvPr/>
        </p:nvSpPr>
        <p:spPr>
          <a:xfrm>
            <a:off x="1907704" y="44624"/>
            <a:ext cx="86409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166370"/>
            <a:ext cx="6934200" cy="715963"/>
          </a:xfrm>
        </p:spPr>
        <p:txBody>
          <a:bodyPr/>
          <a:lstStyle/>
          <a:p>
            <a:r>
              <a:rPr lang="en-US" altLang="zh-CN" sz="4000">
                <a:solidFill>
                  <a:srgbClr val="4D4D4D"/>
                </a:solidFill>
                <a:ea typeface="宋体" panose="02010600030101010101" pitchFamily="2" charset="-122"/>
              </a:rPr>
              <a:t>Web</a:t>
            </a:r>
            <a:r>
              <a:rPr lang="zh-CN" altLang="en-US" sz="4000">
                <a:solidFill>
                  <a:srgbClr val="4D4D4D"/>
                </a:solidFill>
                <a:ea typeface="宋体" panose="02010600030101010101" pitchFamily="2" charset="-122"/>
              </a:rPr>
              <a:t>网站架构演变</a:t>
            </a:r>
            <a:endParaRPr lang="zh-CN" altLang="en-US" sz="4000">
              <a:solidFill>
                <a:srgbClr val="4D4D4D"/>
              </a:solidFill>
              <a:ea typeface="宋体" panose="02010600030101010101" pitchFamily="2" charset="-122"/>
            </a:endParaRPr>
          </a:p>
        </p:txBody>
      </p:sp>
      <p:sp>
        <p:nvSpPr>
          <p:cNvPr id="60419" name="Rectangle 3"/>
          <p:cNvSpPr>
            <a:spLocks noGrp="1" noChangeArrowheads="1"/>
          </p:cNvSpPr>
          <p:nvPr>
            <p:ph type="body" idx="1"/>
          </p:nvPr>
        </p:nvSpPr>
        <p:spPr>
          <a:xfrm>
            <a:off x="1981200" y="882650"/>
            <a:ext cx="6934200" cy="5989955"/>
          </a:xfrm>
        </p:spPr>
        <p:txBody>
          <a:bodyPr/>
          <a:lstStyle/>
          <a:p>
            <a:pPr marL="0" indent="0">
              <a:lnSpc>
                <a:spcPct val="80000"/>
              </a:lnSpc>
              <a:buNone/>
            </a:pPr>
            <a:r>
              <a:rPr lang="en-US" altLang="ko-KR" sz="1800" b="1">
                <a:solidFill>
                  <a:srgbClr val="4D4D4D"/>
                </a:solidFill>
                <a:latin typeface="Verdana" panose="020B0604030504040204" pitchFamily="34" charset="0"/>
                <a:ea typeface="Gulim" panose="020B0600000101010101" charset="-127"/>
                <a:sym typeface="+mn-ea"/>
              </a:rPr>
              <a:t>阶段九、引入消息中间件</a:t>
            </a:r>
            <a:endParaRPr lang="en-US" altLang="ko-KR" sz="1800" b="1">
              <a:solidFill>
                <a:srgbClr val="4D4D4D"/>
              </a:solidFill>
              <a:latin typeface="Verdana" panose="020B0604030504040204" pitchFamily="34" charset="0"/>
              <a:ea typeface="Gulim" panose="020B0600000101010101" charset="-127"/>
              <a:sym typeface="+mn-ea"/>
            </a:endParaRPr>
          </a:p>
          <a:p>
            <a:pPr marL="0" indent="0">
              <a:lnSpc>
                <a:spcPct val="80000"/>
              </a:lnSpc>
              <a:buNone/>
            </a:pPr>
            <a:r>
              <a:rPr lang="en-US" altLang="ko-KR" sz="1800" b="1">
                <a:solidFill>
                  <a:srgbClr val="4D4D4D"/>
                </a:solidFill>
                <a:latin typeface="Verdana" panose="020B0604030504040204" pitchFamily="34" charset="0"/>
                <a:ea typeface="Gulim" panose="020B0600000101010101" charset="-127"/>
              </a:rPr>
              <a:t>   </a:t>
            </a:r>
            <a:endParaRPr lang="en-US" altLang="ko-KR" sz="1800" b="1">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b="1">
                <a:solidFill>
                  <a:srgbClr val="4D4D4D"/>
                </a:solidFill>
                <a:latin typeface="Verdana" panose="020B0604030504040204" pitchFamily="34" charset="0"/>
                <a:ea typeface="Gulim" panose="020B0600000101010101" charset="-127"/>
              </a:rPr>
              <a:t>    </a:t>
            </a:r>
            <a:r>
              <a:rPr lang="en-US" altLang="ko-KR" sz="1800">
                <a:solidFill>
                  <a:srgbClr val="4D4D4D"/>
                </a:solidFill>
                <a:latin typeface="Verdana" panose="020B0604030504040204" pitchFamily="34" charset="0"/>
                <a:ea typeface="Gulim" panose="020B0600000101010101" charset="-127"/>
              </a:rPr>
              <a:t>随着网站的继续发展，我们的系统中可能出现不同语言开发的子模块和部署在不同平台的子系统。此时我们需要一个平台来传递可靠的，与平台和语言无关的数据，并且能够把负载均衡透明化，能在调用过程中收集调用数据并分析之，推测出网站的访问增长率等等一系列需求，对于网站应该如何成长做出预测。开源消息中间件有阿里的dubbo，可以搭配Google开源的分布式程序协调服务zookeeper实现服务器的注册与发现。</a:t>
            </a: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r>
              <a:rPr lang="en-US" altLang="zh-CN" sz="1800">
                <a:solidFill>
                  <a:srgbClr val="4D4D4D"/>
                </a:solidFill>
                <a:ea typeface="宋体" panose="02010600030101010101" pitchFamily="2" charset="-122"/>
              </a:rPr>
              <a:t>        </a:t>
            </a:r>
            <a:endParaRPr lang="en-US" altLang="zh-CN" sz="1800">
              <a:solidFill>
                <a:srgbClr val="4D4D4D"/>
              </a:solidFill>
              <a:ea typeface="宋体" panose="02010600030101010101" pitchFamily="2" charset="-122"/>
            </a:endParaRPr>
          </a:p>
        </p:txBody>
      </p:sp>
      <p:sp>
        <p:nvSpPr>
          <p:cNvPr id="4" name="矩形 3"/>
          <p:cNvSpPr/>
          <p:nvPr/>
        </p:nvSpPr>
        <p:spPr>
          <a:xfrm>
            <a:off x="1907704" y="44624"/>
            <a:ext cx="86409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166370"/>
            <a:ext cx="6934200" cy="715963"/>
          </a:xfrm>
        </p:spPr>
        <p:txBody>
          <a:bodyPr/>
          <a:lstStyle/>
          <a:p>
            <a:r>
              <a:rPr lang="en-US" altLang="zh-CN" sz="4000">
                <a:solidFill>
                  <a:srgbClr val="4D4D4D"/>
                </a:solidFill>
                <a:ea typeface="宋体" panose="02010600030101010101" pitchFamily="2" charset="-122"/>
              </a:rPr>
              <a:t>Web</a:t>
            </a:r>
            <a:r>
              <a:rPr lang="zh-CN" altLang="en-US" sz="4000">
                <a:solidFill>
                  <a:srgbClr val="4D4D4D"/>
                </a:solidFill>
                <a:ea typeface="宋体" panose="02010600030101010101" pitchFamily="2" charset="-122"/>
              </a:rPr>
              <a:t>网站架构演变</a:t>
            </a:r>
            <a:endParaRPr lang="zh-CN" altLang="en-US" sz="4000">
              <a:solidFill>
                <a:srgbClr val="4D4D4D"/>
              </a:solidFill>
              <a:ea typeface="宋体" panose="02010600030101010101" pitchFamily="2" charset="-122"/>
            </a:endParaRPr>
          </a:p>
        </p:txBody>
      </p:sp>
      <p:sp>
        <p:nvSpPr>
          <p:cNvPr id="60419" name="Rectangle 3"/>
          <p:cNvSpPr>
            <a:spLocks noGrp="1" noChangeArrowheads="1"/>
          </p:cNvSpPr>
          <p:nvPr>
            <p:ph type="body" idx="1"/>
          </p:nvPr>
        </p:nvSpPr>
        <p:spPr>
          <a:xfrm>
            <a:off x="1981200" y="882650"/>
            <a:ext cx="6934200" cy="5989955"/>
          </a:xfrm>
        </p:spPr>
        <p:txBody>
          <a:bodyPr/>
          <a:lstStyle/>
          <a:p>
            <a:pPr marL="0" indent="0">
              <a:lnSpc>
                <a:spcPct val="80000"/>
              </a:lnSpc>
              <a:buNone/>
            </a:pPr>
            <a:r>
              <a:rPr lang="en-US" altLang="ko-KR" sz="1800" b="1">
                <a:solidFill>
                  <a:srgbClr val="4D4D4D"/>
                </a:solidFill>
                <a:latin typeface="Verdana" panose="020B0604030504040204" pitchFamily="34" charset="0"/>
                <a:ea typeface="Gulim" panose="020B0600000101010101" charset="-127"/>
                <a:sym typeface="+mn-ea"/>
              </a:rPr>
              <a:t>阶段九、引入消息中间件</a:t>
            </a:r>
            <a:endParaRPr lang="en-US" altLang="ko-KR" sz="1800" b="1">
              <a:solidFill>
                <a:srgbClr val="4D4D4D"/>
              </a:solidFill>
              <a:latin typeface="Verdana" panose="020B0604030504040204" pitchFamily="34" charset="0"/>
              <a:ea typeface="Gulim" panose="020B0600000101010101" charset="-127"/>
              <a:sym typeface="+mn-ea"/>
            </a:endParaRPr>
          </a:p>
          <a:p>
            <a:pPr marL="0" indent="0">
              <a:lnSpc>
                <a:spcPct val="80000"/>
              </a:lnSpc>
              <a:buNone/>
            </a:pPr>
            <a:r>
              <a:rPr lang="en-US" altLang="ko-KR" sz="1800" b="1">
                <a:solidFill>
                  <a:srgbClr val="4D4D4D"/>
                </a:solidFill>
                <a:latin typeface="Verdana" panose="020B0604030504040204" pitchFamily="34" charset="0"/>
                <a:ea typeface="Gulim" panose="020B0600000101010101" charset="-127"/>
              </a:rPr>
              <a:t>   </a:t>
            </a:r>
            <a:endParaRPr lang="en-US" altLang="ko-KR" sz="1800" b="1">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b="1">
                <a:solidFill>
                  <a:srgbClr val="4D4D4D"/>
                </a:solidFill>
                <a:latin typeface="Verdana" panose="020B0604030504040204" pitchFamily="34" charset="0"/>
                <a:ea typeface="Gulim" panose="020B0600000101010101" charset="-127"/>
              </a:rPr>
              <a:t>    </a:t>
            </a: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r>
              <a:rPr lang="en-US" altLang="zh-CN" sz="1800">
                <a:solidFill>
                  <a:srgbClr val="4D4D4D"/>
                </a:solidFill>
                <a:ea typeface="宋体" panose="02010600030101010101" pitchFamily="2" charset="-122"/>
              </a:rPr>
              <a:t>        </a:t>
            </a:r>
            <a:endParaRPr lang="en-US" altLang="zh-CN" sz="1800">
              <a:solidFill>
                <a:srgbClr val="4D4D4D"/>
              </a:solidFill>
              <a:ea typeface="宋体" panose="02010600030101010101" pitchFamily="2" charset="-122"/>
            </a:endParaRPr>
          </a:p>
        </p:txBody>
      </p:sp>
      <p:sp>
        <p:nvSpPr>
          <p:cNvPr id="4" name="矩形 3"/>
          <p:cNvSpPr/>
          <p:nvPr/>
        </p:nvSpPr>
        <p:spPr>
          <a:xfrm>
            <a:off x="1907704" y="44624"/>
            <a:ext cx="86409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stretch>
            <a:fillRect/>
          </a:stretch>
        </p:blipFill>
        <p:spPr>
          <a:xfrm>
            <a:off x="2221865" y="1238885"/>
            <a:ext cx="6336665" cy="552704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p:cNvSpPr>
            <a:spLocks noGrp="1" noChangeArrowheads="1"/>
          </p:cNvSpPr>
          <p:nvPr>
            <p:ph type="title"/>
          </p:nvPr>
        </p:nvSpPr>
        <p:spPr>
          <a:xfrm>
            <a:off x="1066800" y="1617663"/>
            <a:ext cx="7315200" cy="715962"/>
          </a:xfrm>
          <a:extLst>
            <a:ext uri="{AF507438-7753-43E0-B8FC-AC1667EBCBE1}">
              <a14:hiddenEffects xmlns:a14="http://schemas.microsoft.com/office/drawing/2010/main">
                <a:effectLst>
                  <a:outerShdw dist="17961" dir="2700000" algn="ctr" rotWithShape="0">
                    <a:schemeClr val="bg2"/>
                  </a:outerShdw>
                </a:effectLst>
              </a14:hiddenEffects>
            </a:ext>
          </a:extLst>
        </p:spPr>
        <p:txBody>
          <a:bodyPr/>
          <a:lstStyle/>
          <a:p>
            <a:r>
              <a:rPr lang="zh-CN" altLang="ru-RU" sz="3800">
                <a:ea typeface="宋体" panose="02010600030101010101" pitchFamily="2" charset="-122"/>
              </a:rPr>
              <a:t>淘宝</a:t>
            </a:r>
            <a:r>
              <a:rPr lang="en-US" altLang="zh-CN" sz="3800">
                <a:ea typeface="宋体" panose="02010600030101010101" pitchFamily="2" charset="-122"/>
              </a:rPr>
              <a:t>Web</a:t>
            </a:r>
            <a:r>
              <a:rPr lang="zh-CN" altLang="en-US" sz="3800">
                <a:ea typeface="宋体" panose="02010600030101010101" pitchFamily="2" charset="-122"/>
              </a:rPr>
              <a:t>架构演变</a:t>
            </a:r>
            <a:endParaRPr lang="zh-CN" altLang="en-US" sz="3800">
              <a:ea typeface="宋体" panose="02010600030101010101" pitchFamily="2" charset="-122"/>
            </a:endParaRPr>
          </a:p>
        </p:txBody>
      </p:sp>
      <p:sp>
        <p:nvSpPr>
          <p:cNvPr id="17413" name="Rectangle 5"/>
          <p:cNvSpPr>
            <a:spLocks noGrp="1" noChangeArrowheads="1"/>
          </p:cNvSpPr>
          <p:nvPr>
            <p:ph type="body" idx="1"/>
          </p:nvPr>
        </p:nvSpPr>
        <p:spPr>
          <a:xfrm>
            <a:off x="1066800" y="2438400"/>
            <a:ext cx="7315200" cy="4191000"/>
          </a:xfrm>
        </p:spPr>
        <p:txBody>
          <a:bodyPr/>
          <a:lstStyle/>
          <a:p>
            <a:pPr>
              <a:lnSpc>
                <a:spcPct val="80000"/>
              </a:lnSpc>
            </a:pPr>
            <a:r>
              <a:rPr lang="zh-CN" altLang="en-US" sz="2000">
                <a:latin typeface="Verdana" panose="020B0604030504040204" pitchFamily="34" charset="0"/>
                <a:ea typeface="宋体" panose="02010600030101010101" pitchFamily="2" charset="-122"/>
              </a:rPr>
              <a:t>阶段一、个人网站</a:t>
            </a:r>
            <a:endParaRPr lang="zh-CN" altLang="en-US" sz="2000">
              <a:latin typeface="Verdana" panose="020B0604030504040204" pitchFamily="34" charset="0"/>
              <a:ea typeface="宋体" panose="02010600030101010101" pitchFamily="2" charset="-122"/>
            </a:endParaRPr>
          </a:p>
          <a:p>
            <a:pPr>
              <a:lnSpc>
                <a:spcPct val="80000"/>
              </a:lnSpc>
            </a:pPr>
            <a:endParaRPr lang="en-US" altLang="ko-KR" sz="2000">
              <a:solidFill>
                <a:srgbClr val="4D4D4D"/>
              </a:solidFill>
              <a:latin typeface="Verdana" panose="020B0604030504040204" pitchFamily="34" charset="0"/>
              <a:ea typeface="Gulim" panose="020B0600000101010101" charset="-127"/>
              <a:sym typeface="+mn-ea"/>
            </a:endParaRPr>
          </a:p>
          <a:p>
            <a:pPr>
              <a:lnSpc>
                <a:spcPct val="80000"/>
              </a:lnSpc>
            </a:pPr>
            <a:r>
              <a:rPr lang="en-US" altLang="ko-KR" sz="2000">
                <a:solidFill>
                  <a:srgbClr val="4D4D4D"/>
                </a:solidFill>
                <a:latin typeface="Verdana" panose="020B0604030504040204" pitchFamily="34" charset="0"/>
                <a:ea typeface="Gulim" panose="020B0600000101010101" charset="-127"/>
                <a:sym typeface="+mn-ea"/>
              </a:rPr>
              <a:t>阶段二、</a:t>
            </a:r>
            <a:r>
              <a:rPr lang="zh-CN" altLang="en-US" sz="2000">
                <a:solidFill>
                  <a:srgbClr val="4D4D4D"/>
                </a:solidFill>
                <a:latin typeface="Verdana" panose="020B0604030504040204" pitchFamily="34" charset="0"/>
                <a:ea typeface="宋体" panose="02010600030101010101" pitchFamily="2" charset="-122"/>
                <a:sym typeface="+mn-ea"/>
              </a:rPr>
              <a:t>换</a:t>
            </a:r>
            <a:r>
              <a:rPr lang="en-US" altLang="zh-CN" sz="2000">
                <a:solidFill>
                  <a:srgbClr val="4D4D4D"/>
                </a:solidFill>
                <a:latin typeface="Verdana" panose="020B0604030504040204" pitchFamily="34" charset="0"/>
                <a:ea typeface="宋体" panose="02010600030101010101" pitchFamily="2" charset="-122"/>
                <a:sym typeface="+mn-ea"/>
              </a:rPr>
              <a:t>Oracle</a:t>
            </a:r>
            <a:r>
              <a:rPr lang="zh-CN" altLang="en-US" sz="2000">
                <a:solidFill>
                  <a:srgbClr val="4D4D4D"/>
                </a:solidFill>
                <a:latin typeface="Verdana" panose="020B0604030504040204" pitchFamily="34" charset="0"/>
                <a:ea typeface="宋体" panose="02010600030101010101" pitchFamily="2" charset="-122"/>
                <a:sym typeface="+mn-ea"/>
              </a:rPr>
              <a:t>数据库</a:t>
            </a:r>
            <a:endParaRPr lang="zh-CN" altLang="en-US" sz="2000">
              <a:solidFill>
                <a:srgbClr val="4D4D4D"/>
              </a:solidFill>
              <a:latin typeface="Verdana" panose="020B0604030504040204" pitchFamily="34" charset="0"/>
              <a:ea typeface="宋体" panose="02010600030101010101" pitchFamily="2" charset="-122"/>
              <a:sym typeface="+mn-ea"/>
            </a:endParaRPr>
          </a:p>
          <a:p>
            <a:pPr>
              <a:lnSpc>
                <a:spcPct val="80000"/>
              </a:lnSpc>
            </a:pPr>
            <a:endParaRPr lang="zh-CN" altLang="en-US" sz="2000">
              <a:solidFill>
                <a:srgbClr val="4D4D4D"/>
              </a:solidFill>
              <a:latin typeface="Verdana" panose="020B0604030504040204" pitchFamily="34" charset="0"/>
              <a:ea typeface="宋体" panose="02010600030101010101" pitchFamily="2" charset="-122"/>
              <a:sym typeface="+mn-ea"/>
            </a:endParaRPr>
          </a:p>
          <a:p>
            <a:pPr>
              <a:lnSpc>
                <a:spcPct val="80000"/>
              </a:lnSpc>
            </a:pPr>
            <a:r>
              <a:rPr lang="en-US" altLang="ko-KR" sz="2000">
                <a:latin typeface="Verdana" panose="020B0604030504040204" pitchFamily="34" charset="0"/>
                <a:ea typeface="Gulim" panose="020B0600000101010101" charset="-127"/>
              </a:rPr>
              <a:t>阶段三、JAVA</a:t>
            </a:r>
            <a:r>
              <a:rPr lang="zh-CN" altLang="en-US" sz="2000">
                <a:latin typeface="Verdana" panose="020B0604030504040204" pitchFamily="34" charset="0"/>
                <a:ea typeface="宋体" panose="02010600030101010101" pitchFamily="2" charset="-122"/>
              </a:rPr>
              <a:t>时代：脱胎换骨</a:t>
            </a:r>
            <a:endParaRPr lang="zh-CN" altLang="en-US" sz="2000">
              <a:latin typeface="Verdana" panose="020B0604030504040204" pitchFamily="34" charset="0"/>
              <a:ea typeface="宋体" panose="02010600030101010101" pitchFamily="2" charset="-122"/>
            </a:endParaRPr>
          </a:p>
          <a:p>
            <a:pPr>
              <a:lnSpc>
                <a:spcPct val="80000"/>
              </a:lnSpc>
            </a:pPr>
            <a:endParaRPr lang="zh-CN" altLang="en-US" sz="2000">
              <a:latin typeface="Verdana" panose="020B0604030504040204" pitchFamily="34" charset="0"/>
              <a:ea typeface="宋体" panose="02010600030101010101" pitchFamily="2" charset="-122"/>
            </a:endParaRPr>
          </a:p>
          <a:p>
            <a:pPr>
              <a:lnSpc>
                <a:spcPct val="80000"/>
              </a:lnSpc>
            </a:pPr>
            <a:r>
              <a:rPr lang="zh-CN" altLang="en-US" sz="2000">
                <a:ea typeface="宋体" panose="02010600030101010101" pitchFamily="2" charset="-122"/>
              </a:rPr>
              <a:t>阶段四、</a:t>
            </a:r>
            <a:r>
              <a:rPr lang="en-US" altLang="zh-CN" sz="2000">
                <a:ea typeface="宋体" panose="02010600030101010101" pitchFamily="2" charset="-122"/>
              </a:rPr>
              <a:t>JAVA</a:t>
            </a:r>
            <a:r>
              <a:rPr lang="zh-CN" altLang="en-US" sz="2000">
                <a:ea typeface="宋体" panose="02010600030101010101" pitchFamily="2" charset="-122"/>
              </a:rPr>
              <a:t>时代：坚若磐石</a:t>
            </a:r>
            <a:endParaRPr lang="zh-CN" altLang="en-US" sz="2000">
              <a:ea typeface="宋体" panose="02010600030101010101" pitchFamily="2" charset="-122"/>
            </a:endParaRPr>
          </a:p>
          <a:p>
            <a:pPr>
              <a:lnSpc>
                <a:spcPct val="80000"/>
              </a:lnSpc>
            </a:pPr>
            <a:endParaRPr lang="zh-CN" altLang="en-US" sz="2000">
              <a:ea typeface="宋体" panose="02010600030101010101" pitchFamily="2" charset="-122"/>
            </a:endParaRPr>
          </a:p>
          <a:p>
            <a:pPr>
              <a:lnSpc>
                <a:spcPct val="80000"/>
              </a:lnSpc>
            </a:pPr>
            <a:r>
              <a:rPr lang="ru-RU" sz="2000"/>
              <a:t>阶段五、</a:t>
            </a:r>
            <a:r>
              <a:rPr sz="2000">
                <a:solidFill>
                  <a:srgbClr val="4D4D4D"/>
                </a:solidFill>
                <a:latin typeface="Verdana" panose="020B0604030504040204" pitchFamily="34" charset="0"/>
                <a:ea typeface="宋体" panose="02010600030101010101" pitchFamily="2" charset="-122"/>
                <a:sym typeface="+mn-ea"/>
              </a:rPr>
              <a:t>分布式时代：服务化</a:t>
            </a:r>
            <a:endParaRPr lang="ru-RU" sz="20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191135"/>
            <a:ext cx="6934200" cy="715963"/>
          </a:xfrm>
        </p:spPr>
        <p:txBody>
          <a:bodyPr/>
          <a:lstStyle/>
          <a:p>
            <a:r>
              <a:rPr lang="en-US" altLang="zh-CN" sz="4000">
                <a:solidFill>
                  <a:srgbClr val="4D4D4D"/>
                </a:solidFill>
                <a:ea typeface="宋体" panose="02010600030101010101" pitchFamily="2" charset="-122"/>
              </a:rPr>
              <a:t>Web</a:t>
            </a:r>
            <a:r>
              <a:rPr lang="zh-CN" altLang="en-US" sz="4000">
                <a:solidFill>
                  <a:srgbClr val="4D4D4D"/>
                </a:solidFill>
                <a:ea typeface="宋体" panose="02010600030101010101" pitchFamily="2" charset="-122"/>
              </a:rPr>
              <a:t>网站架构演变</a:t>
            </a:r>
            <a:endParaRPr lang="zh-CN" altLang="en-US" sz="4000">
              <a:solidFill>
                <a:srgbClr val="4D4D4D"/>
              </a:solidFill>
              <a:ea typeface="宋体" panose="02010600030101010101" pitchFamily="2" charset="-122"/>
            </a:endParaRPr>
          </a:p>
        </p:txBody>
      </p:sp>
      <p:sp>
        <p:nvSpPr>
          <p:cNvPr id="60419" name="Rectangle 3"/>
          <p:cNvSpPr>
            <a:spLocks noGrp="1" noChangeArrowheads="1"/>
          </p:cNvSpPr>
          <p:nvPr>
            <p:ph type="body" idx="1"/>
          </p:nvPr>
        </p:nvSpPr>
        <p:spPr>
          <a:xfrm>
            <a:off x="1981200" y="998220"/>
            <a:ext cx="6934200" cy="5734050"/>
          </a:xfrm>
        </p:spPr>
        <p:txBody>
          <a:bodyPr/>
          <a:lstStyle/>
          <a:p>
            <a:pPr marL="0" indent="0">
              <a:lnSpc>
                <a:spcPct val="80000"/>
              </a:lnSpc>
              <a:buNone/>
            </a:pPr>
            <a:r>
              <a:rPr lang="en-US" altLang="ko-KR" sz="1800" b="1">
                <a:solidFill>
                  <a:srgbClr val="4D4D4D"/>
                </a:solidFill>
                <a:latin typeface="Verdana" panose="020B0604030504040204" pitchFamily="34" charset="0"/>
                <a:ea typeface="Gulim" panose="020B0600000101010101" charset="-127"/>
              </a:rPr>
              <a:t>    阶段一、单机构建网站</a:t>
            </a:r>
            <a:endParaRPr lang="en-US" altLang="ko-KR" sz="1800" b="1">
              <a:solidFill>
                <a:srgbClr val="4D4D4D"/>
              </a:solidFill>
              <a:latin typeface="Verdana" panose="020B0604030504040204" pitchFamily="34" charset="0"/>
              <a:ea typeface="Gulim" panose="020B0600000101010101" charset="-127"/>
            </a:endParaRPr>
          </a:p>
          <a:p>
            <a:pPr>
              <a:lnSpc>
                <a:spcPct val="80000"/>
              </a:lnSpc>
            </a:pP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a:solidFill>
                  <a:srgbClr val="4D4D4D"/>
                </a:solidFill>
                <a:latin typeface="Verdana" panose="020B0604030504040204" pitchFamily="34" charset="0"/>
                <a:ea typeface="Gulim" panose="020B0600000101010101" charset="-127"/>
              </a:rPr>
              <a:t>    网站的初期，我们经常会在单机上跑我们所有的程序和软件。此时我们使用一个容器，如tomcat、jetty、jboss，然后直接使用JSP/servlet技术，或者使用一些开源的框架如maven+spring+struct+hibernate、maven+spring+springmvc+mybatis；最后再选择一个数据库管理系统来存储数据，如mysql、sqlserver、oracle，然后通过JDBC进行数据库的连接和操作。</a:t>
            </a:r>
            <a:endParaRPr lang="en-US" altLang="ko-KR" sz="1800">
              <a:solidFill>
                <a:srgbClr val="4D4D4D"/>
              </a:solidFill>
              <a:latin typeface="Verdana" panose="020B0604030504040204" pitchFamily="34" charset="0"/>
              <a:ea typeface="Gulim" panose="020B0600000101010101" charset="-127"/>
            </a:endParaRPr>
          </a:p>
          <a:p>
            <a:pPr>
              <a:lnSpc>
                <a:spcPct val="80000"/>
              </a:lnSpc>
            </a:pPr>
            <a:endParaRPr lang="en-US" altLang="ko-KR" sz="1800">
              <a:solidFill>
                <a:srgbClr val="4D4D4D"/>
              </a:solidFill>
              <a:latin typeface="Verdana" panose="020B0604030504040204" pitchFamily="34" charset="0"/>
              <a:ea typeface="Gulim" panose="020B0600000101010101" charset="-127"/>
            </a:endParaRPr>
          </a:p>
          <a:p>
            <a:pPr>
              <a:lnSpc>
                <a:spcPct val="80000"/>
              </a:lnSpc>
            </a:pPr>
            <a:endParaRPr lang="en-US" altLang="zh-CN" sz="1800">
              <a:solidFill>
                <a:srgbClr val="4D4D4D"/>
              </a:solidFill>
              <a:ea typeface="宋体" panose="02010600030101010101" pitchFamily="2" charset="-122"/>
            </a:endParaRPr>
          </a:p>
          <a:p>
            <a:pPr>
              <a:lnSpc>
                <a:spcPct val="80000"/>
              </a:lnSpc>
            </a:pPr>
            <a:endParaRPr lang="en-US" altLang="zh-CN" sz="1800">
              <a:solidFill>
                <a:srgbClr val="4D4D4D"/>
              </a:solidFill>
              <a:ea typeface="宋体" panose="02010600030101010101" pitchFamily="2" charset="-122"/>
            </a:endParaRPr>
          </a:p>
        </p:txBody>
      </p:sp>
      <p:sp>
        <p:nvSpPr>
          <p:cNvPr id="4" name="矩形 3"/>
          <p:cNvSpPr/>
          <p:nvPr/>
        </p:nvSpPr>
        <p:spPr>
          <a:xfrm>
            <a:off x="1907704" y="44624"/>
            <a:ext cx="86409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stretch>
            <a:fillRect/>
          </a:stretch>
        </p:blipFill>
        <p:spPr>
          <a:xfrm>
            <a:off x="4087495" y="3931285"/>
            <a:ext cx="1809750" cy="2276475"/>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166370"/>
            <a:ext cx="6934200" cy="715963"/>
          </a:xfrm>
        </p:spPr>
        <p:txBody>
          <a:bodyPr/>
          <a:lstStyle/>
          <a:p>
            <a:r>
              <a:rPr lang="zh-CN" altLang="en-US" sz="4000">
                <a:solidFill>
                  <a:srgbClr val="4D4D4D"/>
                </a:solidFill>
                <a:ea typeface="宋体" panose="02010600030101010101" pitchFamily="2" charset="-122"/>
              </a:rPr>
              <a:t>淘宝</a:t>
            </a:r>
            <a:r>
              <a:rPr lang="en-US" altLang="zh-CN" sz="4000">
                <a:solidFill>
                  <a:srgbClr val="4D4D4D"/>
                </a:solidFill>
                <a:ea typeface="宋体" panose="02010600030101010101" pitchFamily="2" charset="-122"/>
              </a:rPr>
              <a:t>Web</a:t>
            </a:r>
            <a:r>
              <a:rPr lang="zh-CN" altLang="en-US" sz="4000">
                <a:solidFill>
                  <a:srgbClr val="4D4D4D"/>
                </a:solidFill>
                <a:ea typeface="宋体" panose="02010600030101010101" pitchFamily="2" charset="-122"/>
              </a:rPr>
              <a:t>架构演变</a:t>
            </a:r>
            <a:endParaRPr lang="zh-CN" altLang="en-US" sz="4000">
              <a:solidFill>
                <a:srgbClr val="4D4D4D"/>
              </a:solidFill>
              <a:ea typeface="宋体" panose="02010600030101010101" pitchFamily="2" charset="-122"/>
            </a:endParaRPr>
          </a:p>
        </p:txBody>
      </p:sp>
      <p:sp>
        <p:nvSpPr>
          <p:cNvPr id="60419" name="Rectangle 3"/>
          <p:cNvSpPr>
            <a:spLocks noGrp="1" noChangeArrowheads="1"/>
          </p:cNvSpPr>
          <p:nvPr>
            <p:ph type="body" idx="1"/>
          </p:nvPr>
        </p:nvSpPr>
        <p:spPr>
          <a:xfrm>
            <a:off x="1981200" y="882650"/>
            <a:ext cx="6934200" cy="5989955"/>
          </a:xfrm>
        </p:spPr>
        <p:txBody>
          <a:bodyPr/>
          <a:lstStyle/>
          <a:p>
            <a:pPr marL="0" indent="0">
              <a:lnSpc>
                <a:spcPct val="80000"/>
              </a:lnSpc>
              <a:buNone/>
            </a:pPr>
            <a:r>
              <a:rPr lang="zh-CN" altLang="en-US" sz="1800" b="1">
                <a:solidFill>
                  <a:srgbClr val="4D4D4D"/>
                </a:solidFill>
                <a:latin typeface="Verdana" panose="020B0604030504040204" pitchFamily="34" charset="0"/>
                <a:ea typeface="宋体" panose="02010600030101010101" pitchFamily="2" charset="-122"/>
                <a:sym typeface="+mn-ea"/>
              </a:rPr>
              <a:t>阶段一、个人网站</a:t>
            </a:r>
            <a:endParaRPr lang="zh-CN" altLang="en-US" sz="1800" b="1">
              <a:solidFill>
                <a:srgbClr val="4D4D4D"/>
              </a:solidFill>
              <a:latin typeface="Verdana" panose="020B0604030504040204" pitchFamily="34" charset="0"/>
              <a:ea typeface="宋体" panose="02010600030101010101" pitchFamily="2" charset="-122"/>
              <a:sym typeface="+mn-ea"/>
            </a:endParaRPr>
          </a:p>
          <a:p>
            <a:pPr marL="0" indent="0">
              <a:lnSpc>
                <a:spcPct val="80000"/>
              </a:lnSpc>
              <a:buNone/>
            </a:pPr>
            <a:r>
              <a:rPr lang="en-US" altLang="ko-KR" sz="1800" b="1">
                <a:solidFill>
                  <a:srgbClr val="4D4D4D"/>
                </a:solidFill>
                <a:latin typeface="Verdana" panose="020B0604030504040204" pitchFamily="34" charset="0"/>
                <a:ea typeface="Gulim" panose="020B0600000101010101" charset="-127"/>
              </a:rPr>
              <a:t>   </a:t>
            </a:r>
            <a:endParaRPr lang="en-US" altLang="ko-KR" sz="1800" b="1">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a:solidFill>
                  <a:srgbClr val="4D4D4D"/>
                </a:solidFill>
                <a:latin typeface="Verdana" panose="020B0604030504040204" pitchFamily="34" charset="0"/>
                <a:ea typeface="Gulim" panose="020B0600000101010101" charset="-127"/>
              </a:rPr>
              <a:t>    从一个美国人那里买来的一个网站系统，这个系统的名字叫做 PHPAuction</a:t>
            </a: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b="1">
                <a:solidFill>
                  <a:srgbClr val="4D4D4D"/>
                </a:solidFill>
                <a:latin typeface="Verdana" panose="020B0604030504040204" pitchFamily="34" charset="0"/>
                <a:ea typeface="Gulim" panose="020B0600000101010101" charset="-127"/>
              </a:rPr>
              <a:t>    </a:t>
            </a:r>
            <a:r>
              <a:rPr lang="zh-CN" altLang="en-US" sz="1800" b="1">
                <a:solidFill>
                  <a:srgbClr val="4D4D4D"/>
                </a:solidFill>
                <a:latin typeface="Verdana" panose="020B0604030504040204" pitchFamily="34" charset="0"/>
                <a:ea typeface="宋体" panose="02010600030101010101" pitchFamily="2" charset="-122"/>
              </a:rPr>
              <a:t>问题：</a:t>
            </a:r>
            <a:r>
              <a:rPr lang="zh-CN" altLang="en-US" sz="1800">
                <a:solidFill>
                  <a:srgbClr val="4D4D4D"/>
                </a:solidFill>
                <a:latin typeface="Verdana" panose="020B0604030504040204" pitchFamily="34" charset="0"/>
                <a:ea typeface="宋体" panose="02010600030101010101" pitchFamily="2" charset="-122"/>
              </a:rPr>
              <a:t>MySQL 当时是第 4 版的，我们用的是默认的存储引擎 MyISAM，这种类型读数据的时候会把表锁住，尤其是主库往从库上面写数据的时候，会对主库产生大量的读操作，使得主库性能急剧下降</a:t>
            </a:r>
            <a:endParaRPr lang="zh-CN" altLang="en-US" sz="1800">
              <a:solidFill>
                <a:srgbClr val="4D4D4D"/>
              </a:solidFill>
              <a:latin typeface="Verdana" panose="020B0604030504040204" pitchFamily="34" charset="0"/>
              <a:ea typeface="宋体" panose="02010600030101010101" pitchFamily="2" charset="-122"/>
            </a:endParaRPr>
          </a:p>
          <a:p>
            <a:pPr marL="0" indent="0">
              <a:lnSpc>
                <a:spcPct val="80000"/>
              </a:lnSpc>
              <a:buNone/>
            </a:pPr>
            <a:r>
              <a:rPr lang="en-US" altLang="zh-CN" sz="1800">
                <a:solidFill>
                  <a:srgbClr val="4D4D4D"/>
                </a:solidFill>
                <a:ea typeface="宋体" panose="02010600030101010101" pitchFamily="2" charset="-122"/>
              </a:rPr>
              <a:t>        </a:t>
            </a:r>
            <a:endParaRPr lang="en-US" altLang="zh-CN" sz="1800">
              <a:solidFill>
                <a:srgbClr val="4D4D4D"/>
              </a:solidFill>
              <a:ea typeface="宋体" panose="02010600030101010101" pitchFamily="2" charset="-122"/>
            </a:endParaRPr>
          </a:p>
        </p:txBody>
      </p:sp>
      <p:sp>
        <p:nvSpPr>
          <p:cNvPr id="4" name="矩形 3"/>
          <p:cNvSpPr/>
          <p:nvPr/>
        </p:nvSpPr>
        <p:spPr>
          <a:xfrm>
            <a:off x="1907704" y="44624"/>
            <a:ext cx="86409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3707765" y="2816860"/>
            <a:ext cx="3241040" cy="291020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166370"/>
            <a:ext cx="6934200" cy="715963"/>
          </a:xfrm>
        </p:spPr>
        <p:txBody>
          <a:bodyPr/>
          <a:lstStyle/>
          <a:p>
            <a:r>
              <a:rPr lang="zh-CN" altLang="en-US" sz="4000">
                <a:solidFill>
                  <a:srgbClr val="4D4D4D"/>
                </a:solidFill>
                <a:ea typeface="宋体" panose="02010600030101010101" pitchFamily="2" charset="-122"/>
              </a:rPr>
              <a:t>淘宝</a:t>
            </a:r>
            <a:r>
              <a:rPr lang="en-US" altLang="zh-CN" sz="4000">
                <a:solidFill>
                  <a:srgbClr val="4D4D4D"/>
                </a:solidFill>
                <a:ea typeface="宋体" panose="02010600030101010101" pitchFamily="2" charset="-122"/>
              </a:rPr>
              <a:t>Web</a:t>
            </a:r>
            <a:r>
              <a:rPr lang="zh-CN" altLang="en-US" sz="4000">
                <a:solidFill>
                  <a:srgbClr val="4D4D4D"/>
                </a:solidFill>
                <a:ea typeface="宋体" panose="02010600030101010101" pitchFamily="2" charset="-122"/>
              </a:rPr>
              <a:t>架构演变</a:t>
            </a:r>
            <a:endParaRPr lang="zh-CN" altLang="en-US" sz="4000">
              <a:solidFill>
                <a:srgbClr val="4D4D4D"/>
              </a:solidFill>
              <a:ea typeface="宋体" panose="02010600030101010101" pitchFamily="2" charset="-122"/>
            </a:endParaRPr>
          </a:p>
        </p:txBody>
      </p:sp>
      <p:sp>
        <p:nvSpPr>
          <p:cNvPr id="60419" name="Rectangle 3"/>
          <p:cNvSpPr>
            <a:spLocks noGrp="1" noChangeArrowheads="1"/>
          </p:cNvSpPr>
          <p:nvPr>
            <p:ph type="body" idx="1"/>
          </p:nvPr>
        </p:nvSpPr>
        <p:spPr>
          <a:xfrm>
            <a:off x="1981200" y="882650"/>
            <a:ext cx="6934200" cy="5989955"/>
          </a:xfrm>
        </p:spPr>
        <p:txBody>
          <a:bodyPr/>
          <a:lstStyle/>
          <a:p>
            <a:pPr marL="0" indent="0">
              <a:lnSpc>
                <a:spcPct val="80000"/>
              </a:lnSpc>
              <a:buNone/>
            </a:pPr>
            <a:r>
              <a:rPr lang="zh-CN" altLang="en-US" sz="1800" b="1">
                <a:solidFill>
                  <a:srgbClr val="4D4D4D"/>
                </a:solidFill>
                <a:latin typeface="Verdana" panose="020B0604030504040204" pitchFamily="34" charset="0"/>
                <a:ea typeface="宋体" panose="02010600030101010101" pitchFamily="2" charset="-122"/>
                <a:sym typeface="+mn-ea"/>
              </a:rPr>
              <a:t>阶段二、换</a:t>
            </a:r>
            <a:r>
              <a:rPr lang="en-US" altLang="zh-CN" sz="1800" b="1">
                <a:solidFill>
                  <a:srgbClr val="4D4D4D"/>
                </a:solidFill>
                <a:latin typeface="Verdana" panose="020B0604030504040204" pitchFamily="34" charset="0"/>
                <a:ea typeface="宋体" panose="02010600030101010101" pitchFamily="2" charset="-122"/>
                <a:sym typeface="+mn-ea"/>
              </a:rPr>
              <a:t>Oracle</a:t>
            </a:r>
            <a:r>
              <a:rPr lang="zh-CN" altLang="en-US" sz="1800" b="1">
                <a:solidFill>
                  <a:srgbClr val="4D4D4D"/>
                </a:solidFill>
                <a:latin typeface="Verdana" panose="020B0604030504040204" pitchFamily="34" charset="0"/>
                <a:ea typeface="宋体" panose="02010600030101010101" pitchFamily="2" charset="-122"/>
                <a:sym typeface="+mn-ea"/>
              </a:rPr>
              <a:t>数据库</a:t>
            </a:r>
            <a:endParaRPr lang="zh-CN" altLang="en-US" sz="1800" b="1">
              <a:solidFill>
                <a:srgbClr val="4D4D4D"/>
              </a:solidFill>
              <a:latin typeface="Verdana" panose="020B0604030504040204" pitchFamily="34" charset="0"/>
              <a:ea typeface="宋体" panose="02010600030101010101" pitchFamily="2" charset="-122"/>
              <a:sym typeface="+mn-ea"/>
            </a:endParaRPr>
          </a:p>
          <a:p>
            <a:pPr marL="0" indent="0">
              <a:lnSpc>
                <a:spcPct val="80000"/>
              </a:lnSpc>
              <a:buNone/>
            </a:pPr>
            <a:r>
              <a:rPr lang="en-US" altLang="ko-KR" sz="1800" b="1">
                <a:solidFill>
                  <a:srgbClr val="4D4D4D"/>
                </a:solidFill>
                <a:latin typeface="Verdana" panose="020B0604030504040204" pitchFamily="34" charset="0"/>
                <a:ea typeface="Gulim" panose="020B0600000101010101" charset="-127"/>
              </a:rPr>
              <a:t>   </a:t>
            </a:r>
            <a:endParaRPr lang="en-US" altLang="ko-KR" sz="1800" b="1">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a:solidFill>
                  <a:srgbClr val="4D4D4D"/>
                </a:solidFill>
                <a:latin typeface="Verdana" panose="020B0604030504040204" pitchFamily="34" charset="0"/>
                <a:ea typeface="Gulim" panose="020B0600000101010101" charset="-127"/>
              </a:rPr>
              <a:t>    Oracle 的原因除了它容量大、稳定、安全、性能高之外，还有人才方面的原因。在 2003 年的时候，阿里巴巴已经有一支很强大的 DBA 团队</a:t>
            </a: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r>
              <a:rPr lang="zh-CN" altLang="en-US" sz="1800" b="1">
                <a:solidFill>
                  <a:srgbClr val="4D4D4D"/>
                </a:solidFill>
                <a:latin typeface="Verdana" panose="020B0604030504040204" pitchFamily="34" charset="0"/>
                <a:ea typeface="宋体" panose="02010600030101010101" pitchFamily="2" charset="-122"/>
              </a:rPr>
              <a:t>    问题：</a:t>
            </a:r>
            <a:r>
              <a:rPr lang="zh-CN" altLang="en-US" sz="1800">
                <a:solidFill>
                  <a:srgbClr val="4D4D4D"/>
                </a:solidFill>
                <a:latin typeface="Verdana" panose="020B0604030504040204" pitchFamily="34" charset="0"/>
                <a:ea typeface="宋体" panose="02010600030101010101" pitchFamily="2" charset="-122"/>
              </a:rPr>
              <a:t>访问方式，SQL 语法都要跟着变，连接池</a:t>
            </a:r>
            <a:endParaRPr lang="zh-CN" altLang="en-US" sz="1800">
              <a:solidFill>
                <a:srgbClr val="4D4D4D"/>
              </a:solidFill>
              <a:latin typeface="Verdana" panose="020B0604030504040204" pitchFamily="34" charset="0"/>
              <a:ea typeface="宋体" panose="02010600030101010101" pitchFamily="2" charset="-122"/>
            </a:endParaRPr>
          </a:p>
          <a:p>
            <a:pPr marL="0" indent="0">
              <a:lnSpc>
                <a:spcPct val="80000"/>
              </a:lnSpc>
              <a:buNone/>
            </a:pPr>
            <a:r>
              <a:rPr lang="zh-CN" altLang="en-US" sz="1800" b="1">
                <a:solidFill>
                  <a:srgbClr val="4D4D4D"/>
                </a:solidFill>
                <a:latin typeface="Verdana" panose="020B0604030504040204" pitchFamily="34" charset="0"/>
                <a:ea typeface="宋体" panose="02010600030101010101" pitchFamily="2" charset="-122"/>
              </a:rPr>
              <a:t>    解决方法：</a:t>
            </a:r>
            <a:r>
              <a:rPr lang="zh-CN" altLang="en-US" sz="1800">
                <a:solidFill>
                  <a:srgbClr val="4D4D4D"/>
                </a:solidFill>
                <a:latin typeface="Verdana" panose="020B0604030504040204" pitchFamily="34" charset="0"/>
                <a:ea typeface="宋体" panose="02010600030101010101" pitchFamily="2" charset="-122"/>
              </a:rPr>
              <a:t>开源的连接池代理服务 SQLRelay</a:t>
            </a:r>
            <a:endParaRPr lang="zh-CN" altLang="en-US" sz="1800">
              <a:solidFill>
                <a:srgbClr val="4D4D4D"/>
              </a:solidFill>
              <a:latin typeface="Verdana" panose="020B0604030504040204" pitchFamily="34" charset="0"/>
              <a:ea typeface="宋体" panose="02010600030101010101" pitchFamily="2" charset="-122"/>
            </a:endParaRPr>
          </a:p>
          <a:p>
            <a:pPr marL="0" indent="0">
              <a:lnSpc>
                <a:spcPct val="80000"/>
              </a:lnSpc>
              <a:buNone/>
            </a:pPr>
            <a:r>
              <a:rPr lang="zh-CN" altLang="en-US" sz="1800" b="1">
                <a:solidFill>
                  <a:srgbClr val="4D4D4D"/>
                </a:solidFill>
                <a:latin typeface="Verdana" panose="020B0604030504040204" pitchFamily="34" charset="0"/>
                <a:ea typeface="宋体" panose="02010600030101010101" pitchFamily="2" charset="-122"/>
              </a:rPr>
              <a:t>    问题：</a:t>
            </a:r>
            <a:r>
              <a:rPr lang="en-US" altLang="ko-KR" sz="1800">
                <a:solidFill>
                  <a:srgbClr val="4D4D4D"/>
                </a:solidFill>
                <a:latin typeface="Verdana" panose="020B0604030504040204" pitchFamily="34" charset="0"/>
                <a:ea typeface="Gulim" panose="020B0600000101010101" charset="-127"/>
                <a:sym typeface="+mn-ea"/>
              </a:rPr>
              <a:t>数据的连接放在 SQLRelay 之后就噩梦不断，这个代理服务经常会死锁，如同之前的 MySQL 死锁一样</a:t>
            </a:r>
            <a:endParaRPr lang="zh-CN" altLang="en-US" sz="1800" b="1">
              <a:solidFill>
                <a:srgbClr val="4D4D4D"/>
              </a:solidFill>
              <a:latin typeface="Verdana" panose="020B0604030504040204" pitchFamily="34" charset="0"/>
              <a:ea typeface="宋体" panose="02010600030101010101" pitchFamily="2" charset="-122"/>
            </a:endParaRPr>
          </a:p>
          <a:p>
            <a:pPr marL="0" indent="0">
              <a:lnSpc>
                <a:spcPct val="80000"/>
              </a:lnSpc>
              <a:buNone/>
            </a:pPr>
            <a:r>
              <a:rPr lang="en-US" altLang="zh-CN" sz="1800">
                <a:solidFill>
                  <a:srgbClr val="4D4D4D"/>
                </a:solidFill>
                <a:ea typeface="宋体" panose="02010600030101010101" pitchFamily="2" charset="-122"/>
              </a:rPr>
              <a:t>        </a:t>
            </a:r>
            <a:endParaRPr lang="en-US" altLang="zh-CN" sz="1800">
              <a:solidFill>
                <a:srgbClr val="4D4D4D"/>
              </a:solidFill>
              <a:ea typeface="宋体" panose="02010600030101010101" pitchFamily="2" charset="-122"/>
            </a:endParaRPr>
          </a:p>
        </p:txBody>
      </p:sp>
      <p:sp>
        <p:nvSpPr>
          <p:cNvPr id="4" name="矩形 3"/>
          <p:cNvSpPr/>
          <p:nvPr/>
        </p:nvSpPr>
        <p:spPr>
          <a:xfrm>
            <a:off x="1907704" y="44624"/>
            <a:ext cx="86409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stretch>
            <a:fillRect/>
          </a:stretch>
        </p:blipFill>
        <p:spPr>
          <a:xfrm>
            <a:off x="3891280" y="3310890"/>
            <a:ext cx="3594735" cy="308102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166370"/>
            <a:ext cx="6934200" cy="715963"/>
          </a:xfrm>
        </p:spPr>
        <p:txBody>
          <a:bodyPr/>
          <a:lstStyle/>
          <a:p>
            <a:r>
              <a:rPr lang="zh-CN" altLang="en-US" sz="4000">
                <a:solidFill>
                  <a:srgbClr val="4D4D4D"/>
                </a:solidFill>
                <a:ea typeface="宋体" panose="02010600030101010101" pitchFamily="2" charset="-122"/>
              </a:rPr>
              <a:t>淘宝</a:t>
            </a:r>
            <a:r>
              <a:rPr lang="en-US" altLang="zh-CN" sz="4000">
                <a:solidFill>
                  <a:srgbClr val="4D4D4D"/>
                </a:solidFill>
                <a:ea typeface="宋体" panose="02010600030101010101" pitchFamily="2" charset="-122"/>
              </a:rPr>
              <a:t>Web</a:t>
            </a:r>
            <a:r>
              <a:rPr lang="zh-CN" altLang="en-US" sz="4000">
                <a:solidFill>
                  <a:srgbClr val="4D4D4D"/>
                </a:solidFill>
                <a:ea typeface="宋体" panose="02010600030101010101" pitchFamily="2" charset="-122"/>
              </a:rPr>
              <a:t>架构演变</a:t>
            </a:r>
            <a:endParaRPr lang="zh-CN" altLang="en-US" sz="4000">
              <a:solidFill>
                <a:srgbClr val="4D4D4D"/>
              </a:solidFill>
              <a:ea typeface="宋体" panose="02010600030101010101" pitchFamily="2" charset="-122"/>
            </a:endParaRPr>
          </a:p>
        </p:txBody>
      </p:sp>
      <p:sp>
        <p:nvSpPr>
          <p:cNvPr id="60419" name="Rectangle 3"/>
          <p:cNvSpPr>
            <a:spLocks noGrp="1" noChangeArrowheads="1"/>
          </p:cNvSpPr>
          <p:nvPr>
            <p:ph type="body" idx="1"/>
          </p:nvPr>
        </p:nvSpPr>
        <p:spPr>
          <a:xfrm>
            <a:off x="1981200" y="882650"/>
            <a:ext cx="6934200" cy="5989955"/>
          </a:xfrm>
        </p:spPr>
        <p:txBody>
          <a:bodyPr/>
          <a:lstStyle/>
          <a:p>
            <a:pPr marL="0" indent="0">
              <a:lnSpc>
                <a:spcPct val="80000"/>
              </a:lnSpc>
              <a:buNone/>
            </a:pPr>
            <a:r>
              <a:rPr lang="zh-CN" altLang="en-US" sz="1800" b="1">
                <a:solidFill>
                  <a:srgbClr val="4D4D4D"/>
                </a:solidFill>
                <a:latin typeface="Verdana" panose="020B0604030504040204" pitchFamily="34" charset="0"/>
                <a:ea typeface="宋体" panose="02010600030101010101" pitchFamily="2" charset="-122"/>
                <a:sym typeface="+mn-ea"/>
              </a:rPr>
              <a:t>阶段三、</a:t>
            </a:r>
            <a:r>
              <a:rPr lang="en-US" altLang="zh-CN" sz="1800" b="1">
                <a:solidFill>
                  <a:srgbClr val="4D4D4D"/>
                </a:solidFill>
                <a:latin typeface="Verdana" panose="020B0604030504040204" pitchFamily="34" charset="0"/>
                <a:ea typeface="宋体" panose="02010600030101010101" pitchFamily="2" charset="-122"/>
                <a:sym typeface="+mn-ea"/>
              </a:rPr>
              <a:t>Java</a:t>
            </a:r>
            <a:r>
              <a:rPr lang="zh-CN" altLang="en-US" sz="1800" b="1">
                <a:solidFill>
                  <a:srgbClr val="4D4D4D"/>
                </a:solidFill>
                <a:latin typeface="Verdana" panose="020B0604030504040204" pitchFamily="34" charset="0"/>
                <a:ea typeface="宋体" panose="02010600030101010101" pitchFamily="2" charset="-122"/>
                <a:sym typeface="+mn-ea"/>
              </a:rPr>
              <a:t>时代：脱胎换骨</a:t>
            </a:r>
            <a:endParaRPr lang="zh-CN" altLang="en-US" sz="1800" b="1">
              <a:solidFill>
                <a:srgbClr val="4D4D4D"/>
              </a:solidFill>
              <a:latin typeface="Verdana" panose="020B0604030504040204" pitchFamily="34" charset="0"/>
              <a:ea typeface="宋体" panose="02010600030101010101" pitchFamily="2" charset="-122"/>
              <a:sym typeface="+mn-ea"/>
            </a:endParaRPr>
          </a:p>
          <a:p>
            <a:pPr marL="0" indent="0">
              <a:lnSpc>
                <a:spcPct val="80000"/>
              </a:lnSpc>
              <a:buNone/>
            </a:pPr>
            <a:r>
              <a:rPr lang="en-US" altLang="ko-KR" sz="1800" b="1">
                <a:solidFill>
                  <a:srgbClr val="4D4D4D"/>
                </a:solidFill>
                <a:latin typeface="Verdana" panose="020B0604030504040204" pitchFamily="34" charset="0"/>
                <a:ea typeface="Gulim" panose="020B0600000101010101" charset="-127"/>
              </a:rPr>
              <a:t>   </a:t>
            </a:r>
            <a:endParaRPr lang="en-US" altLang="ko-KR" sz="1800" b="1">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a:solidFill>
                  <a:srgbClr val="4D4D4D"/>
                </a:solidFill>
                <a:latin typeface="Verdana" panose="020B0604030504040204" pitchFamily="34" charset="0"/>
                <a:ea typeface="Gulim" panose="020B0600000101010101" charset="-127"/>
              </a:rPr>
              <a:t>    Java 是当时最成熟的网站开发语言，它有比较良好的企业开发框架，被世界上主流的大规模网站普遍采用，另外有 Java 开发经验的人才也比较多，后续维护成本会比较低。</a:t>
            </a: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r>
              <a:rPr lang="en-US" altLang="zh-CN" sz="1800">
                <a:solidFill>
                  <a:srgbClr val="4D4D4D"/>
                </a:solidFill>
                <a:ea typeface="宋体" panose="02010600030101010101" pitchFamily="2" charset="-122"/>
              </a:rPr>
              <a:t>    </a:t>
            </a:r>
            <a:r>
              <a:rPr lang="zh-CN" altLang="en-US" sz="1800" b="1">
                <a:solidFill>
                  <a:srgbClr val="4D4D4D"/>
                </a:solidFill>
                <a:ea typeface="宋体" panose="02010600030101010101" pitchFamily="2" charset="-122"/>
              </a:rPr>
              <a:t>问题：</a:t>
            </a:r>
            <a:r>
              <a:rPr lang="zh-CN" altLang="en-US" sz="1800">
                <a:solidFill>
                  <a:srgbClr val="4D4D4D"/>
                </a:solidFill>
                <a:ea typeface="宋体" panose="02010600030101010101" pitchFamily="2" charset="-122"/>
              </a:rPr>
              <a:t>当时这个网站已经很庞大了，而且新的需求还在源源不断的过来，在换的过程中还不能拖慢业务的发展。</a:t>
            </a:r>
            <a:endParaRPr lang="zh-CN" altLang="en-US" sz="1800">
              <a:solidFill>
                <a:srgbClr val="4D4D4D"/>
              </a:solidFill>
              <a:ea typeface="宋体" panose="02010600030101010101" pitchFamily="2" charset="-122"/>
            </a:endParaRPr>
          </a:p>
          <a:p>
            <a:pPr marL="0" indent="0">
              <a:lnSpc>
                <a:spcPct val="80000"/>
              </a:lnSpc>
              <a:buNone/>
            </a:pPr>
            <a:r>
              <a:rPr lang="zh-CN" altLang="en-US" sz="1800">
                <a:solidFill>
                  <a:srgbClr val="4D4D4D"/>
                </a:solidFill>
                <a:ea typeface="宋体" panose="02010600030101010101" pitchFamily="2" charset="-122"/>
              </a:rPr>
              <a:t>    </a:t>
            </a:r>
            <a:r>
              <a:rPr lang="zh-CN" altLang="en-US" sz="1800" b="1">
                <a:solidFill>
                  <a:srgbClr val="4D4D4D"/>
                </a:solidFill>
                <a:ea typeface="宋体" panose="02010600030101010101" pitchFamily="2" charset="-122"/>
              </a:rPr>
              <a:t>解决办法：</a:t>
            </a:r>
            <a:r>
              <a:rPr lang="zh-CN" altLang="en-US" sz="1800">
                <a:solidFill>
                  <a:srgbClr val="4D4D4D"/>
                </a:solidFill>
                <a:ea typeface="宋体" panose="02010600030101010101" pitchFamily="2" charset="-122"/>
              </a:rPr>
              <a:t>Sun 的工程师开发，给业务分模块，一个模块一个模块的替换</a:t>
            </a:r>
            <a:endParaRPr lang="zh-CN" altLang="en-US" sz="1800">
              <a:solidFill>
                <a:srgbClr val="4D4D4D"/>
              </a:solidFill>
              <a:ea typeface="宋体" panose="02010600030101010101" pitchFamily="2" charset="-122"/>
            </a:endParaRPr>
          </a:p>
        </p:txBody>
      </p:sp>
      <p:sp>
        <p:nvSpPr>
          <p:cNvPr id="4" name="矩形 3"/>
          <p:cNvSpPr/>
          <p:nvPr/>
        </p:nvSpPr>
        <p:spPr>
          <a:xfrm>
            <a:off x="1907704" y="44624"/>
            <a:ext cx="86409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3658235" y="3385820"/>
            <a:ext cx="3055620" cy="273177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166370"/>
            <a:ext cx="6934200" cy="715963"/>
          </a:xfrm>
        </p:spPr>
        <p:txBody>
          <a:bodyPr/>
          <a:lstStyle/>
          <a:p>
            <a:r>
              <a:rPr lang="zh-CN" altLang="en-US" sz="4000">
                <a:solidFill>
                  <a:srgbClr val="4D4D4D"/>
                </a:solidFill>
                <a:ea typeface="宋体" panose="02010600030101010101" pitchFamily="2" charset="-122"/>
              </a:rPr>
              <a:t>淘宝</a:t>
            </a:r>
            <a:r>
              <a:rPr lang="en-US" altLang="zh-CN" sz="4000">
                <a:solidFill>
                  <a:srgbClr val="4D4D4D"/>
                </a:solidFill>
                <a:ea typeface="宋体" panose="02010600030101010101" pitchFamily="2" charset="-122"/>
              </a:rPr>
              <a:t>Web</a:t>
            </a:r>
            <a:r>
              <a:rPr lang="zh-CN" altLang="en-US" sz="4000">
                <a:solidFill>
                  <a:srgbClr val="4D4D4D"/>
                </a:solidFill>
                <a:ea typeface="宋体" panose="02010600030101010101" pitchFamily="2" charset="-122"/>
              </a:rPr>
              <a:t>架构演变</a:t>
            </a:r>
            <a:endParaRPr lang="zh-CN" altLang="en-US" sz="4000">
              <a:solidFill>
                <a:srgbClr val="4D4D4D"/>
              </a:solidFill>
              <a:ea typeface="宋体" panose="02010600030101010101" pitchFamily="2" charset="-122"/>
            </a:endParaRPr>
          </a:p>
        </p:txBody>
      </p:sp>
      <p:sp>
        <p:nvSpPr>
          <p:cNvPr id="60419" name="Rectangle 3"/>
          <p:cNvSpPr>
            <a:spLocks noGrp="1" noChangeArrowheads="1"/>
          </p:cNvSpPr>
          <p:nvPr>
            <p:ph type="body" idx="1"/>
          </p:nvPr>
        </p:nvSpPr>
        <p:spPr>
          <a:xfrm>
            <a:off x="1981200" y="882650"/>
            <a:ext cx="6934200" cy="5989955"/>
          </a:xfrm>
        </p:spPr>
        <p:txBody>
          <a:bodyPr/>
          <a:lstStyle/>
          <a:p>
            <a:pPr marL="0" indent="0">
              <a:lnSpc>
                <a:spcPct val="80000"/>
              </a:lnSpc>
              <a:buNone/>
            </a:pPr>
            <a:r>
              <a:rPr lang="zh-CN" altLang="en-US" sz="1800" b="1">
                <a:solidFill>
                  <a:srgbClr val="4D4D4D"/>
                </a:solidFill>
                <a:latin typeface="Verdana" panose="020B0604030504040204" pitchFamily="34" charset="0"/>
                <a:ea typeface="宋体" panose="02010600030101010101" pitchFamily="2" charset="-122"/>
                <a:sym typeface="+mn-ea"/>
              </a:rPr>
              <a:t>阶段三、</a:t>
            </a:r>
            <a:r>
              <a:rPr lang="en-US" altLang="zh-CN" sz="1800" b="1">
                <a:solidFill>
                  <a:srgbClr val="4D4D4D"/>
                </a:solidFill>
                <a:latin typeface="Verdana" panose="020B0604030504040204" pitchFamily="34" charset="0"/>
                <a:ea typeface="宋体" panose="02010600030101010101" pitchFamily="2" charset="-122"/>
                <a:sym typeface="+mn-ea"/>
              </a:rPr>
              <a:t>Java</a:t>
            </a:r>
            <a:r>
              <a:rPr lang="zh-CN" altLang="en-US" sz="1800" b="1">
                <a:solidFill>
                  <a:srgbClr val="4D4D4D"/>
                </a:solidFill>
                <a:latin typeface="Verdana" panose="020B0604030504040204" pitchFamily="34" charset="0"/>
                <a:ea typeface="宋体" panose="02010600030101010101" pitchFamily="2" charset="-122"/>
                <a:sym typeface="+mn-ea"/>
              </a:rPr>
              <a:t>时代：坚若磐石</a:t>
            </a:r>
            <a:endParaRPr lang="zh-CN" altLang="en-US" sz="1800" b="1">
              <a:solidFill>
                <a:srgbClr val="4D4D4D"/>
              </a:solidFill>
              <a:latin typeface="Verdana" panose="020B0604030504040204" pitchFamily="34" charset="0"/>
              <a:ea typeface="宋体" panose="02010600030101010101" pitchFamily="2" charset="-122"/>
              <a:sym typeface="+mn-ea"/>
            </a:endParaRPr>
          </a:p>
          <a:p>
            <a:pPr marL="0" indent="0">
              <a:lnSpc>
                <a:spcPct val="80000"/>
              </a:lnSpc>
              <a:buNone/>
            </a:pPr>
            <a:r>
              <a:rPr lang="en-US" altLang="ko-KR" sz="1800" b="1">
                <a:solidFill>
                  <a:srgbClr val="4D4D4D"/>
                </a:solidFill>
                <a:latin typeface="Verdana" panose="020B0604030504040204" pitchFamily="34" charset="0"/>
                <a:ea typeface="Gulim" panose="020B0600000101010101" charset="-127"/>
              </a:rPr>
              <a:t>   </a:t>
            </a:r>
            <a:endParaRPr lang="en-US" altLang="ko-KR" sz="1800" b="1">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a:solidFill>
                  <a:srgbClr val="4D4D4D"/>
                </a:solidFill>
                <a:latin typeface="Verdana" panose="020B0604030504040204" pitchFamily="34" charset="0"/>
                <a:ea typeface="Gulim" panose="020B0600000101010101" charset="-127"/>
              </a:rPr>
              <a:t>    对数据分库、放弃 EJB、引入 Spring、加入缓存、加入 CDN、采用开源的 JBoss，看起来没有章法可循，其实都是围绕着提高容量、提高性能、节约成本来做的</a:t>
            </a:r>
            <a:endParaRPr lang="en-US" altLang="ko-KR" sz="1800">
              <a:solidFill>
                <a:srgbClr val="4D4D4D"/>
              </a:solidFill>
              <a:latin typeface="Verdana" panose="020B0604030504040204" pitchFamily="34" charset="0"/>
              <a:ea typeface="Gulim" panose="020B0600000101010101" charset="-127"/>
            </a:endParaRPr>
          </a:p>
        </p:txBody>
      </p:sp>
      <p:sp>
        <p:nvSpPr>
          <p:cNvPr id="4" name="矩形 3"/>
          <p:cNvSpPr/>
          <p:nvPr/>
        </p:nvSpPr>
        <p:spPr>
          <a:xfrm>
            <a:off x="1907704" y="44624"/>
            <a:ext cx="86409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stretch>
            <a:fillRect/>
          </a:stretch>
        </p:blipFill>
        <p:spPr>
          <a:xfrm>
            <a:off x="2771775" y="2498090"/>
            <a:ext cx="5368290" cy="3435985"/>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166370"/>
            <a:ext cx="6934200" cy="715963"/>
          </a:xfrm>
        </p:spPr>
        <p:txBody>
          <a:bodyPr/>
          <a:lstStyle/>
          <a:p>
            <a:r>
              <a:rPr lang="zh-CN" altLang="en-US" sz="4000">
                <a:solidFill>
                  <a:srgbClr val="4D4D4D"/>
                </a:solidFill>
                <a:ea typeface="宋体" panose="02010600030101010101" pitchFamily="2" charset="-122"/>
              </a:rPr>
              <a:t>淘宝</a:t>
            </a:r>
            <a:r>
              <a:rPr lang="en-US" altLang="zh-CN" sz="4000">
                <a:solidFill>
                  <a:srgbClr val="4D4D4D"/>
                </a:solidFill>
                <a:ea typeface="宋体" panose="02010600030101010101" pitchFamily="2" charset="-122"/>
              </a:rPr>
              <a:t>Web</a:t>
            </a:r>
            <a:r>
              <a:rPr lang="zh-CN" altLang="en-US" sz="4000">
                <a:solidFill>
                  <a:srgbClr val="4D4D4D"/>
                </a:solidFill>
                <a:ea typeface="宋体" panose="02010600030101010101" pitchFamily="2" charset="-122"/>
              </a:rPr>
              <a:t>架构演变</a:t>
            </a:r>
            <a:endParaRPr lang="zh-CN" altLang="en-US" sz="4000">
              <a:solidFill>
                <a:srgbClr val="4D4D4D"/>
              </a:solidFill>
              <a:ea typeface="宋体" panose="02010600030101010101" pitchFamily="2" charset="-122"/>
            </a:endParaRPr>
          </a:p>
        </p:txBody>
      </p:sp>
      <p:sp>
        <p:nvSpPr>
          <p:cNvPr id="60419" name="Rectangle 3"/>
          <p:cNvSpPr>
            <a:spLocks noGrp="1" noChangeArrowheads="1"/>
          </p:cNvSpPr>
          <p:nvPr>
            <p:ph type="body" idx="1"/>
          </p:nvPr>
        </p:nvSpPr>
        <p:spPr>
          <a:xfrm>
            <a:off x="1981200" y="882650"/>
            <a:ext cx="6934200" cy="5989955"/>
          </a:xfrm>
        </p:spPr>
        <p:txBody>
          <a:bodyPr/>
          <a:lstStyle/>
          <a:p>
            <a:pPr marL="0" indent="0">
              <a:lnSpc>
                <a:spcPct val="80000"/>
              </a:lnSpc>
              <a:buNone/>
            </a:pPr>
            <a:r>
              <a:rPr lang="zh-CN" altLang="en-US" sz="1800" b="1">
                <a:solidFill>
                  <a:srgbClr val="4D4D4D"/>
                </a:solidFill>
                <a:latin typeface="Verdana" panose="020B0604030504040204" pitchFamily="34" charset="0"/>
                <a:ea typeface="宋体" panose="02010600030101010101" pitchFamily="2" charset="-122"/>
                <a:sym typeface="+mn-ea"/>
              </a:rPr>
              <a:t>阶段四、</a:t>
            </a:r>
            <a:r>
              <a:rPr sz="1800" b="1">
                <a:solidFill>
                  <a:srgbClr val="4D4D4D"/>
                </a:solidFill>
                <a:latin typeface="Verdana" panose="020B0604030504040204" pitchFamily="34" charset="0"/>
                <a:ea typeface="宋体" panose="02010600030101010101" pitchFamily="2" charset="-122"/>
                <a:sym typeface="+mn-ea"/>
              </a:rPr>
              <a:t>分布式时代：服务化</a:t>
            </a:r>
            <a:endParaRPr sz="1800" b="1">
              <a:solidFill>
                <a:srgbClr val="4D4D4D"/>
              </a:solidFill>
              <a:latin typeface="Verdana" panose="020B0604030504040204" pitchFamily="34" charset="0"/>
              <a:ea typeface="宋体" panose="02010600030101010101" pitchFamily="2" charset="-122"/>
              <a:sym typeface="+mn-ea"/>
            </a:endParaRPr>
          </a:p>
          <a:p>
            <a:pPr marL="0" indent="0">
              <a:lnSpc>
                <a:spcPct val="80000"/>
              </a:lnSpc>
              <a:buNone/>
            </a:pPr>
            <a:r>
              <a:rPr lang="en-US" altLang="ko-KR" sz="1800" b="1">
                <a:solidFill>
                  <a:srgbClr val="4D4D4D"/>
                </a:solidFill>
                <a:latin typeface="Verdana" panose="020B0604030504040204" pitchFamily="34" charset="0"/>
                <a:ea typeface="Gulim" panose="020B0600000101010101" charset="-127"/>
              </a:rPr>
              <a:t>   </a:t>
            </a:r>
            <a:endParaRPr lang="en-US" altLang="ko-KR" sz="1800" b="1">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a:solidFill>
                  <a:srgbClr val="4D4D4D"/>
                </a:solidFill>
                <a:latin typeface="Verdana" panose="020B0604030504040204" pitchFamily="34" charset="0"/>
                <a:ea typeface="Gulim" panose="020B0600000101010101" charset="-127"/>
              </a:rPr>
              <a:t>    </a:t>
            </a:r>
            <a:r>
              <a:rPr lang="zh-CN" altLang="en-US" sz="1800">
                <a:solidFill>
                  <a:srgbClr val="4D4D4D"/>
                </a:solidFill>
                <a:latin typeface="Verdana" panose="020B0604030504040204" pitchFamily="34" charset="0"/>
                <a:ea typeface="宋体" panose="02010600030101010101" pitchFamily="2" charset="-122"/>
              </a:rPr>
              <a:t>基础业务服务</a:t>
            </a:r>
            <a:r>
              <a:rPr lang="en-US" altLang="ko-KR" sz="1800">
                <a:solidFill>
                  <a:srgbClr val="4D4D4D"/>
                </a:solidFill>
                <a:latin typeface="Verdana" panose="020B0604030504040204" pitchFamily="34" charset="0"/>
                <a:ea typeface="Gulim" panose="020B0600000101010101" charset="-127"/>
              </a:rPr>
              <a:t>UIC 和 Forest ，TC、IC、SC分别是交易中心（Trade Center）、商品中心（Item Center）、店铺中心（Shop Center），这些中心级别的服务只提供原子级的业务逻辑，如根据ID查找商品、创建交易、减少库存等操作。再往上一层是业务系统TM（Trade Manager交易业务）、IM（Item Manager商品业务）、SM（Shop Manager，因为不好听，所以后来改名叫 SS：Shop System，店铺业务）、Detail（商品详情）。</a:t>
            </a:r>
            <a:endParaRPr lang="en-US" altLang="ko-KR" sz="1800">
              <a:solidFill>
                <a:srgbClr val="4D4D4D"/>
              </a:solidFill>
              <a:latin typeface="Verdana" panose="020B0604030504040204" pitchFamily="34" charset="0"/>
              <a:ea typeface="Gulim" panose="020B0600000101010101" charset="-127"/>
            </a:endParaRPr>
          </a:p>
        </p:txBody>
      </p:sp>
      <p:sp>
        <p:nvSpPr>
          <p:cNvPr id="4" name="矩形 3"/>
          <p:cNvSpPr/>
          <p:nvPr/>
        </p:nvSpPr>
        <p:spPr>
          <a:xfrm>
            <a:off x="1907704" y="44624"/>
            <a:ext cx="86409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2374265" y="3357880"/>
            <a:ext cx="5714365" cy="3142615"/>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166370"/>
            <a:ext cx="6934200" cy="715963"/>
          </a:xfrm>
        </p:spPr>
        <p:txBody>
          <a:bodyPr/>
          <a:lstStyle/>
          <a:p>
            <a:r>
              <a:rPr lang="zh-CN" altLang="en-US" sz="4000">
                <a:solidFill>
                  <a:srgbClr val="4D4D4D"/>
                </a:solidFill>
                <a:ea typeface="宋体" panose="02010600030101010101" pitchFamily="2" charset="-122"/>
              </a:rPr>
              <a:t>淘宝</a:t>
            </a:r>
            <a:r>
              <a:rPr lang="en-US" altLang="zh-CN" sz="4000">
                <a:solidFill>
                  <a:srgbClr val="4D4D4D"/>
                </a:solidFill>
                <a:ea typeface="宋体" panose="02010600030101010101" pitchFamily="2" charset="-122"/>
              </a:rPr>
              <a:t>Web</a:t>
            </a:r>
            <a:r>
              <a:rPr lang="zh-CN" altLang="en-US" sz="4000">
                <a:solidFill>
                  <a:srgbClr val="4D4D4D"/>
                </a:solidFill>
                <a:ea typeface="宋体" panose="02010600030101010101" pitchFamily="2" charset="-122"/>
              </a:rPr>
              <a:t>架构演变</a:t>
            </a:r>
            <a:endParaRPr lang="zh-CN" altLang="en-US" sz="4000">
              <a:solidFill>
                <a:srgbClr val="4D4D4D"/>
              </a:solidFill>
              <a:ea typeface="宋体" panose="02010600030101010101" pitchFamily="2" charset="-122"/>
            </a:endParaRPr>
          </a:p>
        </p:txBody>
      </p:sp>
      <p:sp>
        <p:nvSpPr>
          <p:cNvPr id="60419" name="Rectangle 3"/>
          <p:cNvSpPr>
            <a:spLocks noGrp="1" noChangeArrowheads="1"/>
          </p:cNvSpPr>
          <p:nvPr>
            <p:ph type="body" idx="1"/>
          </p:nvPr>
        </p:nvSpPr>
        <p:spPr>
          <a:xfrm>
            <a:off x="1981200" y="882650"/>
            <a:ext cx="6934200" cy="5989955"/>
          </a:xfrm>
        </p:spPr>
        <p:txBody>
          <a:bodyPr/>
          <a:lstStyle/>
          <a:p>
            <a:pPr marL="0" indent="0">
              <a:lnSpc>
                <a:spcPct val="80000"/>
              </a:lnSpc>
              <a:buNone/>
            </a:pPr>
            <a:r>
              <a:rPr lang="zh-CN" altLang="en-US" sz="1800" b="1">
                <a:solidFill>
                  <a:srgbClr val="4D4D4D"/>
                </a:solidFill>
                <a:latin typeface="Verdana" panose="020B0604030504040204" pitchFamily="34" charset="0"/>
                <a:ea typeface="宋体" panose="02010600030101010101" pitchFamily="2" charset="-122"/>
                <a:sym typeface="+mn-ea"/>
              </a:rPr>
              <a:t>阶段四、</a:t>
            </a:r>
            <a:r>
              <a:rPr sz="1800" b="1">
                <a:solidFill>
                  <a:srgbClr val="4D4D4D"/>
                </a:solidFill>
                <a:latin typeface="Verdana" panose="020B0604030504040204" pitchFamily="34" charset="0"/>
                <a:ea typeface="宋体" panose="02010600030101010101" pitchFamily="2" charset="-122"/>
                <a:sym typeface="+mn-ea"/>
              </a:rPr>
              <a:t>分布式时代：服务化</a:t>
            </a:r>
            <a:endParaRPr sz="1800" b="1">
              <a:solidFill>
                <a:srgbClr val="4D4D4D"/>
              </a:solidFill>
              <a:latin typeface="Verdana" panose="020B0604030504040204" pitchFamily="34" charset="0"/>
              <a:ea typeface="宋体" panose="02010600030101010101" pitchFamily="2" charset="-122"/>
              <a:sym typeface="+mn-ea"/>
            </a:endParaRPr>
          </a:p>
          <a:p>
            <a:pPr marL="0" indent="0">
              <a:lnSpc>
                <a:spcPct val="80000"/>
              </a:lnSpc>
              <a:buNone/>
            </a:pPr>
            <a:r>
              <a:rPr lang="en-US" altLang="ko-KR" sz="1800" b="1">
                <a:solidFill>
                  <a:srgbClr val="4D4D4D"/>
                </a:solidFill>
                <a:latin typeface="Verdana" panose="020B0604030504040204" pitchFamily="34" charset="0"/>
                <a:ea typeface="Gulim" panose="020B0600000101010101" charset="-127"/>
              </a:rPr>
              <a:t>     </a:t>
            </a:r>
            <a:r>
              <a:rPr sz="1800">
                <a:solidFill>
                  <a:srgbClr val="4D4D4D"/>
                </a:solidFill>
                <a:latin typeface="Verdana" panose="020B0604030504040204" pitchFamily="34" charset="0"/>
              </a:rPr>
              <a:t>拆分之后每个系统可以单独部署，业务简单，方便扩容；有大量可重用的模块以便于开发新的业务；能够做到专人专事，让技术人员更加专注于某一个领域。这样要解决的问题也很明显，分拆之后，系统之间还是必须要打交道的，越往底层的系统，调用它的客户方越多，这就要求底层的系统必须具有超大规模的容量和非常高的可用性。另外，拆分之后的系统如何通讯？这里需要两种中间件系统，一种是实时调用的中间件（淘宝的HSF，高性能服务框架）、一种是异步消息通知的中间件（淘宝的Notify）。另外用户的登录信息怎么保存？这又涉及到一个 Session 框架。</a:t>
            </a:r>
            <a:endParaRPr sz="1800">
              <a:solidFill>
                <a:srgbClr val="4D4D4D"/>
              </a:solidFill>
              <a:latin typeface="Verdana" panose="020B0604030504040204" pitchFamily="34" charset="0"/>
            </a:endParaRPr>
          </a:p>
        </p:txBody>
      </p:sp>
      <p:sp>
        <p:nvSpPr>
          <p:cNvPr id="4" name="矩形 3"/>
          <p:cNvSpPr/>
          <p:nvPr/>
        </p:nvSpPr>
        <p:spPr>
          <a:xfrm>
            <a:off x="1907704" y="44624"/>
            <a:ext cx="86409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stretch>
            <a:fillRect/>
          </a:stretch>
        </p:blipFill>
        <p:spPr>
          <a:xfrm>
            <a:off x="2467610" y="3171825"/>
            <a:ext cx="5714365" cy="3580765"/>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166370"/>
            <a:ext cx="6934200" cy="715963"/>
          </a:xfrm>
        </p:spPr>
        <p:txBody>
          <a:bodyPr/>
          <a:lstStyle/>
          <a:p>
            <a:r>
              <a:rPr lang="zh-CN" altLang="en-US" sz="4000">
                <a:solidFill>
                  <a:srgbClr val="4D4D4D"/>
                </a:solidFill>
                <a:ea typeface="宋体" panose="02010600030101010101" pitchFamily="2" charset="-122"/>
              </a:rPr>
              <a:t>我们系统架构</a:t>
            </a:r>
            <a:endParaRPr lang="zh-CN" altLang="en-US" sz="4000">
              <a:solidFill>
                <a:srgbClr val="4D4D4D"/>
              </a:solidFill>
              <a:ea typeface="宋体" panose="02010600030101010101" pitchFamily="2" charset="-122"/>
            </a:endParaRPr>
          </a:p>
        </p:txBody>
      </p:sp>
      <p:sp>
        <p:nvSpPr>
          <p:cNvPr id="60419" name="Rectangle 3"/>
          <p:cNvSpPr>
            <a:spLocks noGrp="1" noChangeArrowheads="1"/>
          </p:cNvSpPr>
          <p:nvPr>
            <p:ph type="body" idx="1"/>
          </p:nvPr>
        </p:nvSpPr>
        <p:spPr>
          <a:xfrm>
            <a:off x="1981200" y="882650"/>
            <a:ext cx="6934200" cy="5989955"/>
          </a:xfrm>
        </p:spPr>
        <p:txBody>
          <a:bodyPr/>
          <a:lstStyle/>
          <a:p>
            <a:pPr marL="0" indent="0">
              <a:lnSpc>
                <a:spcPct val="80000"/>
              </a:lnSpc>
              <a:buNone/>
            </a:pPr>
            <a:r>
              <a:rPr lang="zh-CN" sz="1800">
                <a:solidFill>
                  <a:srgbClr val="4D4D4D"/>
                </a:solidFill>
                <a:latin typeface="Verdana" panose="020B0604030504040204" pitchFamily="34" charset="0"/>
                <a:ea typeface="宋体" panose="02010600030101010101" pitchFamily="2" charset="-122"/>
              </a:rPr>
              <a:t>使用的框架：</a:t>
            </a:r>
            <a:r>
              <a:rPr lang="en-US" altLang="zh-CN" sz="1800">
                <a:solidFill>
                  <a:srgbClr val="4D4D4D"/>
                </a:solidFill>
                <a:latin typeface="Verdana" panose="020B0604030504040204" pitchFamily="34" charset="0"/>
                <a:ea typeface="宋体" panose="02010600030101010101" pitchFamily="2" charset="-122"/>
              </a:rPr>
              <a:t>jetty + spring mvc + spring + mybatis + mysql</a:t>
            </a:r>
            <a:endParaRPr lang="en-US" altLang="zh-CN" sz="1800">
              <a:solidFill>
                <a:srgbClr val="4D4D4D"/>
              </a:solidFill>
              <a:latin typeface="Verdana" panose="020B0604030504040204" pitchFamily="34" charset="0"/>
              <a:ea typeface="宋体" panose="02010600030101010101" pitchFamily="2" charset="-122"/>
            </a:endParaRPr>
          </a:p>
          <a:p>
            <a:pPr marL="0" indent="0">
              <a:lnSpc>
                <a:spcPct val="80000"/>
              </a:lnSpc>
              <a:buNone/>
            </a:pPr>
            <a:r>
              <a:rPr lang="zh-CN" altLang="en-US" sz="1800">
                <a:solidFill>
                  <a:srgbClr val="4D4D4D"/>
                </a:solidFill>
                <a:latin typeface="Verdana" panose="020B0604030504040204" pitchFamily="34" charset="0"/>
                <a:ea typeface="宋体" panose="02010600030101010101" pitchFamily="2" charset="-122"/>
              </a:rPr>
              <a:t>消息中间件：</a:t>
            </a:r>
            <a:r>
              <a:rPr lang="en-US" altLang="zh-CN" sz="1800">
                <a:solidFill>
                  <a:srgbClr val="4D4D4D"/>
                </a:solidFill>
                <a:latin typeface="Verdana" panose="020B0604030504040204" pitchFamily="34" charset="0"/>
                <a:ea typeface="宋体" panose="02010600030101010101" pitchFamily="2" charset="-122"/>
              </a:rPr>
              <a:t>dubbo+zookeeper</a:t>
            </a:r>
            <a:endParaRPr lang="en-US" altLang="zh-CN" sz="1800">
              <a:solidFill>
                <a:srgbClr val="4D4D4D"/>
              </a:solidFill>
              <a:latin typeface="Verdana" panose="020B0604030504040204" pitchFamily="34" charset="0"/>
              <a:ea typeface="宋体" panose="02010600030101010101" pitchFamily="2" charset="-122"/>
            </a:endParaRPr>
          </a:p>
          <a:p>
            <a:pPr marL="0" indent="0">
              <a:lnSpc>
                <a:spcPct val="80000"/>
              </a:lnSpc>
              <a:buNone/>
            </a:pPr>
            <a:r>
              <a:rPr lang="zh-CN" altLang="en-US" sz="1800">
                <a:solidFill>
                  <a:srgbClr val="4D4D4D"/>
                </a:solidFill>
                <a:latin typeface="Verdana" panose="020B0604030504040204" pitchFamily="34" charset="0"/>
                <a:ea typeface="宋体" panose="02010600030101010101" pitchFamily="2" charset="-122"/>
              </a:rPr>
              <a:t>缓存：</a:t>
            </a:r>
            <a:r>
              <a:rPr lang="en-US" altLang="zh-CN" sz="1800">
                <a:solidFill>
                  <a:srgbClr val="4D4D4D"/>
                </a:solidFill>
                <a:latin typeface="Verdana" panose="020B0604030504040204" pitchFamily="34" charset="0"/>
                <a:ea typeface="宋体" panose="02010600030101010101" pitchFamily="2" charset="-122"/>
              </a:rPr>
              <a:t>memcached</a:t>
            </a:r>
            <a:endParaRPr lang="en-US" altLang="zh-CN" sz="1800">
              <a:solidFill>
                <a:srgbClr val="4D4D4D"/>
              </a:solidFill>
              <a:latin typeface="Verdana" panose="020B0604030504040204" pitchFamily="34" charset="0"/>
              <a:ea typeface="宋体" panose="02010600030101010101" pitchFamily="2" charset="-122"/>
            </a:endParaRPr>
          </a:p>
          <a:p>
            <a:pPr marL="0" indent="0">
              <a:lnSpc>
                <a:spcPct val="80000"/>
              </a:lnSpc>
              <a:buNone/>
            </a:pPr>
            <a:r>
              <a:rPr lang="zh-CN" altLang="en-US" sz="1800">
                <a:solidFill>
                  <a:srgbClr val="4D4D4D"/>
                </a:solidFill>
                <a:latin typeface="Verdana" panose="020B0604030504040204" pitchFamily="34" charset="0"/>
                <a:ea typeface="宋体" panose="02010600030101010101" pitchFamily="2" charset="-122"/>
              </a:rPr>
              <a:t>消息队列：</a:t>
            </a:r>
            <a:r>
              <a:rPr lang="en-US" altLang="zh-CN" sz="1800">
                <a:solidFill>
                  <a:srgbClr val="4D4D4D"/>
                </a:solidFill>
                <a:latin typeface="Verdana" panose="020B0604030504040204" pitchFamily="34" charset="0"/>
                <a:ea typeface="宋体" panose="02010600030101010101" pitchFamily="2" charset="-122"/>
              </a:rPr>
              <a:t>ActiveMQ</a:t>
            </a:r>
            <a:endParaRPr lang="en-US" altLang="zh-CN" sz="1800">
              <a:solidFill>
                <a:srgbClr val="4D4D4D"/>
              </a:solidFill>
              <a:latin typeface="Verdana" panose="020B0604030504040204" pitchFamily="34" charset="0"/>
              <a:ea typeface="宋体" panose="02010600030101010101" pitchFamily="2" charset="-122"/>
            </a:endParaRPr>
          </a:p>
        </p:txBody>
      </p:sp>
      <p:sp>
        <p:nvSpPr>
          <p:cNvPr id="4" name="矩形 3"/>
          <p:cNvSpPr/>
          <p:nvPr/>
        </p:nvSpPr>
        <p:spPr>
          <a:xfrm>
            <a:off x="1907704" y="44624"/>
            <a:ext cx="86409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stretch>
            <a:fillRect/>
          </a:stretch>
        </p:blipFill>
        <p:spPr>
          <a:xfrm>
            <a:off x="3649980" y="2197735"/>
            <a:ext cx="3720465" cy="4570095"/>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166370"/>
            <a:ext cx="6934200" cy="715963"/>
          </a:xfrm>
        </p:spPr>
        <p:txBody>
          <a:bodyPr/>
          <a:lstStyle/>
          <a:p>
            <a:r>
              <a:rPr lang="zh-CN" altLang="en-US" sz="4000">
                <a:solidFill>
                  <a:srgbClr val="4D4D4D"/>
                </a:solidFill>
                <a:ea typeface="宋体" panose="02010600030101010101" pitchFamily="2" charset="-122"/>
              </a:rPr>
              <a:t>我们系统架构</a:t>
            </a:r>
            <a:endParaRPr lang="zh-CN" altLang="en-US" sz="4000">
              <a:solidFill>
                <a:srgbClr val="4D4D4D"/>
              </a:solidFill>
              <a:ea typeface="宋体" panose="02010600030101010101" pitchFamily="2" charset="-122"/>
            </a:endParaRPr>
          </a:p>
        </p:txBody>
      </p:sp>
      <p:sp>
        <p:nvSpPr>
          <p:cNvPr id="60419" name="Rectangle 3"/>
          <p:cNvSpPr>
            <a:spLocks noGrp="1" noChangeArrowheads="1"/>
          </p:cNvSpPr>
          <p:nvPr>
            <p:ph type="body" idx="1"/>
          </p:nvPr>
        </p:nvSpPr>
        <p:spPr>
          <a:xfrm>
            <a:off x="1981200" y="882650"/>
            <a:ext cx="6934200" cy="5989955"/>
          </a:xfrm>
        </p:spPr>
        <p:txBody>
          <a:bodyPr/>
          <a:lstStyle/>
          <a:p>
            <a:pPr marL="0" indent="0">
              <a:lnSpc>
                <a:spcPct val="80000"/>
              </a:lnSpc>
              <a:buNone/>
            </a:pPr>
            <a:r>
              <a:rPr lang="zh-CN" altLang="en-US" sz="1800">
                <a:solidFill>
                  <a:srgbClr val="4D4D4D"/>
                </a:solidFill>
                <a:latin typeface="Verdana" panose="020B0604030504040204" pitchFamily="34" charset="0"/>
                <a:ea typeface="宋体" panose="02010600030101010101" pitchFamily="2" charset="-122"/>
              </a:rPr>
              <a:t>目前需要做的：</a:t>
            </a:r>
            <a:endParaRPr lang="zh-CN" altLang="en-US" sz="1800">
              <a:solidFill>
                <a:srgbClr val="4D4D4D"/>
              </a:solidFill>
              <a:latin typeface="Verdana" panose="020B0604030504040204" pitchFamily="34" charset="0"/>
              <a:ea typeface="宋体" panose="02010600030101010101" pitchFamily="2" charset="-122"/>
            </a:endParaRPr>
          </a:p>
          <a:p>
            <a:pPr marL="0" indent="0">
              <a:lnSpc>
                <a:spcPct val="80000"/>
              </a:lnSpc>
              <a:buNone/>
            </a:pPr>
            <a:r>
              <a:rPr lang="en-US" altLang="zh-CN" sz="1800">
                <a:solidFill>
                  <a:srgbClr val="4D4D4D"/>
                </a:solidFill>
                <a:latin typeface="Verdana" panose="020B0604030504040204" pitchFamily="34" charset="0"/>
                <a:ea typeface="宋体" panose="02010600030101010101" pitchFamily="2" charset="-122"/>
              </a:rPr>
              <a:t>1</a:t>
            </a:r>
            <a:r>
              <a:rPr lang="zh-CN" altLang="en-US" sz="1800">
                <a:solidFill>
                  <a:srgbClr val="4D4D4D"/>
                </a:solidFill>
                <a:latin typeface="Verdana" panose="020B0604030504040204" pitchFamily="34" charset="0"/>
                <a:ea typeface="宋体" panose="02010600030101010101" pitchFamily="2" charset="-122"/>
              </a:rPr>
              <a:t>、应用服务器和数据库分离</a:t>
            </a:r>
            <a:endParaRPr lang="zh-CN" altLang="en-US" sz="1800">
              <a:solidFill>
                <a:srgbClr val="4D4D4D"/>
              </a:solidFill>
              <a:latin typeface="Verdana" panose="020B0604030504040204" pitchFamily="34" charset="0"/>
              <a:ea typeface="宋体" panose="02010600030101010101" pitchFamily="2" charset="-122"/>
            </a:endParaRPr>
          </a:p>
          <a:p>
            <a:pPr marL="0" indent="0">
              <a:lnSpc>
                <a:spcPct val="80000"/>
              </a:lnSpc>
              <a:buNone/>
            </a:pPr>
            <a:r>
              <a:rPr lang="en-US" altLang="zh-CN" sz="1800">
                <a:solidFill>
                  <a:srgbClr val="4D4D4D"/>
                </a:solidFill>
                <a:latin typeface="Verdana" panose="020B0604030504040204" pitchFamily="34" charset="0"/>
                <a:ea typeface="宋体" panose="02010600030101010101" pitchFamily="2" charset="-122"/>
              </a:rPr>
              <a:t>2</a:t>
            </a:r>
            <a:r>
              <a:rPr lang="zh-CN" altLang="en-US" sz="1800">
                <a:solidFill>
                  <a:srgbClr val="4D4D4D"/>
                </a:solidFill>
                <a:latin typeface="Verdana" panose="020B0604030504040204" pitchFamily="34" charset="0"/>
                <a:ea typeface="宋体" panose="02010600030101010101" pitchFamily="2" charset="-122"/>
              </a:rPr>
              <a:t>、主从数据库</a:t>
            </a:r>
            <a:endParaRPr lang="zh-CN" altLang="en-US" sz="1800">
              <a:solidFill>
                <a:srgbClr val="4D4D4D"/>
              </a:solidFill>
              <a:latin typeface="Verdana" panose="020B0604030504040204" pitchFamily="34" charset="0"/>
              <a:ea typeface="宋体" panose="02010600030101010101" pitchFamily="2" charset="-122"/>
            </a:endParaRPr>
          </a:p>
          <a:p>
            <a:pPr marL="0" indent="0">
              <a:lnSpc>
                <a:spcPct val="80000"/>
              </a:lnSpc>
              <a:buNone/>
            </a:pPr>
            <a:r>
              <a:rPr lang="en-US" altLang="zh-CN" sz="1800">
                <a:solidFill>
                  <a:srgbClr val="4D4D4D"/>
                </a:solidFill>
                <a:latin typeface="Verdana" panose="020B0604030504040204" pitchFamily="34" charset="0"/>
                <a:ea typeface="宋体" panose="02010600030101010101" pitchFamily="2" charset="-122"/>
              </a:rPr>
              <a:t>3</a:t>
            </a:r>
            <a:r>
              <a:rPr lang="zh-CN" altLang="en-US" sz="1800">
                <a:solidFill>
                  <a:srgbClr val="4D4D4D"/>
                </a:solidFill>
                <a:latin typeface="Verdana" panose="020B0604030504040204" pitchFamily="34" charset="0"/>
                <a:ea typeface="宋体" panose="02010600030101010101" pitchFamily="2" charset="-122"/>
              </a:rPr>
              <a:t>、分布式</a:t>
            </a:r>
            <a:r>
              <a:rPr lang="en-US" altLang="zh-CN" sz="1800">
                <a:solidFill>
                  <a:srgbClr val="4D4D4D"/>
                </a:solidFill>
                <a:latin typeface="Verdana" panose="020B0604030504040204" pitchFamily="34" charset="0"/>
                <a:ea typeface="宋体" panose="02010600030101010101" pitchFamily="2" charset="-122"/>
              </a:rPr>
              <a:t>Session</a:t>
            </a:r>
            <a:endParaRPr lang="en-US" altLang="zh-CN" sz="1800">
              <a:solidFill>
                <a:srgbClr val="4D4D4D"/>
              </a:solidFill>
              <a:latin typeface="Verdana" panose="020B0604030504040204" pitchFamily="34" charset="0"/>
              <a:ea typeface="宋体" panose="02010600030101010101" pitchFamily="2" charset="-122"/>
            </a:endParaRPr>
          </a:p>
          <a:p>
            <a:pPr marL="0" indent="0">
              <a:lnSpc>
                <a:spcPct val="80000"/>
              </a:lnSpc>
              <a:buNone/>
            </a:pPr>
            <a:r>
              <a:rPr lang="en-US" altLang="zh-CN" sz="1800">
                <a:solidFill>
                  <a:srgbClr val="4D4D4D"/>
                </a:solidFill>
                <a:latin typeface="Verdana" panose="020B0604030504040204" pitchFamily="34" charset="0"/>
                <a:ea typeface="宋体" panose="02010600030101010101" pitchFamily="2" charset="-122"/>
              </a:rPr>
              <a:t>4</a:t>
            </a:r>
            <a:r>
              <a:rPr lang="zh-CN" altLang="en-US" sz="1800">
                <a:solidFill>
                  <a:srgbClr val="4D4D4D"/>
                </a:solidFill>
                <a:latin typeface="Verdana" panose="020B0604030504040204" pitchFamily="34" charset="0"/>
                <a:ea typeface="宋体" panose="02010600030101010101" pitchFamily="2" charset="-122"/>
              </a:rPr>
              <a:t>、系统性能监控</a:t>
            </a:r>
            <a:endParaRPr lang="zh-CN" altLang="en-US" sz="1800">
              <a:solidFill>
                <a:srgbClr val="4D4D4D"/>
              </a:solidFill>
              <a:latin typeface="Verdana" panose="020B0604030504040204" pitchFamily="34" charset="0"/>
              <a:ea typeface="宋体" panose="02010600030101010101" pitchFamily="2" charset="-122"/>
            </a:endParaRPr>
          </a:p>
          <a:p>
            <a:pPr marL="0" indent="0">
              <a:lnSpc>
                <a:spcPct val="80000"/>
              </a:lnSpc>
              <a:buNone/>
            </a:pPr>
            <a:r>
              <a:rPr lang="en-US" altLang="zh-CN" sz="1800">
                <a:solidFill>
                  <a:srgbClr val="4D4D4D"/>
                </a:solidFill>
                <a:latin typeface="Verdana" panose="020B0604030504040204" pitchFamily="34" charset="0"/>
                <a:ea typeface="宋体" panose="02010600030101010101" pitchFamily="2" charset="-122"/>
              </a:rPr>
              <a:t>5</a:t>
            </a:r>
            <a:r>
              <a:rPr lang="zh-CN" altLang="en-US" sz="1800">
                <a:solidFill>
                  <a:srgbClr val="4D4D4D"/>
                </a:solidFill>
                <a:latin typeface="Verdana" panose="020B0604030504040204" pitchFamily="34" charset="0"/>
                <a:ea typeface="宋体" panose="02010600030101010101" pitchFamily="2" charset="-122"/>
              </a:rPr>
              <a:t>、技术深入研究</a:t>
            </a:r>
            <a:endParaRPr lang="zh-CN" altLang="en-US" sz="1800">
              <a:solidFill>
                <a:srgbClr val="4D4D4D"/>
              </a:solidFill>
              <a:latin typeface="Verdana" panose="020B0604030504040204" pitchFamily="34" charset="0"/>
              <a:ea typeface="宋体" panose="02010600030101010101" pitchFamily="2" charset="-122"/>
            </a:endParaRPr>
          </a:p>
        </p:txBody>
      </p:sp>
      <p:sp>
        <p:nvSpPr>
          <p:cNvPr id="4" name="矩形 3"/>
          <p:cNvSpPr/>
          <p:nvPr/>
        </p:nvSpPr>
        <p:spPr>
          <a:xfrm>
            <a:off x="1907704" y="44624"/>
            <a:ext cx="86409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5" name="图片 4"/>
          <p:cNvPicPr>
            <a:picLocks noChangeAspect="1"/>
          </p:cNvPicPr>
          <p:nvPr/>
        </p:nvPicPr>
        <p:blipFill>
          <a:blip r:embed="rId2"/>
          <a:stretch>
            <a:fillRect/>
          </a:stretch>
        </p:blipFill>
        <p:spPr>
          <a:xfrm>
            <a:off x="4302125" y="1569085"/>
            <a:ext cx="3942080" cy="4964430"/>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166370"/>
            <a:ext cx="6934200" cy="715963"/>
          </a:xfrm>
        </p:spPr>
        <p:txBody>
          <a:bodyPr/>
          <a:lstStyle/>
          <a:p>
            <a:r>
              <a:rPr lang="zh-CN" altLang="en-US" sz="4000">
                <a:solidFill>
                  <a:srgbClr val="4D4D4D"/>
                </a:solidFill>
                <a:ea typeface="宋体" panose="02010600030101010101" pitchFamily="2" charset="-122"/>
              </a:rPr>
              <a:t>小结</a:t>
            </a:r>
            <a:endParaRPr lang="zh-CN" altLang="en-US" sz="4000">
              <a:solidFill>
                <a:srgbClr val="4D4D4D"/>
              </a:solidFill>
              <a:ea typeface="宋体" panose="02010600030101010101" pitchFamily="2" charset="-122"/>
            </a:endParaRPr>
          </a:p>
        </p:txBody>
      </p:sp>
      <p:sp>
        <p:nvSpPr>
          <p:cNvPr id="60419" name="Rectangle 3"/>
          <p:cNvSpPr>
            <a:spLocks noGrp="1" noChangeArrowheads="1"/>
          </p:cNvSpPr>
          <p:nvPr>
            <p:ph type="body" idx="1"/>
          </p:nvPr>
        </p:nvSpPr>
        <p:spPr>
          <a:xfrm>
            <a:off x="1981200" y="882650"/>
            <a:ext cx="6934200" cy="5989955"/>
          </a:xfrm>
        </p:spPr>
        <p:txBody>
          <a:bodyPr/>
          <a:lstStyle/>
          <a:p>
            <a:pPr marL="0" indent="0">
              <a:lnSpc>
                <a:spcPct val="80000"/>
              </a:lnSpc>
              <a:buNone/>
            </a:pPr>
            <a:endParaRPr lang="en-US" altLang="ko-KR" sz="1800" b="1">
              <a:solidFill>
                <a:srgbClr val="4D4D4D"/>
              </a:solidFill>
              <a:latin typeface="Verdana" panose="020B0604030504040204" pitchFamily="34" charset="0"/>
              <a:ea typeface="Gulim" panose="020B0600000101010101" charset="-127"/>
              <a:sym typeface="+mn-ea"/>
            </a:endParaRPr>
          </a:p>
          <a:p>
            <a:pPr marL="0" indent="0">
              <a:lnSpc>
                <a:spcPct val="80000"/>
              </a:lnSpc>
              <a:buNone/>
            </a:pPr>
            <a:r>
              <a:rPr lang="en-US" altLang="ko-KR" sz="1800" b="1">
                <a:solidFill>
                  <a:srgbClr val="4D4D4D"/>
                </a:solidFill>
                <a:latin typeface="Verdana" panose="020B0604030504040204" pitchFamily="34" charset="0"/>
                <a:ea typeface="Gulim" panose="020B0600000101010101" charset="-127"/>
              </a:rPr>
              <a:t>   </a:t>
            </a:r>
            <a:endParaRPr lang="en-US" altLang="ko-KR" sz="1800" b="1">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b="1">
                <a:solidFill>
                  <a:srgbClr val="4D4D4D"/>
                </a:solidFill>
                <a:latin typeface="Verdana" panose="020B0604030504040204" pitchFamily="34" charset="0"/>
                <a:ea typeface="Gulim" panose="020B0600000101010101" charset="-127"/>
              </a:rPr>
              <a:t>    </a:t>
            </a: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r>
              <a:rPr lang="en-US" altLang="zh-CN" sz="1800">
                <a:solidFill>
                  <a:srgbClr val="4D4D4D"/>
                </a:solidFill>
                <a:ea typeface="宋体" panose="02010600030101010101" pitchFamily="2" charset="-122"/>
              </a:rPr>
              <a:t>        </a:t>
            </a:r>
            <a:r>
              <a:rPr lang="en-US" altLang="zh-CN" sz="3600">
                <a:solidFill>
                  <a:srgbClr val="4D4D4D"/>
                </a:solidFill>
                <a:ea typeface="宋体" panose="02010600030101010101" pitchFamily="2" charset="-122"/>
              </a:rPr>
              <a:t>好的架构是进化来的，不是设计来的</a:t>
            </a:r>
            <a:endParaRPr lang="en-US" altLang="zh-CN" sz="3600">
              <a:solidFill>
                <a:srgbClr val="4D4D4D"/>
              </a:solidFill>
              <a:ea typeface="宋体" panose="02010600030101010101" pitchFamily="2" charset="-122"/>
            </a:endParaRPr>
          </a:p>
        </p:txBody>
      </p:sp>
      <p:sp>
        <p:nvSpPr>
          <p:cNvPr id="4" name="矩形 3"/>
          <p:cNvSpPr/>
          <p:nvPr/>
        </p:nvSpPr>
        <p:spPr>
          <a:xfrm>
            <a:off x="1907704" y="44624"/>
            <a:ext cx="86409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158115"/>
            <a:ext cx="6934200" cy="715963"/>
          </a:xfrm>
        </p:spPr>
        <p:txBody>
          <a:bodyPr/>
          <a:lstStyle/>
          <a:p>
            <a:r>
              <a:rPr lang="en-US" altLang="zh-CN" sz="4000">
                <a:solidFill>
                  <a:srgbClr val="4D4D4D"/>
                </a:solidFill>
                <a:ea typeface="宋体" panose="02010600030101010101" pitchFamily="2" charset="-122"/>
              </a:rPr>
              <a:t>Web</a:t>
            </a:r>
            <a:r>
              <a:rPr lang="zh-CN" altLang="en-US" sz="4000">
                <a:solidFill>
                  <a:srgbClr val="4D4D4D"/>
                </a:solidFill>
                <a:ea typeface="宋体" panose="02010600030101010101" pitchFamily="2" charset="-122"/>
              </a:rPr>
              <a:t>网站架构演变</a:t>
            </a:r>
            <a:endParaRPr lang="zh-CN" altLang="en-US" sz="4000">
              <a:solidFill>
                <a:srgbClr val="4D4D4D"/>
              </a:solidFill>
              <a:ea typeface="宋体" panose="02010600030101010101" pitchFamily="2" charset="-122"/>
            </a:endParaRPr>
          </a:p>
        </p:txBody>
      </p:sp>
      <p:sp>
        <p:nvSpPr>
          <p:cNvPr id="60419" name="Rectangle 3"/>
          <p:cNvSpPr>
            <a:spLocks noGrp="1" noChangeArrowheads="1"/>
          </p:cNvSpPr>
          <p:nvPr>
            <p:ph type="body" idx="1"/>
          </p:nvPr>
        </p:nvSpPr>
        <p:spPr>
          <a:xfrm>
            <a:off x="1981200" y="938530"/>
            <a:ext cx="6934200" cy="5652135"/>
          </a:xfrm>
        </p:spPr>
        <p:txBody>
          <a:bodyPr/>
          <a:lstStyle/>
          <a:p>
            <a:pPr marL="0" indent="0">
              <a:lnSpc>
                <a:spcPct val="80000"/>
              </a:lnSpc>
              <a:buNone/>
            </a:pPr>
            <a:r>
              <a:rPr lang="en-US" altLang="ko-KR" sz="1800" b="1">
                <a:solidFill>
                  <a:srgbClr val="4D4D4D"/>
                </a:solidFill>
                <a:latin typeface="Verdana" panose="020B0604030504040204" pitchFamily="34" charset="0"/>
                <a:ea typeface="Gulim" panose="020B0600000101010101" charset="-127"/>
              </a:rPr>
              <a:t>    阶段二、应用服务器与数据库分离</a:t>
            </a:r>
            <a:endParaRPr lang="en-US" altLang="ko-KR" sz="1800" b="1">
              <a:solidFill>
                <a:srgbClr val="4D4D4D"/>
              </a:solidFill>
              <a:latin typeface="Verdana" panose="020B0604030504040204" pitchFamily="34" charset="0"/>
              <a:ea typeface="Gulim" panose="020B0600000101010101" charset="-127"/>
            </a:endParaRPr>
          </a:p>
          <a:p>
            <a:pPr>
              <a:lnSpc>
                <a:spcPct val="80000"/>
              </a:lnSpc>
            </a:pP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a:solidFill>
                  <a:srgbClr val="4D4D4D"/>
                </a:solidFill>
                <a:latin typeface="Verdana" panose="020B0604030504040204" pitchFamily="34" charset="0"/>
                <a:ea typeface="Gulim" panose="020B0600000101010101" charset="-127"/>
              </a:rPr>
              <a:t>    随着网站的上线，访问量逐步上升，服务器的负载慢慢提高，在服务器还没有超载的时候，我们应该就要做好准备，提升网站的负载能力。假如我们代码层面已难以优化，在不提高单台机器的性能的情况下，增加机器是一个不错的方式，不仅可以有效地提高系统的负载能力，而且性价比高。</a:t>
            </a:r>
            <a:endParaRPr lang="en-US" altLang="ko-KR" sz="1800">
              <a:solidFill>
                <a:srgbClr val="4D4D4D"/>
              </a:solidFill>
              <a:latin typeface="Verdana" panose="020B0604030504040204" pitchFamily="34" charset="0"/>
              <a:ea typeface="Gulim" panose="020B0600000101010101" charset="-127"/>
            </a:endParaRPr>
          </a:p>
          <a:p>
            <a:pPr>
              <a:lnSpc>
                <a:spcPct val="80000"/>
              </a:lnSpc>
            </a:pP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a:solidFill>
                  <a:srgbClr val="4D4D4D"/>
                </a:solidFill>
                <a:latin typeface="Verdana" panose="020B0604030504040204" pitchFamily="34" charset="0"/>
                <a:ea typeface="Gulim" panose="020B0600000101010101" charset="-127"/>
              </a:rPr>
              <a:t>    增加的机器用来做什么呢？此时我们可以把数据库，web服务器拆分开来，这样不仅提高了单台机器的负载能力，也提高了容灾能力。</a:t>
            </a:r>
            <a:endParaRPr lang="en-US" altLang="ko-KR" sz="1800">
              <a:solidFill>
                <a:srgbClr val="4D4D4D"/>
              </a:solidFill>
              <a:latin typeface="Verdana" panose="020B0604030504040204" pitchFamily="34" charset="0"/>
              <a:ea typeface="Gulim" panose="020B0600000101010101" charset="-127"/>
            </a:endParaRPr>
          </a:p>
          <a:p>
            <a:pPr>
              <a:lnSpc>
                <a:spcPct val="80000"/>
              </a:lnSpc>
            </a:pPr>
            <a:endParaRPr lang="en-US" altLang="ko-KR" sz="1800">
              <a:solidFill>
                <a:srgbClr val="4D4D4D"/>
              </a:solidFill>
              <a:latin typeface="Verdana" panose="020B0604030504040204" pitchFamily="34" charset="0"/>
              <a:ea typeface="Gulim" panose="020B0600000101010101" charset="-127"/>
            </a:endParaRPr>
          </a:p>
          <a:p>
            <a:pPr>
              <a:lnSpc>
                <a:spcPct val="80000"/>
              </a:lnSpc>
            </a:pPr>
            <a:endParaRPr lang="en-US" altLang="zh-CN" sz="1800">
              <a:solidFill>
                <a:srgbClr val="4D4D4D"/>
              </a:solidFill>
              <a:ea typeface="宋体" panose="02010600030101010101" pitchFamily="2" charset="-122"/>
            </a:endParaRPr>
          </a:p>
          <a:p>
            <a:pPr>
              <a:lnSpc>
                <a:spcPct val="80000"/>
              </a:lnSpc>
            </a:pPr>
            <a:endParaRPr lang="en-US" altLang="zh-CN" sz="1800">
              <a:solidFill>
                <a:srgbClr val="4D4D4D"/>
              </a:solidFill>
              <a:ea typeface="宋体" panose="02010600030101010101" pitchFamily="2" charset="-122"/>
            </a:endParaRPr>
          </a:p>
        </p:txBody>
      </p:sp>
      <p:sp>
        <p:nvSpPr>
          <p:cNvPr id="4" name="矩形 3"/>
          <p:cNvSpPr/>
          <p:nvPr/>
        </p:nvSpPr>
        <p:spPr>
          <a:xfrm>
            <a:off x="1907704" y="44624"/>
            <a:ext cx="86409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p:cNvPicPr>
            <a:picLocks noChangeAspect="1"/>
          </p:cNvPicPr>
          <p:nvPr/>
        </p:nvPicPr>
        <p:blipFill>
          <a:blip r:embed="rId2"/>
          <a:stretch>
            <a:fillRect/>
          </a:stretch>
        </p:blipFill>
        <p:spPr>
          <a:xfrm>
            <a:off x="3923030" y="3761740"/>
            <a:ext cx="2780665" cy="233362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166370"/>
            <a:ext cx="6934200" cy="715963"/>
          </a:xfrm>
        </p:spPr>
        <p:txBody>
          <a:bodyPr/>
          <a:lstStyle/>
          <a:p>
            <a:r>
              <a:rPr lang="en-US" altLang="zh-CN" sz="4000">
                <a:solidFill>
                  <a:srgbClr val="4D4D4D"/>
                </a:solidFill>
                <a:ea typeface="宋体" panose="02010600030101010101" pitchFamily="2" charset="-122"/>
              </a:rPr>
              <a:t>Web</a:t>
            </a:r>
            <a:r>
              <a:rPr lang="zh-CN" altLang="en-US" sz="4000">
                <a:solidFill>
                  <a:srgbClr val="4D4D4D"/>
                </a:solidFill>
                <a:ea typeface="宋体" panose="02010600030101010101" pitchFamily="2" charset="-122"/>
              </a:rPr>
              <a:t>网站架构演变</a:t>
            </a:r>
            <a:endParaRPr lang="zh-CN" altLang="en-US" sz="4000">
              <a:solidFill>
                <a:srgbClr val="4D4D4D"/>
              </a:solidFill>
              <a:ea typeface="宋体" panose="02010600030101010101" pitchFamily="2" charset="-122"/>
            </a:endParaRPr>
          </a:p>
        </p:txBody>
      </p:sp>
      <p:sp>
        <p:nvSpPr>
          <p:cNvPr id="60419" name="Rectangle 3"/>
          <p:cNvSpPr>
            <a:spLocks noGrp="1" noChangeArrowheads="1"/>
          </p:cNvSpPr>
          <p:nvPr>
            <p:ph type="body" idx="1"/>
          </p:nvPr>
        </p:nvSpPr>
        <p:spPr>
          <a:xfrm>
            <a:off x="1981200" y="882650"/>
            <a:ext cx="6934200" cy="5808980"/>
          </a:xfrm>
        </p:spPr>
        <p:txBody>
          <a:bodyPr/>
          <a:lstStyle/>
          <a:p>
            <a:pPr marL="0" indent="0">
              <a:lnSpc>
                <a:spcPct val="80000"/>
              </a:lnSpc>
              <a:buNone/>
            </a:pPr>
            <a:r>
              <a:rPr lang="en-US" altLang="ko-KR" sz="1800" b="1">
                <a:solidFill>
                  <a:srgbClr val="4D4D4D"/>
                </a:solidFill>
                <a:latin typeface="Verdana" panose="020B0604030504040204" pitchFamily="34" charset="0"/>
                <a:ea typeface="Gulim" panose="020B0600000101010101" charset="-127"/>
              </a:rPr>
              <a:t>    阶段三、应用服务器集群</a:t>
            </a:r>
            <a:endParaRPr lang="en-US" altLang="ko-KR" sz="1800" b="1">
              <a:solidFill>
                <a:srgbClr val="4D4D4D"/>
              </a:solidFill>
              <a:latin typeface="Verdana" panose="020B0604030504040204" pitchFamily="34" charset="0"/>
              <a:ea typeface="Gulim" panose="020B0600000101010101" charset="-127"/>
            </a:endParaRPr>
          </a:p>
          <a:p>
            <a:pPr>
              <a:lnSpc>
                <a:spcPct val="80000"/>
              </a:lnSpc>
            </a:pP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a:solidFill>
                  <a:srgbClr val="4D4D4D"/>
                </a:solidFill>
                <a:latin typeface="Verdana" panose="020B0604030504040204" pitchFamily="34" charset="0"/>
                <a:ea typeface="Gulim" panose="020B0600000101010101" charset="-127"/>
              </a:rPr>
              <a:t>    随着访问量继续增加，单台应用服务器已经无法满足需求了。在假设数据库服务器没有压力的情况下，我们可以把应用服务器从一台变成了两台甚至多台，把用户的请求分散到不同的服务器中，从而提高负载能力。多台应用服务器之间没有直接的交互，他们都是依赖数据库各自对外提供服务。著名的做故障切换的软件有keepalived，keepalived是一个类似于layer3、4、7交换机制的软件，他不是某个具体软件故障切换的专属品，而是可以适用于各种软件的一款产品。keepalived配合上ipvsadm又可以做负载均衡，可谓是神器。</a:t>
            </a:r>
            <a:endParaRPr lang="en-US" altLang="ko-KR" sz="1800">
              <a:solidFill>
                <a:srgbClr val="4D4D4D"/>
              </a:solidFill>
              <a:latin typeface="Verdana" panose="020B0604030504040204" pitchFamily="34" charset="0"/>
              <a:ea typeface="Gulim" panose="020B0600000101010101" charset="-127"/>
            </a:endParaRPr>
          </a:p>
          <a:p>
            <a:pPr>
              <a:lnSpc>
                <a:spcPct val="80000"/>
              </a:lnSpc>
            </a:pP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endParaRPr lang="en-US" altLang="ko-KR" sz="1800">
              <a:solidFill>
                <a:srgbClr val="4D4D4D"/>
              </a:solidFill>
              <a:latin typeface="Verdana" panose="020B0604030504040204" pitchFamily="34" charset="0"/>
              <a:ea typeface="Gulim" panose="020B0600000101010101" charset="-127"/>
            </a:endParaRPr>
          </a:p>
          <a:p>
            <a:pPr>
              <a:lnSpc>
                <a:spcPct val="80000"/>
              </a:lnSpc>
            </a:pPr>
            <a:endParaRPr lang="en-US" altLang="ko-KR" sz="1800">
              <a:solidFill>
                <a:srgbClr val="4D4D4D"/>
              </a:solidFill>
              <a:latin typeface="Verdana" panose="020B0604030504040204" pitchFamily="34" charset="0"/>
              <a:ea typeface="Gulim" panose="020B0600000101010101" charset="-127"/>
            </a:endParaRPr>
          </a:p>
          <a:p>
            <a:pPr>
              <a:lnSpc>
                <a:spcPct val="80000"/>
              </a:lnSpc>
            </a:pPr>
            <a:endParaRPr lang="en-US" altLang="zh-CN" sz="1800">
              <a:solidFill>
                <a:srgbClr val="4D4D4D"/>
              </a:solidFill>
              <a:ea typeface="宋体" panose="02010600030101010101" pitchFamily="2" charset="-122"/>
            </a:endParaRPr>
          </a:p>
          <a:p>
            <a:pPr>
              <a:lnSpc>
                <a:spcPct val="80000"/>
              </a:lnSpc>
            </a:pPr>
            <a:endParaRPr lang="en-US" altLang="zh-CN" sz="1800">
              <a:solidFill>
                <a:srgbClr val="4D4D4D"/>
              </a:solidFill>
              <a:ea typeface="宋体" panose="02010600030101010101" pitchFamily="2" charset="-122"/>
            </a:endParaRPr>
          </a:p>
        </p:txBody>
      </p:sp>
      <p:sp>
        <p:nvSpPr>
          <p:cNvPr id="4" name="矩形 3"/>
          <p:cNvSpPr/>
          <p:nvPr/>
        </p:nvSpPr>
        <p:spPr>
          <a:xfrm>
            <a:off x="1907704" y="44624"/>
            <a:ext cx="86409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stretch>
            <a:fillRect/>
          </a:stretch>
        </p:blipFill>
        <p:spPr>
          <a:xfrm>
            <a:off x="3529330" y="3677920"/>
            <a:ext cx="4047490" cy="261874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166370"/>
            <a:ext cx="6934200" cy="715963"/>
          </a:xfrm>
        </p:spPr>
        <p:txBody>
          <a:bodyPr/>
          <a:lstStyle/>
          <a:p>
            <a:r>
              <a:rPr lang="en-US" altLang="zh-CN" sz="4000">
                <a:solidFill>
                  <a:srgbClr val="4D4D4D"/>
                </a:solidFill>
                <a:ea typeface="宋体" panose="02010600030101010101" pitchFamily="2" charset="-122"/>
              </a:rPr>
              <a:t>Web</a:t>
            </a:r>
            <a:r>
              <a:rPr lang="zh-CN" altLang="en-US" sz="4000">
                <a:solidFill>
                  <a:srgbClr val="4D4D4D"/>
                </a:solidFill>
                <a:ea typeface="宋体" panose="02010600030101010101" pitchFamily="2" charset="-122"/>
              </a:rPr>
              <a:t>网站架构演变</a:t>
            </a:r>
            <a:endParaRPr lang="zh-CN" altLang="en-US" sz="4000">
              <a:solidFill>
                <a:srgbClr val="4D4D4D"/>
              </a:solidFill>
              <a:ea typeface="宋体" panose="02010600030101010101" pitchFamily="2" charset="-122"/>
            </a:endParaRPr>
          </a:p>
        </p:txBody>
      </p:sp>
      <p:sp>
        <p:nvSpPr>
          <p:cNvPr id="60419" name="Rectangle 3"/>
          <p:cNvSpPr>
            <a:spLocks noGrp="1" noChangeArrowheads="1"/>
          </p:cNvSpPr>
          <p:nvPr>
            <p:ph type="body" idx="1"/>
          </p:nvPr>
        </p:nvSpPr>
        <p:spPr>
          <a:xfrm>
            <a:off x="1981200" y="882650"/>
            <a:ext cx="6934200" cy="5808980"/>
          </a:xfrm>
        </p:spPr>
        <p:txBody>
          <a:bodyPr/>
          <a:lstStyle/>
          <a:p>
            <a:pPr marL="0" indent="0">
              <a:lnSpc>
                <a:spcPct val="80000"/>
              </a:lnSpc>
              <a:buNone/>
            </a:pPr>
            <a:r>
              <a:rPr lang="en-US" altLang="ko-KR" sz="1800" b="1">
                <a:solidFill>
                  <a:srgbClr val="4D4D4D"/>
                </a:solidFill>
                <a:latin typeface="Verdana" panose="020B0604030504040204" pitchFamily="34" charset="0"/>
                <a:ea typeface="Gulim" panose="020B0600000101010101" charset="-127"/>
              </a:rPr>
              <a:t>    </a:t>
            </a:r>
            <a:endParaRPr lang="en-US" altLang="ko-KR" sz="1800" b="1">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b="1">
                <a:solidFill>
                  <a:srgbClr val="4D4D4D"/>
                </a:solidFill>
                <a:latin typeface="Verdana" panose="020B0604030504040204" pitchFamily="34" charset="0"/>
                <a:ea typeface="Gulim" panose="020B0600000101010101" charset="-127"/>
              </a:rPr>
              <a:t>    系统演变到这里，将会出现下面四个问题：</a:t>
            </a:r>
            <a:endParaRPr lang="en-US" altLang="ko-KR" sz="1800" b="1">
              <a:solidFill>
                <a:srgbClr val="4D4D4D"/>
              </a:solidFill>
              <a:latin typeface="Verdana" panose="020B0604030504040204" pitchFamily="34" charset="0"/>
              <a:ea typeface="Gulim" panose="020B0600000101010101" charset="-127"/>
            </a:endParaRPr>
          </a:p>
          <a:p>
            <a:pPr>
              <a:lnSpc>
                <a:spcPct val="80000"/>
              </a:lnSpc>
            </a:pP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a:solidFill>
                  <a:srgbClr val="4D4D4D"/>
                </a:solidFill>
                <a:latin typeface="Verdana" panose="020B0604030504040204" pitchFamily="34" charset="0"/>
                <a:ea typeface="Gulim" panose="020B0600000101010101" charset="-127"/>
              </a:rPr>
              <a:t>    1</a:t>
            </a:r>
            <a:r>
              <a:rPr lang="zh-CN" altLang="ko-KR" sz="1800">
                <a:solidFill>
                  <a:srgbClr val="4D4D4D"/>
                </a:solidFill>
                <a:latin typeface="Verdana" panose="020B0604030504040204" pitchFamily="34" charset="0"/>
                <a:ea typeface="宋体" panose="02010600030101010101" pitchFamily="2" charset="-122"/>
              </a:rPr>
              <a:t>、</a:t>
            </a:r>
            <a:r>
              <a:rPr lang="en-US" altLang="ko-KR" sz="1800">
                <a:solidFill>
                  <a:srgbClr val="4D4D4D"/>
                </a:solidFill>
                <a:latin typeface="Verdana" panose="020B0604030504040204" pitchFamily="34" charset="0"/>
                <a:ea typeface="Gulim" panose="020B0600000101010101" charset="-127"/>
              </a:rPr>
              <a:t>用户的请求由谁来转发到具体的应用服务器</a:t>
            </a: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a:solidFill>
                  <a:srgbClr val="4D4D4D"/>
                </a:solidFill>
                <a:latin typeface="Verdana" panose="020B0604030504040204" pitchFamily="34" charset="0"/>
                <a:ea typeface="Gulim" panose="020B0600000101010101" charset="-127"/>
              </a:rPr>
              <a:t>    2</a:t>
            </a:r>
            <a:r>
              <a:rPr lang="zh-CN" altLang="en-US" sz="1800">
                <a:solidFill>
                  <a:srgbClr val="4D4D4D"/>
                </a:solidFill>
                <a:latin typeface="Verdana" panose="020B0604030504040204" pitchFamily="34" charset="0"/>
                <a:ea typeface="宋体" panose="02010600030101010101" pitchFamily="2" charset="-122"/>
              </a:rPr>
              <a:t>、</a:t>
            </a:r>
            <a:r>
              <a:rPr lang="en-US" altLang="ko-KR" sz="1800">
                <a:solidFill>
                  <a:srgbClr val="4D4D4D"/>
                </a:solidFill>
                <a:latin typeface="Verdana" panose="020B0604030504040204" pitchFamily="34" charset="0"/>
                <a:ea typeface="Gulim" panose="020B0600000101010101" charset="-127"/>
              </a:rPr>
              <a:t>有什么转发的算法</a:t>
            </a: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a:solidFill>
                  <a:srgbClr val="4D4D4D"/>
                </a:solidFill>
                <a:latin typeface="Verdana" panose="020B0604030504040204" pitchFamily="34" charset="0"/>
                <a:ea typeface="Gulim" panose="020B0600000101010101" charset="-127"/>
              </a:rPr>
              <a:t>    3</a:t>
            </a:r>
            <a:r>
              <a:rPr lang="zh-CN" altLang="en-US" sz="1800">
                <a:solidFill>
                  <a:srgbClr val="4D4D4D"/>
                </a:solidFill>
                <a:latin typeface="Verdana" panose="020B0604030504040204" pitchFamily="34" charset="0"/>
                <a:ea typeface="宋体" panose="02010600030101010101" pitchFamily="2" charset="-122"/>
              </a:rPr>
              <a:t>、</a:t>
            </a:r>
            <a:r>
              <a:rPr lang="en-US" altLang="ko-KR" sz="1800">
                <a:solidFill>
                  <a:srgbClr val="4D4D4D"/>
                </a:solidFill>
                <a:latin typeface="Verdana" panose="020B0604030504040204" pitchFamily="34" charset="0"/>
                <a:ea typeface="Gulim" panose="020B0600000101010101" charset="-127"/>
              </a:rPr>
              <a:t>应用服务器如何返回用户的请求</a:t>
            </a: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a:solidFill>
                  <a:srgbClr val="4D4D4D"/>
                </a:solidFill>
                <a:latin typeface="Verdana" panose="020B0604030504040204" pitchFamily="34" charset="0"/>
                <a:ea typeface="Gulim" panose="020B0600000101010101" charset="-127"/>
              </a:rPr>
              <a:t>    4</a:t>
            </a:r>
            <a:r>
              <a:rPr lang="zh-CN" altLang="en-US" sz="1800">
                <a:solidFill>
                  <a:srgbClr val="4D4D4D"/>
                </a:solidFill>
                <a:latin typeface="Verdana" panose="020B0604030504040204" pitchFamily="34" charset="0"/>
                <a:ea typeface="宋体" panose="02010600030101010101" pitchFamily="2" charset="-122"/>
              </a:rPr>
              <a:t>、</a:t>
            </a:r>
            <a:r>
              <a:rPr lang="en-US" altLang="ko-KR" sz="1800">
                <a:solidFill>
                  <a:srgbClr val="4D4D4D"/>
                </a:solidFill>
                <a:latin typeface="Verdana" panose="020B0604030504040204" pitchFamily="34" charset="0"/>
                <a:ea typeface="Gulim" panose="020B0600000101010101" charset="-127"/>
              </a:rPr>
              <a:t>用户如果每次访问到的服务器不一样，那么如何维护session的一致性</a:t>
            </a:r>
            <a:endParaRPr lang="en-US" altLang="ko-KR" sz="1800">
              <a:solidFill>
                <a:srgbClr val="4D4D4D"/>
              </a:solidFill>
              <a:latin typeface="Verdana" panose="020B0604030504040204" pitchFamily="34" charset="0"/>
              <a:ea typeface="Gulim" panose="020B0600000101010101" charset="-127"/>
            </a:endParaRPr>
          </a:p>
          <a:p>
            <a:pPr>
              <a:lnSpc>
                <a:spcPct val="80000"/>
              </a:lnSpc>
            </a:pP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endParaRPr lang="en-US" altLang="ko-KR" sz="1800">
              <a:solidFill>
                <a:srgbClr val="4D4D4D"/>
              </a:solidFill>
              <a:latin typeface="Verdana" panose="020B0604030504040204" pitchFamily="34" charset="0"/>
              <a:ea typeface="Gulim" panose="020B0600000101010101" charset="-127"/>
            </a:endParaRPr>
          </a:p>
          <a:p>
            <a:pPr>
              <a:lnSpc>
                <a:spcPct val="80000"/>
              </a:lnSpc>
            </a:pPr>
            <a:endParaRPr lang="en-US" altLang="ko-KR" sz="1800">
              <a:solidFill>
                <a:srgbClr val="4D4D4D"/>
              </a:solidFill>
              <a:latin typeface="Verdana" panose="020B0604030504040204" pitchFamily="34" charset="0"/>
              <a:ea typeface="Gulim" panose="020B0600000101010101" charset="-127"/>
            </a:endParaRPr>
          </a:p>
          <a:p>
            <a:pPr>
              <a:lnSpc>
                <a:spcPct val="80000"/>
              </a:lnSpc>
            </a:pPr>
            <a:endParaRPr lang="en-US" altLang="zh-CN" sz="1800">
              <a:solidFill>
                <a:srgbClr val="4D4D4D"/>
              </a:solidFill>
              <a:ea typeface="宋体" panose="02010600030101010101" pitchFamily="2" charset="-122"/>
            </a:endParaRPr>
          </a:p>
          <a:p>
            <a:pPr>
              <a:lnSpc>
                <a:spcPct val="80000"/>
              </a:lnSpc>
            </a:pPr>
            <a:endParaRPr lang="en-US" altLang="zh-CN" sz="1800">
              <a:solidFill>
                <a:srgbClr val="4D4D4D"/>
              </a:solidFill>
              <a:ea typeface="宋体" panose="02010600030101010101" pitchFamily="2" charset="-122"/>
            </a:endParaRPr>
          </a:p>
        </p:txBody>
      </p:sp>
      <p:sp>
        <p:nvSpPr>
          <p:cNvPr id="4" name="矩形 3"/>
          <p:cNvSpPr/>
          <p:nvPr/>
        </p:nvSpPr>
        <p:spPr>
          <a:xfrm>
            <a:off x="1907704" y="44624"/>
            <a:ext cx="86409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166370"/>
            <a:ext cx="6934200" cy="715963"/>
          </a:xfrm>
        </p:spPr>
        <p:txBody>
          <a:bodyPr/>
          <a:lstStyle/>
          <a:p>
            <a:r>
              <a:rPr lang="en-US" altLang="zh-CN" sz="4000">
                <a:solidFill>
                  <a:srgbClr val="4D4D4D"/>
                </a:solidFill>
                <a:ea typeface="宋体" panose="02010600030101010101" pitchFamily="2" charset="-122"/>
              </a:rPr>
              <a:t>Web</a:t>
            </a:r>
            <a:r>
              <a:rPr lang="zh-CN" altLang="en-US" sz="4000">
                <a:solidFill>
                  <a:srgbClr val="4D4D4D"/>
                </a:solidFill>
                <a:ea typeface="宋体" panose="02010600030101010101" pitchFamily="2" charset="-122"/>
              </a:rPr>
              <a:t>网站架构演变</a:t>
            </a:r>
            <a:endParaRPr lang="zh-CN" altLang="en-US" sz="4000">
              <a:solidFill>
                <a:srgbClr val="4D4D4D"/>
              </a:solidFill>
              <a:ea typeface="宋体" panose="02010600030101010101" pitchFamily="2" charset="-122"/>
            </a:endParaRPr>
          </a:p>
        </p:txBody>
      </p:sp>
      <p:sp>
        <p:nvSpPr>
          <p:cNvPr id="60419" name="Rectangle 3"/>
          <p:cNvSpPr>
            <a:spLocks noGrp="1" noChangeArrowheads="1"/>
          </p:cNvSpPr>
          <p:nvPr>
            <p:ph type="body" idx="1"/>
          </p:nvPr>
        </p:nvSpPr>
        <p:spPr>
          <a:xfrm>
            <a:off x="1981200" y="882650"/>
            <a:ext cx="6934200" cy="5808980"/>
          </a:xfrm>
        </p:spPr>
        <p:txBody>
          <a:bodyPr/>
          <a:lstStyle/>
          <a:p>
            <a:pPr marL="0" indent="0">
              <a:lnSpc>
                <a:spcPct val="80000"/>
              </a:lnSpc>
              <a:buNone/>
            </a:pPr>
            <a:r>
              <a:rPr lang="en-US" altLang="ko-KR" sz="1800">
                <a:solidFill>
                  <a:srgbClr val="4D4D4D"/>
                </a:solidFill>
                <a:latin typeface="Verdana" panose="020B0604030504040204" pitchFamily="34" charset="0"/>
                <a:ea typeface="Gulim" panose="020B0600000101010101" charset="-127"/>
                <a:sym typeface="+mn-ea"/>
              </a:rPr>
              <a:t>1</a:t>
            </a:r>
            <a:r>
              <a:rPr lang="zh-CN" altLang="ko-KR" sz="1800">
                <a:solidFill>
                  <a:srgbClr val="4D4D4D"/>
                </a:solidFill>
                <a:latin typeface="Verdana" panose="020B0604030504040204" pitchFamily="34" charset="0"/>
                <a:ea typeface="宋体" panose="02010600030101010101" pitchFamily="2" charset="-122"/>
                <a:sym typeface="+mn-ea"/>
              </a:rPr>
              <a:t>、</a:t>
            </a:r>
            <a:r>
              <a:rPr lang="en-US" altLang="ko-KR" sz="1800" b="1">
                <a:solidFill>
                  <a:srgbClr val="4D4D4D"/>
                </a:solidFill>
                <a:latin typeface="Verdana" panose="020B0604030504040204" pitchFamily="34" charset="0"/>
                <a:ea typeface="Gulim" panose="020B0600000101010101" charset="-127"/>
                <a:sym typeface="+mn-ea"/>
              </a:rPr>
              <a:t>用户的请求由谁来转发到具体的应用服务器</a:t>
            </a:r>
            <a:endParaRPr lang="en-US" altLang="ko-KR" sz="1800" b="1">
              <a:solidFill>
                <a:srgbClr val="4D4D4D"/>
              </a:solidFill>
              <a:latin typeface="Verdana" panose="020B0604030504040204" pitchFamily="34" charset="0"/>
              <a:ea typeface="Gulim" panose="020B0600000101010101" charset="-127"/>
              <a:sym typeface="+mn-ea"/>
            </a:endParaRPr>
          </a:p>
          <a:p>
            <a:pPr marL="0" indent="0">
              <a:lnSpc>
                <a:spcPct val="80000"/>
              </a:lnSpc>
              <a:buNone/>
            </a:pPr>
            <a:r>
              <a:rPr lang="en-US" altLang="ko-KR" sz="1800" b="1">
                <a:solidFill>
                  <a:srgbClr val="4D4D4D"/>
                </a:solidFill>
                <a:latin typeface="Verdana" panose="020B0604030504040204" pitchFamily="34" charset="0"/>
                <a:ea typeface="Gulim" panose="020B0600000101010101" charset="-127"/>
              </a:rPr>
              <a:t>    </a:t>
            </a:r>
            <a:endParaRPr lang="en-US" altLang="ko-KR" sz="1800" b="1">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b="1">
                <a:solidFill>
                  <a:srgbClr val="4D4D4D"/>
                </a:solidFill>
                <a:latin typeface="Verdana" panose="020B0604030504040204" pitchFamily="34" charset="0"/>
                <a:ea typeface="Gulim" panose="020B0600000101010101" charset="-127"/>
              </a:rPr>
              <a:t>    负载均衡的问题，一般有5种解决方案：</a:t>
            </a:r>
            <a:endParaRPr lang="en-US" altLang="ko-KR" sz="1800" b="1">
              <a:solidFill>
                <a:srgbClr val="4D4D4D"/>
              </a:solidFill>
              <a:latin typeface="Verdana" panose="020B0604030504040204" pitchFamily="34" charset="0"/>
              <a:ea typeface="Gulim" panose="020B0600000101010101" charset="-127"/>
            </a:endParaRPr>
          </a:p>
          <a:p>
            <a:pPr>
              <a:lnSpc>
                <a:spcPct val="80000"/>
              </a:lnSpc>
            </a:pP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a:solidFill>
                  <a:srgbClr val="4D4D4D"/>
                </a:solidFill>
                <a:latin typeface="Verdana" panose="020B0604030504040204" pitchFamily="34" charset="0"/>
                <a:ea typeface="Gulim" panose="020B0600000101010101" charset="-127"/>
              </a:rPr>
              <a:t>    </a:t>
            </a:r>
            <a:r>
              <a:rPr altLang="ko-KR" sz="1800" b="1">
                <a:solidFill>
                  <a:srgbClr val="4D4D4D"/>
                </a:solidFill>
                <a:latin typeface="Verdana" panose="020B0604030504040204" pitchFamily="34" charset="0"/>
              </a:rPr>
              <a:t>http重定向</a:t>
            </a:r>
            <a:r>
              <a:rPr lang="zh-CN" sz="1800">
                <a:solidFill>
                  <a:srgbClr val="4D4D4D"/>
                </a:solidFill>
                <a:latin typeface="Verdana" panose="020B0604030504040204" pitchFamily="34" charset="0"/>
                <a:ea typeface="宋体" panose="02010600030101010101" pitchFamily="2" charset="-122"/>
              </a:rPr>
              <a:t>：应用层的请求转发。用户的请求其实已经到了HTTP重定向负载均衡服务器，服务器根据算法要求用户重定向，用户收到重定向请求后，再次请求真正的集群</a:t>
            </a:r>
            <a:endParaRPr lang="zh-CN" sz="1800">
              <a:solidFill>
                <a:srgbClr val="4D4D4D"/>
              </a:solidFill>
              <a:latin typeface="Verdana" panose="020B0604030504040204" pitchFamily="34" charset="0"/>
              <a:ea typeface="宋体" panose="02010600030101010101" pitchFamily="2" charset="-122"/>
            </a:endParaRPr>
          </a:p>
          <a:p>
            <a:pPr marL="0" indent="0">
              <a:lnSpc>
                <a:spcPct val="80000"/>
              </a:lnSpc>
              <a:buNone/>
            </a:pPr>
            <a:endParaRPr lang="zh-CN" sz="1800">
              <a:solidFill>
                <a:srgbClr val="4D4D4D"/>
              </a:solidFill>
              <a:latin typeface="Verdana" panose="020B0604030504040204" pitchFamily="34" charset="0"/>
              <a:ea typeface="宋体" panose="02010600030101010101" pitchFamily="2" charset="-122"/>
            </a:endParaRPr>
          </a:p>
          <a:p>
            <a:pPr marL="0" indent="0">
              <a:lnSpc>
                <a:spcPct val="80000"/>
              </a:lnSpc>
              <a:buNone/>
            </a:pPr>
            <a:r>
              <a:rPr lang="en-US" altLang="ko-KR" sz="1800">
                <a:solidFill>
                  <a:srgbClr val="4D4D4D"/>
                </a:solidFill>
                <a:latin typeface="Verdana" panose="020B0604030504040204" pitchFamily="34" charset="0"/>
                <a:ea typeface="Gulim" panose="020B0600000101010101" charset="-127"/>
              </a:rPr>
              <a:t>    </a:t>
            </a:r>
            <a:r>
              <a:rPr lang="en-US" altLang="ko-KR" sz="1800" b="1">
                <a:solidFill>
                  <a:srgbClr val="4D4D4D"/>
                </a:solidFill>
                <a:latin typeface="Verdana" panose="020B0604030504040204" pitchFamily="34" charset="0"/>
                <a:ea typeface="Gulim" panose="020B0600000101010101" charset="-127"/>
              </a:rPr>
              <a:t>DNS域名解析负载均衡</a:t>
            </a:r>
            <a:r>
              <a:rPr lang="zh-CN" altLang="en-US" sz="1800" b="1">
                <a:solidFill>
                  <a:srgbClr val="4D4D4D"/>
                </a:solidFill>
                <a:latin typeface="Verdana" panose="020B0604030504040204" pitchFamily="34" charset="0"/>
                <a:ea typeface="宋体" panose="02010600030101010101" pitchFamily="2" charset="-122"/>
              </a:rPr>
              <a:t>：</a:t>
            </a:r>
            <a:r>
              <a:rPr lang="zh-CN" altLang="en-US" sz="1800">
                <a:solidFill>
                  <a:srgbClr val="4D4D4D"/>
                </a:solidFill>
                <a:latin typeface="Verdana" panose="020B0604030504040204" pitchFamily="34" charset="0"/>
                <a:ea typeface="宋体" panose="02010600030101010101" pitchFamily="2" charset="-122"/>
              </a:rPr>
              <a:t>DNS域名解析负载均衡就是在用户请求DNS服务器，获取域名对应的IP地址时，DNS服务器直接给出负载均衡后的服务器IP。</a:t>
            </a:r>
            <a:endParaRPr lang="zh-CN" altLang="en-US" sz="1800">
              <a:solidFill>
                <a:srgbClr val="4D4D4D"/>
              </a:solidFill>
              <a:latin typeface="Verdana" panose="020B0604030504040204" pitchFamily="34" charset="0"/>
              <a:ea typeface="宋体" panose="02010600030101010101" pitchFamily="2" charset="-122"/>
            </a:endParaRPr>
          </a:p>
          <a:p>
            <a:pPr marL="0" indent="0">
              <a:lnSpc>
                <a:spcPct val="80000"/>
              </a:lnSpc>
              <a:buNone/>
            </a:pPr>
            <a:endParaRPr lang="zh-CN" altLang="en-US" sz="1800">
              <a:solidFill>
                <a:srgbClr val="4D4D4D"/>
              </a:solidFill>
              <a:latin typeface="Verdana" panose="020B0604030504040204" pitchFamily="34" charset="0"/>
              <a:ea typeface="宋体" panose="02010600030101010101" pitchFamily="2" charset="-122"/>
            </a:endParaRPr>
          </a:p>
          <a:p>
            <a:pPr marL="0" indent="0">
              <a:lnSpc>
                <a:spcPct val="80000"/>
              </a:lnSpc>
              <a:buNone/>
            </a:pPr>
            <a:r>
              <a:rPr lang="en-US" altLang="ko-KR" sz="1800">
                <a:solidFill>
                  <a:srgbClr val="4D4D4D"/>
                </a:solidFill>
                <a:latin typeface="Verdana" panose="020B0604030504040204" pitchFamily="34" charset="0"/>
                <a:ea typeface="Gulim" panose="020B0600000101010101" charset="-127"/>
              </a:rPr>
              <a:t>    </a:t>
            </a:r>
            <a:r>
              <a:rPr sz="1800" b="1">
                <a:solidFill>
                  <a:srgbClr val="4D4D4D"/>
                </a:solidFill>
                <a:latin typeface="Verdana" panose="020B0604030504040204" pitchFamily="34" charset="0"/>
              </a:rPr>
              <a:t>反向代理服务器</a:t>
            </a:r>
            <a:r>
              <a:rPr lang="zh-CN" sz="1800" b="1">
                <a:solidFill>
                  <a:srgbClr val="4D4D4D"/>
                </a:solidFill>
                <a:latin typeface="Verdana" panose="020B0604030504040204" pitchFamily="34" charset="0"/>
                <a:ea typeface="宋体" panose="02010600030101010101" pitchFamily="2" charset="-122"/>
              </a:rPr>
              <a:t>：</a:t>
            </a:r>
            <a:r>
              <a:rPr lang="zh-CN" sz="1800">
                <a:solidFill>
                  <a:srgbClr val="4D4D4D"/>
                </a:solidFill>
                <a:latin typeface="Verdana" panose="020B0604030504040204" pitchFamily="34" charset="0"/>
                <a:ea typeface="宋体" panose="02010600030101010101" pitchFamily="2" charset="-122"/>
              </a:rPr>
              <a:t>在用户的请求到达反向代理服务器时（已经到达网站机房），由反向代理服务器根据算法转发到具体的服务器。常用的apache，nginx都可以充当反向代理服务器。</a:t>
            </a:r>
            <a:endParaRPr lang="zh-CN" sz="1800">
              <a:solidFill>
                <a:srgbClr val="4D4D4D"/>
              </a:solidFill>
              <a:latin typeface="Verdana" panose="020B0604030504040204" pitchFamily="34" charset="0"/>
              <a:ea typeface="宋体" panose="02010600030101010101" pitchFamily="2" charset="-122"/>
            </a:endParaRPr>
          </a:p>
          <a:p>
            <a:pPr marL="0" indent="0">
              <a:lnSpc>
                <a:spcPct val="80000"/>
              </a:lnSpc>
              <a:buNone/>
            </a:pPr>
            <a:endParaRPr lang="zh-CN" sz="1800">
              <a:solidFill>
                <a:srgbClr val="4D4D4D"/>
              </a:solidFill>
              <a:latin typeface="Verdana" panose="020B0604030504040204" pitchFamily="34" charset="0"/>
              <a:ea typeface="宋体" panose="02010600030101010101" pitchFamily="2" charset="-122"/>
            </a:endParaRPr>
          </a:p>
          <a:p>
            <a:pPr marL="0" indent="0">
              <a:lnSpc>
                <a:spcPct val="80000"/>
              </a:lnSpc>
              <a:buNone/>
            </a:pPr>
            <a:r>
              <a:rPr lang="en-US" altLang="ko-KR" sz="1800">
                <a:solidFill>
                  <a:srgbClr val="4D4D4D"/>
                </a:solidFill>
                <a:latin typeface="Verdana" panose="020B0604030504040204" pitchFamily="34" charset="0"/>
                <a:ea typeface="Gulim" panose="020B0600000101010101" charset="-127"/>
              </a:rPr>
              <a:t>    </a:t>
            </a:r>
            <a:r>
              <a:rPr lang="en-US" altLang="ko-KR" sz="1800" b="1">
                <a:solidFill>
                  <a:srgbClr val="4D4D4D"/>
                </a:solidFill>
                <a:latin typeface="Verdana" panose="020B0604030504040204" pitchFamily="34" charset="0"/>
                <a:ea typeface="Gulim" panose="020B0600000101010101" charset="-127"/>
              </a:rPr>
              <a:t>IP层负载均衡</a:t>
            </a:r>
            <a:r>
              <a:rPr lang="zh-CN" altLang="en-US" sz="1800" b="1">
                <a:solidFill>
                  <a:srgbClr val="4D4D4D"/>
                </a:solidFill>
                <a:latin typeface="Verdana" panose="020B0604030504040204" pitchFamily="34" charset="0"/>
                <a:ea typeface="宋体" panose="02010600030101010101" pitchFamily="2" charset="-122"/>
              </a:rPr>
              <a:t>：</a:t>
            </a:r>
            <a:r>
              <a:rPr lang="zh-CN" altLang="en-US" sz="1800">
                <a:solidFill>
                  <a:srgbClr val="4D4D4D"/>
                </a:solidFill>
                <a:latin typeface="Verdana" panose="020B0604030504040204" pitchFamily="34" charset="0"/>
                <a:ea typeface="宋体" panose="02010600030101010101" pitchFamily="2" charset="-122"/>
              </a:rPr>
              <a:t>在请求到达负载均衡器后，负载均衡器通过修改请求的目的IP地址，从而实现请求的转发，做到负载均衡。</a:t>
            </a:r>
            <a:endParaRPr lang="zh-CN" altLang="en-US" sz="1800">
              <a:solidFill>
                <a:srgbClr val="4D4D4D"/>
              </a:solidFill>
              <a:latin typeface="Verdana" panose="020B0604030504040204" pitchFamily="34" charset="0"/>
              <a:ea typeface="宋体" panose="02010600030101010101" pitchFamily="2" charset="-122"/>
            </a:endParaRPr>
          </a:p>
          <a:p>
            <a:pPr marL="0" indent="0">
              <a:lnSpc>
                <a:spcPct val="80000"/>
              </a:lnSpc>
              <a:buNone/>
            </a:pPr>
            <a:endParaRPr lang="zh-CN" altLang="en-US" sz="1800">
              <a:solidFill>
                <a:srgbClr val="4D4D4D"/>
              </a:solidFill>
              <a:latin typeface="Verdana" panose="020B0604030504040204" pitchFamily="34" charset="0"/>
              <a:ea typeface="宋体" panose="02010600030101010101" pitchFamily="2" charset="-122"/>
            </a:endParaRPr>
          </a:p>
          <a:p>
            <a:pPr marL="0" indent="0">
              <a:lnSpc>
                <a:spcPct val="80000"/>
              </a:lnSpc>
              <a:buNone/>
            </a:pPr>
            <a:r>
              <a:rPr lang="en-US" altLang="ko-KR" sz="1800">
                <a:solidFill>
                  <a:srgbClr val="4D4D4D"/>
                </a:solidFill>
                <a:latin typeface="Verdana" panose="020B0604030504040204" pitchFamily="34" charset="0"/>
                <a:ea typeface="Gulim" panose="020B0600000101010101" charset="-127"/>
              </a:rPr>
              <a:t>    </a:t>
            </a:r>
            <a:r>
              <a:rPr lang="en-US" altLang="ko-KR" sz="1800" b="1">
                <a:solidFill>
                  <a:srgbClr val="4D4D4D"/>
                </a:solidFill>
                <a:latin typeface="Verdana" panose="020B0604030504040204" pitchFamily="34" charset="0"/>
                <a:ea typeface="Gulim" panose="020B0600000101010101" charset="-127"/>
              </a:rPr>
              <a:t>数据链路层负载均衡</a:t>
            </a:r>
            <a:r>
              <a:rPr lang="zh-CN" altLang="en-US" sz="1800" b="1">
                <a:solidFill>
                  <a:srgbClr val="4D4D4D"/>
                </a:solidFill>
                <a:latin typeface="Verdana" panose="020B0604030504040204" pitchFamily="34" charset="0"/>
                <a:ea typeface="宋体" panose="02010600030101010101" pitchFamily="2" charset="-122"/>
              </a:rPr>
              <a:t>：</a:t>
            </a:r>
            <a:r>
              <a:rPr lang="zh-CN" altLang="en-US" sz="1800">
                <a:solidFill>
                  <a:srgbClr val="4D4D4D"/>
                </a:solidFill>
                <a:latin typeface="Verdana" panose="020B0604030504040204" pitchFamily="34" charset="0"/>
                <a:ea typeface="宋体" panose="02010600030101010101" pitchFamily="2" charset="-122"/>
              </a:rPr>
              <a:t>在请求到达负载均衡器后，负载均衡器通过修改请求的mac地址，从而做到负载均衡，与IP负载均衡不一样的是，当请求访问完服务器之后，直接返回客户。而无需再经过负载均衡器。</a:t>
            </a:r>
            <a:endParaRPr lang="zh-CN" altLang="en-US" sz="1800">
              <a:solidFill>
                <a:srgbClr val="4D4D4D"/>
              </a:solidFill>
              <a:latin typeface="Verdana" panose="020B0604030504040204" pitchFamily="34" charset="0"/>
              <a:ea typeface="宋体" panose="02010600030101010101" pitchFamily="2" charset="-122"/>
            </a:endParaRPr>
          </a:p>
          <a:p>
            <a:pPr marL="0" indent="0">
              <a:lnSpc>
                <a:spcPct val="80000"/>
              </a:lnSpc>
              <a:buNone/>
            </a:pPr>
            <a:endParaRPr lang="en-US" altLang="ko-KR" sz="1800">
              <a:solidFill>
                <a:srgbClr val="4D4D4D"/>
              </a:solidFill>
              <a:latin typeface="Verdana" panose="020B0604030504040204" pitchFamily="34" charset="0"/>
              <a:ea typeface="Gulim" panose="020B0600000101010101" charset="-127"/>
            </a:endParaRPr>
          </a:p>
          <a:p>
            <a:pPr>
              <a:lnSpc>
                <a:spcPct val="80000"/>
              </a:lnSpc>
            </a:pP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endParaRPr lang="en-US" altLang="ko-KR" sz="1800">
              <a:solidFill>
                <a:srgbClr val="4D4D4D"/>
              </a:solidFill>
              <a:latin typeface="Verdana" panose="020B0604030504040204" pitchFamily="34" charset="0"/>
              <a:ea typeface="Gulim" panose="020B0600000101010101" charset="-127"/>
            </a:endParaRPr>
          </a:p>
          <a:p>
            <a:pPr>
              <a:lnSpc>
                <a:spcPct val="80000"/>
              </a:lnSpc>
            </a:pPr>
            <a:endParaRPr lang="en-US" altLang="ko-KR" sz="1800">
              <a:solidFill>
                <a:srgbClr val="4D4D4D"/>
              </a:solidFill>
              <a:latin typeface="Verdana" panose="020B0604030504040204" pitchFamily="34" charset="0"/>
              <a:ea typeface="Gulim" panose="020B0600000101010101" charset="-127"/>
            </a:endParaRPr>
          </a:p>
          <a:p>
            <a:pPr>
              <a:lnSpc>
                <a:spcPct val="80000"/>
              </a:lnSpc>
            </a:pPr>
            <a:endParaRPr lang="en-US" altLang="zh-CN" sz="1800">
              <a:solidFill>
                <a:srgbClr val="4D4D4D"/>
              </a:solidFill>
              <a:ea typeface="宋体" panose="02010600030101010101" pitchFamily="2" charset="-122"/>
            </a:endParaRPr>
          </a:p>
          <a:p>
            <a:pPr>
              <a:lnSpc>
                <a:spcPct val="80000"/>
              </a:lnSpc>
            </a:pPr>
            <a:endParaRPr lang="en-US" altLang="zh-CN" sz="1800">
              <a:solidFill>
                <a:srgbClr val="4D4D4D"/>
              </a:solidFill>
              <a:ea typeface="宋体" panose="02010600030101010101" pitchFamily="2" charset="-122"/>
            </a:endParaRPr>
          </a:p>
        </p:txBody>
      </p:sp>
      <p:sp>
        <p:nvSpPr>
          <p:cNvPr id="4" name="矩形 3"/>
          <p:cNvSpPr/>
          <p:nvPr/>
        </p:nvSpPr>
        <p:spPr>
          <a:xfrm>
            <a:off x="1907704" y="44624"/>
            <a:ext cx="86409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166370"/>
            <a:ext cx="6934200" cy="715963"/>
          </a:xfrm>
        </p:spPr>
        <p:txBody>
          <a:bodyPr/>
          <a:lstStyle/>
          <a:p>
            <a:r>
              <a:rPr lang="en-US" altLang="zh-CN" sz="4000">
                <a:solidFill>
                  <a:srgbClr val="4D4D4D"/>
                </a:solidFill>
                <a:ea typeface="宋体" panose="02010600030101010101" pitchFamily="2" charset="-122"/>
              </a:rPr>
              <a:t>Web</a:t>
            </a:r>
            <a:r>
              <a:rPr lang="zh-CN" altLang="en-US" sz="4000">
                <a:solidFill>
                  <a:srgbClr val="4D4D4D"/>
                </a:solidFill>
                <a:ea typeface="宋体" panose="02010600030101010101" pitchFamily="2" charset="-122"/>
              </a:rPr>
              <a:t>网站架构演变</a:t>
            </a:r>
            <a:endParaRPr lang="zh-CN" altLang="en-US" sz="4000">
              <a:solidFill>
                <a:srgbClr val="4D4D4D"/>
              </a:solidFill>
              <a:ea typeface="宋体" panose="02010600030101010101" pitchFamily="2" charset="-122"/>
            </a:endParaRPr>
          </a:p>
        </p:txBody>
      </p:sp>
      <p:sp>
        <p:nvSpPr>
          <p:cNvPr id="60419" name="Rectangle 3"/>
          <p:cNvSpPr>
            <a:spLocks noGrp="1" noChangeArrowheads="1"/>
          </p:cNvSpPr>
          <p:nvPr>
            <p:ph type="body" idx="1"/>
          </p:nvPr>
        </p:nvSpPr>
        <p:spPr>
          <a:xfrm>
            <a:off x="1981200" y="882650"/>
            <a:ext cx="6934200" cy="5989955"/>
          </a:xfrm>
        </p:spPr>
        <p:txBody>
          <a:bodyPr/>
          <a:lstStyle/>
          <a:p>
            <a:pPr marL="0" indent="0">
              <a:lnSpc>
                <a:spcPct val="80000"/>
              </a:lnSpc>
              <a:buNone/>
            </a:pPr>
            <a:r>
              <a:rPr lang="en-US" altLang="ko-KR" sz="1800" b="1">
                <a:solidFill>
                  <a:srgbClr val="4D4D4D"/>
                </a:solidFill>
                <a:latin typeface="Verdana" panose="020B0604030504040204" pitchFamily="34" charset="0"/>
                <a:ea typeface="Gulim" panose="020B0600000101010101" charset="-127"/>
                <a:sym typeface="+mn-ea"/>
              </a:rPr>
              <a:t>2</a:t>
            </a:r>
            <a:r>
              <a:rPr lang="zh-CN" altLang="en-US" sz="1800" b="1">
                <a:solidFill>
                  <a:srgbClr val="4D4D4D"/>
                </a:solidFill>
                <a:latin typeface="Verdana" panose="020B0604030504040204" pitchFamily="34" charset="0"/>
                <a:ea typeface="宋体" panose="02010600030101010101" pitchFamily="2" charset="-122"/>
                <a:sym typeface="+mn-ea"/>
              </a:rPr>
              <a:t>、</a:t>
            </a:r>
            <a:r>
              <a:rPr lang="en-US" altLang="ko-KR" sz="1800" b="1">
                <a:solidFill>
                  <a:srgbClr val="4D4D4D"/>
                </a:solidFill>
                <a:latin typeface="Verdana" panose="020B0604030504040204" pitchFamily="34" charset="0"/>
                <a:ea typeface="Gulim" panose="020B0600000101010101" charset="-127"/>
                <a:sym typeface="+mn-ea"/>
              </a:rPr>
              <a:t>有什么转发的算法</a:t>
            </a:r>
            <a:endParaRPr lang="en-US" altLang="ko-KR" sz="1800" b="1">
              <a:solidFill>
                <a:srgbClr val="4D4D4D"/>
              </a:solidFill>
              <a:latin typeface="Verdana" panose="020B0604030504040204" pitchFamily="34" charset="0"/>
              <a:ea typeface="Gulim" panose="020B0600000101010101" charset="-127"/>
              <a:sym typeface="+mn-ea"/>
            </a:endParaRPr>
          </a:p>
          <a:p>
            <a:pPr marL="0" indent="0">
              <a:lnSpc>
                <a:spcPct val="80000"/>
              </a:lnSpc>
              <a:buNone/>
            </a:pPr>
            <a:r>
              <a:rPr lang="en-US" altLang="ko-KR" sz="1800" b="1">
                <a:solidFill>
                  <a:srgbClr val="4D4D4D"/>
                </a:solidFill>
                <a:latin typeface="Verdana" panose="020B0604030504040204" pitchFamily="34" charset="0"/>
                <a:ea typeface="Gulim" panose="020B0600000101010101" charset="-127"/>
              </a:rPr>
              <a:t>    </a:t>
            </a:r>
            <a:endParaRPr lang="en-US" altLang="ko-KR" sz="1800" b="1">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b="1">
                <a:solidFill>
                  <a:srgbClr val="4D4D4D"/>
                </a:solidFill>
                <a:latin typeface="Verdana" panose="020B0604030504040204" pitchFamily="34" charset="0"/>
                <a:ea typeface="Gulim" panose="020B0600000101010101" charset="-127"/>
              </a:rPr>
              <a:t>    集群调度算法问题，常见的调度算法有10种：</a:t>
            </a: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a:solidFill>
                  <a:srgbClr val="4D4D4D"/>
                </a:solidFill>
                <a:latin typeface="Verdana" panose="020B0604030504040204" pitchFamily="34" charset="0"/>
                <a:ea typeface="Gulim" panose="020B0600000101010101" charset="-127"/>
              </a:rPr>
              <a:t>    </a:t>
            </a:r>
            <a:r>
              <a:rPr lang="zh-CN" altLang="en-US" sz="1800">
                <a:solidFill>
                  <a:srgbClr val="4D4D4D"/>
                </a:solidFill>
                <a:latin typeface="Verdana" panose="020B0604030504040204" pitchFamily="34" charset="0"/>
                <a:ea typeface="宋体" panose="02010600030101010101" pitchFamily="2" charset="-122"/>
              </a:rPr>
              <a:t>（</a:t>
            </a:r>
            <a:r>
              <a:rPr lang="en-US" altLang="ko-KR" sz="1800">
                <a:solidFill>
                  <a:srgbClr val="4D4D4D"/>
                </a:solidFill>
                <a:latin typeface="Verdana" panose="020B0604030504040204" pitchFamily="34" charset="0"/>
                <a:ea typeface="Gulim" panose="020B0600000101010101" charset="-127"/>
              </a:rPr>
              <a:t>1</a:t>
            </a:r>
            <a:r>
              <a:rPr lang="zh-CN" altLang="en-US" sz="1800">
                <a:solidFill>
                  <a:srgbClr val="4D4D4D"/>
                </a:solidFill>
                <a:latin typeface="Verdana" panose="020B0604030504040204" pitchFamily="34" charset="0"/>
                <a:ea typeface="宋体" panose="02010600030101010101" pitchFamily="2" charset="-122"/>
              </a:rPr>
              <a:t>）</a:t>
            </a:r>
            <a:r>
              <a:rPr lang="en-US" altLang="ko-KR" sz="1800">
                <a:solidFill>
                  <a:srgbClr val="4D4D4D"/>
                </a:solidFill>
                <a:latin typeface="Verdana" panose="020B0604030504040204" pitchFamily="34" charset="0"/>
                <a:ea typeface="Gulim" panose="020B0600000101010101" charset="-127"/>
              </a:rPr>
              <a:t>rr 轮询调度算法</a:t>
            </a:r>
            <a:r>
              <a:rPr lang="zh-CN" altLang="en-US" sz="1800">
                <a:solidFill>
                  <a:srgbClr val="4D4D4D"/>
                </a:solidFill>
                <a:latin typeface="Verdana" panose="020B0604030504040204" pitchFamily="34" charset="0"/>
                <a:ea typeface="宋体" panose="02010600030101010101" pitchFamily="2" charset="-122"/>
              </a:rPr>
              <a:t>。</a:t>
            </a:r>
            <a:endParaRPr lang="zh-CN" altLang="en-US" sz="1800">
              <a:solidFill>
                <a:srgbClr val="4D4D4D"/>
              </a:solidFill>
              <a:latin typeface="Verdana" panose="020B0604030504040204" pitchFamily="34" charset="0"/>
              <a:ea typeface="宋体" panose="02010600030101010101" pitchFamily="2" charset="-122"/>
            </a:endParaRPr>
          </a:p>
          <a:p>
            <a:pPr marL="0" indent="0">
              <a:lnSpc>
                <a:spcPct val="80000"/>
              </a:lnSpc>
              <a:buNone/>
            </a:pPr>
            <a:r>
              <a:rPr lang="zh-CN" altLang="en-US" sz="1800">
                <a:solidFill>
                  <a:srgbClr val="4D4D4D"/>
                </a:solidFill>
                <a:latin typeface="Verdana" panose="020B0604030504040204" pitchFamily="34" charset="0"/>
                <a:ea typeface="宋体" panose="02010600030101010101" pitchFamily="2" charset="-122"/>
              </a:rPr>
              <a:t>    （</a:t>
            </a:r>
            <a:r>
              <a:rPr lang="en-US" altLang="zh-CN" sz="1800">
                <a:solidFill>
                  <a:srgbClr val="4D4D4D"/>
                </a:solidFill>
                <a:latin typeface="Verdana" panose="020B0604030504040204" pitchFamily="34" charset="0"/>
                <a:ea typeface="宋体" panose="02010600030101010101" pitchFamily="2" charset="-122"/>
              </a:rPr>
              <a:t>2</a:t>
            </a:r>
            <a:r>
              <a:rPr lang="zh-CN" altLang="en-US" sz="1800">
                <a:solidFill>
                  <a:srgbClr val="4D4D4D"/>
                </a:solidFill>
                <a:latin typeface="Verdana" panose="020B0604030504040204" pitchFamily="34" charset="0"/>
                <a:ea typeface="宋体" panose="02010600030101010101" pitchFamily="2" charset="-122"/>
              </a:rPr>
              <a:t>）wrr 加权调度算法。</a:t>
            </a:r>
            <a:endParaRPr lang="zh-CN" altLang="en-US" sz="1800">
              <a:solidFill>
                <a:srgbClr val="4D4D4D"/>
              </a:solidFill>
              <a:latin typeface="Verdana" panose="020B0604030504040204" pitchFamily="34" charset="0"/>
              <a:ea typeface="宋体" panose="02010600030101010101" pitchFamily="2" charset="-122"/>
            </a:endParaRPr>
          </a:p>
          <a:p>
            <a:pPr marL="0" indent="0">
              <a:lnSpc>
                <a:spcPct val="80000"/>
              </a:lnSpc>
              <a:buNone/>
            </a:pPr>
            <a:r>
              <a:rPr lang="zh-CN" altLang="en-US" sz="1800">
                <a:solidFill>
                  <a:srgbClr val="4D4D4D"/>
                </a:solidFill>
                <a:latin typeface="Verdana" panose="020B0604030504040204" pitchFamily="34" charset="0"/>
                <a:ea typeface="宋体" panose="02010600030101010101" pitchFamily="2" charset="-122"/>
              </a:rPr>
              <a:t>    （</a:t>
            </a:r>
            <a:r>
              <a:rPr lang="en-US" altLang="zh-CN" sz="1800">
                <a:solidFill>
                  <a:srgbClr val="4D4D4D"/>
                </a:solidFill>
                <a:latin typeface="Verdana" panose="020B0604030504040204" pitchFamily="34" charset="0"/>
                <a:ea typeface="宋体" panose="02010600030101010101" pitchFamily="2" charset="-122"/>
              </a:rPr>
              <a:t>3</a:t>
            </a:r>
            <a:r>
              <a:rPr lang="zh-CN" altLang="en-US" sz="1800">
                <a:solidFill>
                  <a:srgbClr val="4D4D4D"/>
                </a:solidFill>
                <a:latin typeface="Verdana" panose="020B0604030504040204" pitchFamily="34" charset="0"/>
                <a:ea typeface="宋体" panose="02010600030101010101" pitchFamily="2" charset="-122"/>
              </a:rPr>
              <a:t>）sh 原地址散列。</a:t>
            </a:r>
            <a:endParaRPr lang="zh-CN" altLang="en-US" sz="1800">
              <a:solidFill>
                <a:srgbClr val="4D4D4D"/>
              </a:solidFill>
              <a:latin typeface="Verdana" panose="020B0604030504040204" pitchFamily="34" charset="0"/>
              <a:ea typeface="宋体" panose="02010600030101010101" pitchFamily="2" charset="-122"/>
            </a:endParaRPr>
          </a:p>
          <a:p>
            <a:pPr marL="0" indent="0">
              <a:lnSpc>
                <a:spcPct val="80000"/>
              </a:lnSpc>
              <a:buNone/>
            </a:pPr>
            <a:r>
              <a:rPr lang="zh-CN" altLang="en-US" sz="1800">
                <a:solidFill>
                  <a:srgbClr val="4D4D4D"/>
                </a:solidFill>
                <a:latin typeface="Verdana" panose="020B0604030504040204" pitchFamily="34" charset="0"/>
                <a:ea typeface="宋体" panose="02010600030101010101" pitchFamily="2" charset="-122"/>
              </a:rPr>
              <a:t>    （</a:t>
            </a:r>
            <a:r>
              <a:rPr lang="en-US" altLang="zh-CN" sz="1800">
                <a:solidFill>
                  <a:srgbClr val="4D4D4D"/>
                </a:solidFill>
                <a:latin typeface="Verdana" panose="020B0604030504040204" pitchFamily="34" charset="0"/>
                <a:ea typeface="宋体" panose="02010600030101010101" pitchFamily="2" charset="-122"/>
              </a:rPr>
              <a:t>4</a:t>
            </a:r>
            <a:r>
              <a:rPr lang="zh-CN" altLang="en-US" sz="1800">
                <a:solidFill>
                  <a:srgbClr val="4D4D4D"/>
                </a:solidFill>
                <a:latin typeface="Verdana" panose="020B0604030504040204" pitchFamily="34" charset="0"/>
                <a:ea typeface="宋体" panose="02010600030101010101" pitchFamily="2" charset="-122"/>
              </a:rPr>
              <a:t>）dh 目标地址散列。</a:t>
            </a:r>
            <a:endParaRPr lang="zh-CN" altLang="en-US" sz="1800">
              <a:solidFill>
                <a:srgbClr val="4D4D4D"/>
              </a:solidFill>
              <a:latin typeface="Verdana" panose="020B0604030504040204" pitchFamily="34" charset="0"/>
              <a:ea typeface="宋体" panose="02010600030101010101" pitchFamily="2" charset="-122"/>
            </a:endParaRPr>
          </a:p>
          <a:p>
            <a:pPr marL="0" indent="0">
              <a:lnSpc>
                <a:spcPct val="80000"/>
              </a:lnSpc>
              <a:buNone/>
            </a:pPr>
            <a:r>
              <a:rPr lang="zh-CN" altLang="en-US" sz="1800">
                <a:solidFill>
                  <a:srgbClr val="4D4D4D"/>
                </a:solidFill>
                <a:latin typeface="Verdana" panose="020B0604030504040204" pitchFamily="34" charset="0"/>
                <a:ea typeface="宋体" panose="02010600030101010101" pitchFamily="2" charset="-122"/>
              </a:rPr>
              <a:t>    （</a:t>
            </a:r>
            <a:r>
              <a:rPr lang="en-US" altLang="zh-CN" sz="1800">
                <a:solidFill>
                  <a:srgbClr val="4D4D4D"/>
                </a:solidFill>
                <a:latin typeface="Verdana" panose="020B0604030504040204" pitchFamily="34" charset="0"/>
                <a:ea typeface="宋体" panose="02010600030101010101" pitchFamily="2" charset="-122"/>
              </a:rPr>
              <a:t>5</a:t>
            </a:r>
            <a:r>
              <a:rPr lang="zh-CN" altLang="en-US" sz="1800">
                <a:solidFill>
                  <a:srgbClr val="4D4D4D"/>
                </a:solidFill>
                <a:latin typeface="Verdana" panose="020B0604030504040204" pitchFamily="34" charset="0"/>
                <a:ea typeface="宋体" panose="02010600030101010101" pitchFamily="2" charset="-122"/>
              </a:rPr>
              <a:t>）lc 最少连接。</a:t>
            </a:r>
            <a:endParaRPr lang="zh-CN" altLang="en-US" sz="1800">
              <a:solidFill>
                <a:srgbClr val="4D4D4D"/>
              </a:solidFill>
              <a:latin typeface="Verdana" panose="020B0604030504040204" pitchFamily="34" charset="0"/>
              <a:ea typeface="宋体" panose="02010600030101010101" pitchFamily="2" charset="-122"/>
            </a:endParaRPr>
          </a:p>
          <a:p>
            <a:pPr marL="0" indent="0">
              <a:lnSpc>
                <a:spcPct val="80000"/>
              </a:lnSpc>
              <a:buNone/>
            </a:pPr>
            <a:r>
              <a:rPr lang="zh-CN" altLang="en-US" sz="1800">
                <a:solidFill>
                  <a:srgbClr val="4D4D4D"/>
                </a:solidFill>
                <a:latin typeface="Verdana" panose="020B0604030504040204" pitchFamily="34" charset="0"/>
                <a:ea typeface="宋体" panose="02010600030101010101" pitchFamily="2" charset="-122"/>
              </a:rPr>
              <a:t>    （</a:t>
            </a:r>
            <a:r>
              <a:rPr lang="en-US" altLang="zh-CN" sz="1800">
                <a:solidFill>
                  <a:srgbClr val="4D4D4D"/>
                </a:solidFill>
                <a:latin typeface="Verdana" panose="020B0604030504040204" pitchFamily="34" charset="0"/>
                <a:ea typeface="宋体" panose="02010600030101010101" pitchFamily="2" charset="-122"/>
              </a:rPr>
              <a:t>6</a:t>
            </a:r>
            <a:r>
              <a:rPr lang="zh-CN" altLang="en-US" sz="1800">
                <a:solidFill>
                  <a:srgbClr val="4D4D4D"/>
                </a:solidFill>
                <a:latin typeface="Verdana" panose="020B0604030504040204" pitchFamily="34" charset="0"/>
                <a:ea typeface="宋体" panose="02010600030101010101" pitchFamily="2" charset="-122"/>
              </a:rPr>
              <a:t>）wlc 加权最少连接：算法为：（活动连接数*256+非活动连接数）÷权重。</a:t>
            </a:r>
            <a:endParaRPr lang="zh-CN" altLang="en-US" sz="1800">
              <a:solidFill>
                <a:srgbClr val="4D4D4D"/>
              </a:solidFill>
              <a:latin typeface="Verdana" panose="020B0604030504040204" pitchFamily="34" charset="0"/>
              <a:ea typeface="宋体" panose="02010600030101010101" pitchFamily="2" charset="-122"/>
            </a:endParaRPr>
          </a:p>
          <a:p>
            <a:pPr marL="0" indent="0">
              <a:lnSpc>
                <a:spcPct val="80000"/>
              </a:lnSpc>
              <a:buNone/>
            </a:pPr>
            <a:r>
              <a:rPr lang="zh-CN" altLang="en-US" sz="1800">
                <a:solidFill>
                  <a:srgbClr val="4D4D4D"/>
                </a:solidFill>
                <a:latin typeface="Verdana" panose="020B0604030504040204" pitchFamily="34" charset="0"/>
                <a:ea typeface="宋体" panose="02010600030101010101" pitchFamily="2" charset="-122"/>
              </a:rPr>
              <a:t>    （</a:t>
            </a:r>
            <a:r>
              <a:rPr lang="en-US" altLang="zh-CN" sz="1800">
                <a:solidFill>
                  <a:srgbClr val="4D4D4D"/>
                </a:solidFill>
                <a:latin typeface="Verdana" panose="020B0604030504040204" pitchFamily="34" charset="0"/>
                <a:ea typeface="宋体" panose="02010600030101010101" pitchFamily="2" charset="-122"/>
              </a:rPr>
              <a:t>7</a:t>
            </a:r>
            <a:r>
              <a:rPr lang="zh-CN" altLang="en-US" sz="1800">
                <a:solidFill>
                  <a:srgbClr val="4D4D4D"/>
                </a:solidFill>
                <a:latin typeface="Verdana" panose="020B0604030504040204" pitchFamily="34" charset="0"/>
                <a:ea typeface="宋体" panose="02010600030101010101" pitchFamily="2" charset="-122"/>
              </a:rPr>
              <a:t>）sed 最短期望延迟：算法为：（活动连接数+1)*256÷权重。</a:t>
            </a:r>
            <a:endParaRPr lang="zh-CN" altLang="en-US" sz="1800">
              <a:solidFill>
                <a:srgbClr val="4D4D4D"/>
              </a:solidFill>
              <a:latin typeface="Verdana" panose="020B0604030504040204" pitchFamily="34" charset="0"/>
              <a:ea typeface="宋体" panose="02010600030101010101" pitchFamily="2" charset="-122"/>
            </a:endParaRPr>
          </a:p>
          <a:p>
            <a:pPr marL="0" indent="0">
              <a:lnSpc>
                <a:spcPct val="80000"/>
              </a:lnSpc>
              <a:buNone/>
            </a:pPr>
            <a:r>
              <a:rPr lang="zh-CN" altLang="en-US" sz="1800">
                <a:solidFill>
                  <a:srgbClr val="4D4D4D"/>
                </a:solidFill>
                <a:latin typeface="Verdana" panose="020B0604030504040204" pitchFamily="34" charset="0"/>
                <a:ea typeface="宋体" panose="02010600030101010101" pitchFamily="2" charset="-122"/>
              </a:rPr>
              <a:t>    （</a:t>
            </a:r>
            <a:r>
              <a:rPr lang="en-US" altLang="zh-CN" sz="1800">
                <a:solidFill>
                  <a:srgbClr val="4D4D4D"/>
                </a:solidFill>
                <a:latin typeface="Verdana" panose="020B0604030504040204" pitchFamily="34" charset="0"/>
                <a:ea typeface="宋体" panose="02010600030101010101" pitchFamily="2" charset="-122"/>
              </a:rPr>
              <a:t>8</a:t>
            </a:r>
            <a:r>
              <a:rPr lang="zh-CN" altLang="en-US" sz="1800">
                <a:solidFill>
                  <a:srgbClr val="4D4D4D"/>
                </a:solidFill>
                <a:latin typeface="Verdana" panose="020B0604030504040204" pitchFamily="34" charset="0"/>
                <a:ea typeface="宋体" panose="02010600030101010101" pitchFamily="2" charset="-122"/>
              </a:rPr>
              <a:t>）nq 永不排队：假如有服务器连接数为0，均衡器直接把请求转发给它，无需经过sed的计算。</a:t>
            </a:r>
            <a:endParaRPr lang="zh-CN" altLang="en-US" sz="1800">
              <a:solidFill>
                <a:srgbClr val="4D4D4D"/>
              </a:solidFill>
              <a:latin typeface="Verdana" panose="020B0604030504040204" pitchFamily="34" charset="0"/>
              <a:ea typeface="宋体" panose="02010600030101010101" pitchFamily="2" charset="-122"/>
            </a:endParaRPr>
          </a:p>
          <a:p>
            <a:pPr marL="0" indent="0">
              <a:lnSpc>
                <a:spcPct val="80000"/>
              </a:lnSpc>
              <a:buNone/>
            </a:pPr>
            <a:r>
              <a:rPr lang="zh-CN" altLang="en-US" sz="1800">
                <a:solidFill>
                  <a:srgbClr val="4D4D4D"/>
                </a:solidFill>
                <a:latin typeface="Verdana" panose="020B0604030504040204" pitchFamily="34" charset="0"/>
                <a:ea typeface="宋体" panose="02010600030101010101" pitchFamily="2" charset="-122"/>
              </a:rPr>
              <a:t>    （</a:t>
            </a:r>
            <a:r>
              <a:rPr lang="en-US" altLang="zh-CN" sz="1800">
                <a:solidFill>
                  <a:srgbClr val="4D4D4D"/>
                </a:solidFill>
                <a:latin typeface="Verdana" panose="020B0604030504040204" pitchFamily="34" charset="0"/>
                <a:ea typeface="宋体" panose="02010600030101010101" pitchFamily="2" charset="-122"/>
              </a:rPr>
              <a:t>9</a:t>
            </a:r>
            <a:r>
              <a:rPr lang="zh-CN" altLang="en-US" sz="1800">
                <a:solidFill>
                  <a:srgbClr val="4D4D4D"/>
                </a:solidFill>
                <a:latin typeface="Verdana" panose="020B0604030504040204" pitchFamily="34" charset="0"/>
                <a:ea typeface="宋体" panose="02010600030101010101" pitchFamily="2" charset="-122"/>
              </a:rPr>
              <a:t>）LBLC 基于局部性的最少连接：均衡器根据请求的目的IP地址，找出该IP地址最近被使用的服务器，把请求转发之，若该服务器超载，最采用最少连接数算法。</a:t>
            </a:r>
            <a:endParaRPr lang="zh-CN" altLang="en-US" sz="1800">
              <a:solidFill>
                <a:srgbClr val="4D4D4D"/>
              </a:solidFill>
              <a:latin typeface="Verdana" panose="020B0604030504040204" pitchFamily="34" charset="0"/>
              <a:ea typeface="宋体" panose="02010600030101010101" pitchFamily="2" charset="-122"/>
            </a:endParaRPr>
          </a:p>
          <a:p>
            <a:pPr marL="0" indent="0">
              <a:lnSpc>
                <a:spcPct val="80000"/>
              </a:lnSpc>
              <a:buNone/>
            </a:pPr>
            <a:r>
              <a:rPr lang="zh-CN" altLang="en-US" sz="1800">
                <a:solidFill>
                  <a:srgbClr val="4D4D4D"/>
                </a:solidFill>
                <a:latin typeface="Verdana" panose="020B0604030504040204" pitchFamily="34" charset="0"/>
                <a:ea typeface="宋体" panose="02010600030101010101" pitchFamily="2" charset="-122"/>
              </a:rPr>
              <a:t>    （</a:t>
            </a:r>
            <a:r>
              <a:rPr lang="en-US" altLang="zh-CN" sz="1800">
                <a:solidFill>
                  <a:srgbClr val="4D4D4D"/>
                </a:solidFill>
                <a:latin typeface="Verdana" panose="020B0604030504040204" pitchFamily="34" charset="0"/>
                <a:ea typeface="宋体" panose="02010600030101010101" pitchFamily="2" charset="-122"/>
              </a:rPr>
              <a:t>10</a:t>
            </a:r>
            <a:r>
              <a:rPr lang="zh-CN" altLang="en-US" sz="1800">
                <a:solidFill>
                  <a:srgbClr val="4D4D4D"/>
                </a:solidFill>
                <a:latin typeface="Verdana" panose="020B0604030504040204" pitchFamily="34" charset="0"/>
                <a:ea typeface="宋体" panose="02010600030101010101" pitchFamily="2" charset="-122"/>
              </a:rPr>
              <a:t>）LBLCR 带复制的基于局部性的最少连接：均衡器根据请求的目的IP地址，找出该IP地址最近使用的“服务器组”，然后采用最少连接数从该组中挑出具体的某台服务器出来，把请求转发之。若该服务器超载，那么根据最少连接数算法，在集群的非本服务器组的服务器中，找出一台服务器出来，加入本服务器组，然后把请求转发之。</a:t>
            </a:r>
            <a:endParaRPr lang="zh-CN" altLang="en-US" sz="1800">
              <a:solidFill>
                <a:srgbClr val="4D4D4D"/>
              </a:solidFill>
              <a:latin typeface="Verdana" panose="020B0604030504040204" pitchFamily="34" charset="0"/>
              <a:ea typeface="宋体" panose="02010600030101010101" pitchFamily="2" charset="-122"/>
            </a:endParaRPr>
          </a:p>
          <a:p>
            <a:pPr>
              <a:lnSpc>
                <a:spcPct val="80000"/>
              </a:lnSpc>
            </a:pP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endParaRPr lang="en-US" altLang="ko-KR" sz="1800">
              <a:solidFill>
                <a:srgbClr val="4D4D4D"/>
              </a:solidFill>
              <a:latin typeface="Verdana" panose="020B0604030504040204" pitchFamily="34" charset="0"/>
              <a:ea typeface="Gulim" panose="020B0600000101010101" charset="-127"/>
            </a:endParaRPr>
          </a:p>
          <a:p>
            <a:pPr>
              <a:lnSpc>
                <a:spcPct val="80000"/>
              </a:lnSpc>
            </a:pPr>
            <a:endParaRPr lang="en-US" altLang="ko-KR" sz="1800">
              <a:solidFill>
                <a:srgbClr val="4D4D4D"/>
              </a:solidFill>
              <a:latin typeface="Verdana" panose="020B0604030504040204" pitchFamily="34" charset="0"/>
              <a:ea typeface="Gulim" panose="020B0600000101010101" charset="-127"/>
            </a:endParaRPr>
          </a:p>
          <a:p>
            <a:pPr>
              <a:lnSpc>
                <a:spcPct val="80000"/>
              </a:lnSpc>
            </a:pPr>
            <a:endParaRPr lang="en-US" altLang="zh-CN" sz="1800">
              <a:solidFill>
                <a:srgbClr val="4D4D4D"/>
              </a:solidFill>
              <a:ea typeface="宋体" panose="02010600030101010101" pitchFamily="2" charset="-122"/>
            </a:endParaRPr>
          </a:p>
          <a:p>
            <a:pPr>
              <a:lnSpc>
                <a:spcPct val="80000"/>
              </a:lnSpc>
            </a:pPr>
            <a:endParaRPr lang="en-US" altLang="zh-CN" sz="1800">
              <a:solidFill>
                <a:srgbClr val="4D4D4D"/>
              </a:solidFill>
              <a:ea typeface="宋体" panose="02010600030101010101" pitchFamily="2" charset="-122"/>
            </a:endParaRPr>
          </a:p>
        </p:txBody>
      </p:sp>
      <p:sp>
        <p:nvSpPr>
          <p:cNvPr id="4" name="矩形 3"/>
          <p:cNvSpPr/>
          <p:nvPr/>
        </p:nvSpPr>
        <p:spPr>
          <a:xfrm>
            <a:off x="1907704" y="44624"/>
            <a:ext cx="86409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981200" y="166370"/>
            <a:ext cx="6934200" cy="715963"/>
          </a:xfrm>
        </p:spPr>
        <p:txBody>
          <a:bodyPr/>
          <a:lstStyle/>
          <a:p>
            <a:r>
              <a:rPr lang="en-US" altLang="zh-CN" sz="4000">
                <a:solidFill>
                  <a:srgbClr val="4D4D4D"/>
                </a:solidFill>
                <a:ea typeface="宋体" panose="02010600030101010101" pitchFamily="2" charset="-122"/>
              </a:rPr>
              <a:t>Web</a:t>
            </a:r>
            <a:r>
              <a:rPr lang="zh-CN" altLang="en-US" sz="4000">
                <a:solidFill>
                  <a:srgbClr val="4D4D4D"/>
                </a:solidFill>
                <a:ea typeface="宋体" panose="02010600030101010101" pitchFamily="2" charset="-122"/>
              </a:rPr>
              <a:t>网站架构演变</a:t>
            </a:r>
            <a:endParaRPr lang="zh-CN" altLang="en-US" sz="4000">
              <a:solidFill>
                <a:srgbClr val="4D4D4D"/>
              </a:solidFill>
              <a:ea typeface="宋体" panose="02010600030101010101" pitchFamily="2" charset="-122"/>
            </a:endParaRPr>
          </a:p>
        </p:txBody>
      </p:sp>
      <p:sp>
        <p:nvSpPr>
          <p:cNvPr id="60419" name="Rectangle 3"/>
          <p:cNvSpPr>
            <a:spLocks noGrp="1" noChangeArrowheads="1"/>
          </p:cNvSpPr>
          <p:nvPr>
            <p:ph type="body" idx="1"/>
          </p:nvPr>
        </p:nvSpPr>
        <p:spPr>
          <a:xfrm>
            <a:off x="1981200" y="882650"/>
            <a:ext cx="6934200" cy="5989955"/>
          </a:xfrm>
        </p:spPr>
        <p:txBody>
          <a:bodyPr/>
          <a:lstStyle/>
          <a:p>
            <a:pPr marL="0" indent="0">
              <a:lnSpc>
                <a:spcPct val="80000"/>
              </a:lnSpc>
              <a:buNone/>
            </a:pPr>
            <a:r>
              <a:rPr lang="en-US" altLang="ko-KR" sz="1800" b="1">
                <a:solidFill>
                  <a:srgbClr val="4D4D4D"/>
                </a:solidFill>
                <a:latin typeface="Verdana" panose="020B0604030504040204" pitchFamily="34" charset="0"/>
                <a:ea typeface="Gulim" panose="020B0600000101010101" charset="-127"/>
                <a:sym typeface="+mn-ea"/>
              </a:rPr>
              <a:t>3</a:t>
            </a:r>
            <a:r>
              <a:rPr lang="zh-CN" altLang="en-US" sz="1800" b="1">
                <a:solidFill>
                  <a:srgbClr val="4D4D4D"/>
                </a:solidFill>
                <a:latin typeface="Verdana" panose="020B0604030504040204" pitchFamily="34" charset="0"/>
                <a:ea typeface="宋体" panose="02010600030101010101" pitchFamily="2" charset="-122"/>
                <a:sym typeface="+mn-ea"/>
              </a:rPr>
              <a:t>、</a:t>
            </a:r>
            <a:r>
              <a:rPr lang="en-US" altLang="ko-KR" sz="1800" b="1">
                <a:solidFill>
                  <a:srgbClr val="4D4D4D"/>
                </a:solidFill>
                <a:latin typeface="Verdana" panose="020B0604030504040204" pitchFamily="34" charset="0"/>
                <a:ea typeface="Gulim" panose="020B0600000101010101" charset="-127"/>
                <a:sym typeface="+mn-ea"/>
              </a:rPr>
              <a:t>应用服务器如何返回用户的请求</a:t>
            </a:r>
            <a:endParaRPr lang="en-US" altLang="ko-KR" sz="1800" b="1">
              <a:solidFill>
                <a:srgbClr val="4D4D4D"/>
              </a:solidFill>
              <a:latin typeface="Verdana" panose="020B0604030504040204" pitchFamily="34" charset="0"/>
              <a:ea typeface="Gulim" panose="020B0600000101010101" charset="-127"/>
              <a:sym typeface="+mn-ea"/>
            </a:endParaRPr>
          </a:p>
          <a:p>
            <a:pPr marL="0" indent="0">
              <a:lnSpc>
                <a:spcPct val="80000"/>
              </a:lnSpc>
              <a:buNone/>
            </a:pPr>
            <a:r>
              <a:rPr lang="en-US" altLang="ko-KR" sz="1800" b="1">
                <a:solidFill>
                  <a:srgbClr val="4D4D4D"/>
                </a:solidFill>
                <a:latin typeface="Verdana" panose="020B0604030504040204" pitchFamily="34" charset="0"/>
                <a:ea typeface="Gulim" panose="020B0600000101010101" charset="-127"/>
              </a:rPr>
              <a:t>    </a:t>
            </a:r>
            <a:endParaRPr lang="en-US" altLang="ko-KR" sz="1800" b="1">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b="1">
                <a:solidFill>
                  <a:srgbClr val="4D4D4D"/>
                </a:solidFill>
                <a:latin typeface="Verdana" panose="020B0604030504040204" pitchFamily="34" charset="0"/>
                <a:ea typeface="Gulim" panose="020B0600000101010101" charset="-127"/>
              </a:rPr>
              <a:t>    集群模式问题，一般3种解决方案：</a:t>
            </a:r>
            <a:endParaRPr lang="en-US" altLang="ko-KR" sz="1800" b="1">
              <a:solidFill>
                <a:srgbClr val="4D4D4D"/>
              </a:solidFill>
              <a:latin typeface="Verdana" panose="020B0604030504040204" pitchFamily="34" charset="0"/>
              <a:ea typeface="Gulim" panose="020B0600000101010101" charset="-127"/>
            </a:endParaRPr>
          </a:p>
          <a:p>
            <a:pPr marL="0" indent="0">
              <a:lnSpc>
                <a:spcPct val="80000"/>
              </a:lnSpc>
              <a:buNone/>
            </a:pPr>
            <a:endParaRPr lang="en-US" altLang="ko-KR" sz="1800" b="1">
              <a:solidFill>
                <a:srgbClr val="4D4D4D"/>
              </a:solidFill>
              <a:latin typeface="Verdana" panose="020B0604030504040204" pitchFamily="34" charset="0"/>
              <a:ea typeface="Gulim" panose="020B0600000101010101" charset="-127"/>
            </a:endParaRPr>
          </a:p>
          <a:p>
            <a:pPr marL="0" indent="0">
              <a:lnSpc>
                <a:spcPct val="80000"/>
              </a:lnSpc>
              <a:buNone/>
            </a:pPr>
            <a:r>
              <a:rPr lang="en-US" altLang="ko-KR" sz="1800">
                <a:solidFill>
                  <a:srgbClr val="4D4D4D"/>
                </a:solidFill>
                <a:latin typeface="Verdana" panose="020B0604030504040204" pitchFamily="34" charset="0"/>
                <a:ea typeface="Gulim" panose="020B0600000101010101" charset="-127"/>
              </a:rPr>
              <a:t>    </a:t>
            </a:r>
            <a:r>
              <a:rPr lang="zh-CN" altLang="en-US" sz="1800">
                <a:solidFill>
                  <a:srgbClr val="4D4D4D"/>
                </a:solidFill>
                <a:latin typeface="Verdana" panose="020B0604030504040204" pitchFamily="34" charset="0"/>
                <a:ea typeface="宋体" panose="02010600030101010101" pitchFamily="2" charset="-122"/>
              </a:rPr>
              <a:t>（</a:t>
            </a:r>
            <a:r>
              <a:rPr lang="en-US" altLang="ko-KR" sz="1800">
                <a:solidFill>
                  <a:srgbClr val="4D4D4D"/>
                </a:solidFill>
                <a:latin typeface="Verdana" panose="020B0604030504040204" pitchFamily="34" charset="0"/>
                <a:ea typeface="Gulim" panose="020B0600000101010101" charset="-127"/>
              </a:rPr>
              <a:t>1</a:t>
            </a:r>
            <a:r>
              <a:rPr lang="zh-CN" altLang="en-US" sz="1800">
                <a:solidFill>
                  <a:srgbClr val="4D4D4D"/>
                </a:solidFill>
                <a:latin typeface="Verdana" panose="020B0604030504040204" pitchFamily="34" charset="0"/>
                <a:ea typeface="宋体" panose="02010600030101010101" pitchFamily="2" charset="-122"/>
              </a:rPr>
              <a:t>）</a:t>
            </a:r>
            <a:r>
              <a:rPr sz="1800">
                <a:solidFill>
                  <a:srgbClr val="4D4D4D"/>
                </a:solidFill>
                <a:latin typeface="Verdana" panose="020B0604030504040204" pitchFamily="34" charset="0"/>
              </a:rPr>
              <a:t>NAT：负载均衡器接收用户的请求，转发给具体服务器，服务器处理完请求返回给均衡器，均衡器再重新返回给用户。</a:t>
            </a:r>
            <a:r>
              <a:rPr lang="zh-CN" altLang="en-US" sz="1800">
                <a:solidFill>
                  <a:srgbClr val="4D4D4D"/>
                </a:solidFill>
                <a:latin typeface="Verdana" panose="020B0604030504040204" pitchFamily="34" charset="0"/>
                <a:ea typeface="宋体" panose="02010600030101010101" pitchFamily="2" charset="-122"/>
              </a:rPr>
              <a:t>  </a:t>
            </a:r>
            <a:endParaRPr lang="zh-CN" altLang="en-US" sz="1800">
              <a:solidFill>
                <a:srgbClr val="4D4D4D"/>
              </a:solidFill>
              <a:latin typeface="Verdana" panose="020B0604030504040204" pitchFamily="34" charset="0"/>
              <a:ea typeface="宋体" panose="02010600030101010101" pitchFamily="2" charset="-122"/>
            </a:endParaRPr>
          </a:p>
          <a:p>
            <a:pPr marL="0" indent="0">
              <a:lnSpc>
                <a:spcPct val="80000"/>
              </a:lnSpc>
              <a:buNone/>
            </a:pPr>
            <a:r>
              <a:rPr lang="zh-CN" altLang="en-US" sz="1800">
                <a:solidFill>
                  <a:srgbClr val="4D4D4D"/>
                </a:solidFill>
                <a:latin typeface="Verdana" panose="020B0604030504040204" pitchFamily="34" charset="0"/>
                <a:ea typeface="宋体" panose="02010600030101010101" pitchFamily="2" charset="-122"/>
              </a:rPr>
              <a:t>      </a:t>
            </a:r>
            <a:endParaRPr lang="zh-CN" altLang="en-US" sz="1800">
              <a:solidFill>
                <a:srgbClr val="4D4D4D"/>
              </a:solidFill>
              <a:latin typeface="Verdana" panose="020B0604030504040204" pitchFamily="34" charset="0"/>
              <a:ea typeface="宋体" panose="02010600030101010101" pitchFamily="2" charset="-122"/>
            </a:endParaRPr>
          </a:p>
          <a:p>
            <a:pPr marL="0" indent="0">
              <a:lnSpc>
                <a:spcPct val="80000"/>
              </a:lnSpc>
              <a:buNone/>
            </a:pPr>
            <a:r>
              <a:rPr lang="zh-CN" altLang="en-US" sz="1800">
                <a:solidFill>
                  <a:srgbClr val="4D4D4D"/>
                </a:solidFill>
                <a:latin typeface="Verdana" panose="020B0604030504040204" pitchFamily="34" charset="0"/>
                <a:ea typeface="宋体" panose="02010600030101010101" pitchFamily="2" charset="-122"/>
              </a:rPr>
              <a:t>    （</a:t>
            </a:r>
            <a:r>
              <a:rPr lang="en-US" altLang="zh-CN" sz="1800">
                <a:solidFill>
                  <a:srgbClr val="4D4D4D"/>
                </a:solidFill>
                <a:latin typeface="Verdana" panose="020B0604030504040204" pitchFamily="34" charset="0"/>
                <a:ea typeface="宋体" panose="02010600030101010101" pitchFamily="2" charset="-122"/>
              </a:rPr>
              <a:t>2</a:t>
            </a:r>
            <a:r>
              <a:rPr lang="zh-CN" altLang="en-US" sz="1800">
                <a:solidFill>
                  <a:srgbClr val="4D4D4D"/>
                </a:solidFill>
                <a:latin typeface="Verdana" panose="020B0604030504040204" pitchFamily="34" charset="0"/>
                <a:ea typeface="宋体" panose="02010600030101010101" pitchFamily="2" charset="-122"/>
              </a:rPr>
              <a:t>）DR：负载均衡器接收用户的请求，转发给具体服务器，服务器完成请求后直接返回给用户。需要系统支持IP Tunneling协议，难以跨平台。</a:t>
            </a:r>
            <a:endParaRPr lang="zh-CN" altLang="en-US" sz="1800">
              <a:solidFill>
                <a:srgbClr val="4D4D4D"/>
              </a:solidFill>
              <a:latin typeface="Verdana" panose="020B0604030504040204" pitchFamily="34" charset="0"/>
              <a:ea typeface="宋体" panose="02010600030101010101" pitchFamily="2" charset="-122"/>
            </a:endParaRPr>
          </a:p>
          <a:p>
            <a:pPr marL="0" indent="0">
              <a:lnSpc>
                <a:spcPct val="80000"/>
              </a:lnSpc>
              <a:buNone/>
            </a:pPr>
            <a:endParaRPr lang="zh-CN" altLang="en-US" sz="1800">
              <a:solidFill>
                <a:srgbClr val="4D4D4D"/>
              </a:solidFill>
              <a:latin typeface="Verdana" panose="020B0604030504040204" pitchFamily="34" charset="0"/>
              <a:ea typeface="宋体" panose="02010600030101010101" pitchFamily="2" charset="-122"/>
            </a:endParaRPr>
          </a:p>
          <a:p>
            <a:pPr marL="0" indent="0">
              <a:lnSpc>
                <a:spcPct val="80000"/>
              </a:lnSpc>
              <a:buNone/>
            </a:pPr>
            <a:r>
              <a:rPr lang="zh-CN" altLang="en-US" sz="1800">
                <a:solidFill>
                  <a:srgbClr val="4D4D4D"/>
                </a:solidFill>
                <a:latin typeface="Verdana" panose="020B0604030504040204" pitchFamily="34" charset="0"/>
                <a:ea typeface="宋体" panose="02010600030101010101" pitchFamily="2" charset="-122"/>
              </a:rPr>
              <a:t>    （</a:t>
            </a:r>
            <a:r>
              <a:rPr lang="en-US" altLang="zh-CN" sz="1800">
                <a:solidFill>
                  <a:srgbClr val="4D4D4D"/>
                </a:solidFill>
                <a:latin typeface="Verdana" panose="020B0604030504040204" pitchFamily="34" charset="0"/>
                <a:ea typeface="宋体" panose="02010600030101010101" pitchFamily="2" charset="-122"/>
              </a:rPr>
              <a:t>3</a:t>
            </a:r>
            <a:r>
              <a:rPr lang="zh-CN" altLang="en-US" sz="1800">
                <a:solidFill>
                  <a:srgbClr val="4D4D4D"/>
                </a:solidFill>
                <a:latin typeface="Verdana" panose="020B0604030504040204" pitchFamily="34" charset="0"/>
                <a:ea typeface="宋体" panose="02010600030101010101" pitchFamily="2" charset="-122"/>
              </a:rPr>
              <a:t>）TUN：同上，但无需IP Tunneling协议，跨平台性好，大部分系统都可以支持。</a:t>
            </a:r>
            <a:endParaRPr lang="zh-CN" altLang="en-US" sz="1800">
              <a:solidFill>
                <a:srgbClr val="4D4D4D"/>
              </a:solidFill>
              <a:latin typeface="Verdana" panose="020B0604030504040204" pitchFamily="34" charset="0"/>
              <a:ea typeface="宋体" panose="02010600030101010101" pitchFamily="2" charset="-122"/>
            </a:endParaRPr>
          </a:p>
          <a:p>
            <a:pPr marL="0" indent="0">
              <a:lnSpc>
                <a:spcPct val="80000"/>
              </a:lnSpc>
              <a:buNone/>
            </a:pPr>
            <a:r>
              <a:rPr lang="zh-CN" altLang="en-US" sz="1800">
                <a:solidFill>
                  <a:srgbClr val="4D4D4D"/>
                </a:solidFill>
                <a:latin typeface="Verdana" panose="020B0604030504040204" pitchFamily="34" charset="0"/>
                <a:ea typeface="宋体" panose="02010600030101010101" pitchFamily="2" charset="-122"/>
              </a:rPr>
              <a:t>      </a:t>
            </a:r>
            <a:endParaRPr lang="en-US" altLang="ko-KR" sz="1800">
              <a:solidFill>
                <a:srgbClr val="4D4D4D"/>
              </a:solidFill>
              <a:latin typeface="Verdana" panose="020B0604030504040204" pitchFamily="34" charset="0"/>
              <a:ea typeface="Gulim" panose="020B0600000101010101" charset="-127"/>
            </a:endParaRPr>
          </a:p>
          <a:p>
            <a:pPr marL="0" indent="0">
              <a:lnSpc>
                <a:spcPct val="80000"/>
              </a:lnSpc>
              <a:buNone/>
            </a:pPr>
            <a:endParaRPr lang="en-US" altLang="ko-KR" sz="1800">
              <a:solidFill>
                <a:srgbClr val="4D4D4D"/>
              </a:solidFill>
              <a:latin typeface="Verdana" panose="020B0604030504040204" pitchFamily="34" charset="0"/>
              <a:ea typeface="Gulim" panose="020B0600000101010101" charset="-127"/>
            </a:endParaRPr>
          </a:p>
          <a:p>
            <a:pPr>
              <a:lnSpc>
                <a:spcPct val="80000"/>
              </a:lnSpc>
            </a:pPr>
            <a:endParaRPr lang="en-US" altLang="ko-KR" sz="1800">
              <a:solidFill>
                <a:srgbClr val="4D4D4D"/>
              </a:solidFill>
              <a:latin typeface="Verdana" panose="020B0604030504040204" pitchFamily="34" charset="0"/>
              <a:ea typeface="Gulim" panose="020B0600000101010101" charset="-127"/>
            </a:endParaRPr>
          </a:p>
          <a:p>
            <a:pPr>
              <a:lnSpc>
                <a:spcPct val="80000"/>
              </a:lnSpc>
            </a:pPr>
            <a:endParaRPr lang="en-US" altLang="zh-CN" sz="1800">
              <a:solidFill>
                <a:srgbClr val="4D4D4D"/>
              </a:solidFill>
              <a:ea typeface="宋体" panose="02010600030101010101" pitchFamily="2" charset="-122"/>
            </a:endParaRPr>
          </a:p>
          <a:p>
            <a:pPr>
              <a:lnSpc>
                <a:spcPct val="80000"/>
              </a:lnSpc>
            </a:pPr>
            <a:endParaRPr lang="en-US" altLang="zh-CN" sz="1800">
              <a:solidFill>
                <a:srgbClr val="4D4D4D"/>
              </a:solidFill>
              <a:ea typeface="宋体" panose="02010600030101010101" pitchFamily="2" charset="-122"/>
            </a:endParaRPr>
          </a:p>
        </p:txBody>
      </p:sp>
      <p:sp>
        <p:nvSpPr>
          <p:cNvPr id="4" name="矩形 3"/>
          <p:cNvSpPr/>
          <p:nvPr/>
        </p:nvSpPr>
        <p:spPr>
          <a:xfrm>
            <a:off x="1907704" y="44624"/>
            <a:ext cx="86409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第一PPT，www.1ppt.com">
  <a:themeElements>
    <a:clrScheme name="">
      <a:dk1>
        <a:srgbClr val="4D4D4D"/>
      </a:dk1>
      <a:lt1>
        <a:srgbClr val="FFFFFF"/>
      </a:lt1>
      <a:dk2>
        <a:srgbClr val="4D4D4D"/>
      </a:dk2>
      <a:lt2>
        <a:srgbClr val="2E2E2E"/>
      </a:lt2>
      <a:accent1>
        <a:srgbClr val="575C6C"/>
      </a:accent1>
      <a:accent2>
        <a:srgbClr val="848990"/>
      </a:accent2>
      <a:accent3>
        <a:srgbClr val="FFFFFF"/>
      </a:accent3>
      <a:accent4>
        <a:srgbClr val="404040"/>
      </a:accent4>
      <a:accent5>
        <a:srgbClr val="B4B5BA"/>
      </a:accent5>
      <a:accent6>
        <a:srgbClr val="777C82"/>
      </a:accent6>
      <a:hlink>
        <a:srgbClr val="ADB4BB"/>
      </a:hlink>
      <a:folHlink>
        <a:srgbClr val="DDDDDD"/>
      </a:folHlink>
    </a:clrScheme>
    <a:fontScheme name="powerpoint-template-24">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owerpoint-template-24 1">
        <a:dk1>
          <a:srgbClr val="4D4D4D"/>
        </a:dk1>
        <a:lt1>
          <a:srgbClr val="FFFFFF"/>
        </a:lt1>
        <a:dk2>
          <a:srgbClr val="4D4D4D"/>
        </a:dk2>
        <a:lt2>
          <a:srgbClr val="CC0000"/>
        </a:lt2>
        <a:accent1>
          <a:srgbClr val="FF9933"/>
        </a:accent1>
        <a:accent2>
          <a:srgbClr val="009900"/>
        </a:accent2>
        <a:accent3>
          <a:srgbClr val="FFFFFF"/>
        </a:accent3>
        <a:accent4>
          <a:srgbClr val="404040"/>
        </a:accent4>
        <a:accent5>
          <a:srgbClr val="FFCAAD"/>
        </a:accent5>
        <a:accent6>
          <a:srgbClr val="008A00"/>
        </a:accent6>
        <a:hlink>
          <a:srgbClr val="3366F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2">
        <a:dk1>
          <a:srgbClr val="4D4D4D"/>
        </a:dk1>
        <a:lt1>
          <a:srgbClr val="FFFFFF"/>
        </a:lt1>
        <a:dk2>
          <a:srgbClr val="4D4D4D"/>
        </a:dk2>
        <a:lt2>
          <a:srgbClr val="FBB240"/>
        </a:lt2>
        <a:accent1>
          <a:srgbClr val="FFC842"/>
        </a:accent1>
        <a:accent2>
          <a:srgbClr val="FED06E"/>
        </a:accent2>
        <a:accent3>
          <a:srgbClr val="FFFFFF"/>
        </a:accent3>
        <a:accent4>
          <a:srgbClr val="404040"/>
        </a:accent4>
        <a:accent5>
          <a:srgbClr val="FFE0B0"/>
        </a:accent5>
        <a:accent6>
          <a:srgbClr val="E6BC63"/>
        </a:accent6>
        <a:hlink>
          <a:srgbClr val="FDDB9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3">
        <a:dk1>
          <a:srgbClr val="4D4D4D"/>
        </a:dk1>
        <a:lt1>
          <a:srgbClr val="FFFFFF"/>
        </a:lt1>
        <a:dk2>
          <a:srgbClr val="4D4D4D"/>
        </a:dk2>
        <a:lt2>
          <a:srgbClr val="FE564C"/>
        </a:lt2>
        <a:accent1>
          <a:srgbClr val="FFC842"/>
        </a:accent1>
        <a:accent2>
          <a:srgbClr val="FED06E"/>
        </a:accent2>
        <a:accent3>
          <a:srgbClr val="FFFFFF"/>
        </a:accent3>
        <a:accent4>
          <a:srgbClr val="404040"/>
        </a:accent4>
        <a:accent5>
          <a:srgbClr val="FFE0B0"/>
        </a:accent5>
        <a:accent6>
          <a:srgbClr val="E6BC63"/>
        </a:accent6>
        <a:hlink>
          <a:srgbClr val="FDDB9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4">
        <a:dk1>
          <a:srgbClr val="4D4D4D"/>
        </a:dk1>
        <a:lt1>
          <a:srgbClr val="FFFFFF"/>
        </a:lt1>
        <a:dk2>
          <a:srgbClr val="4D4D4D"/>
        </a:dk2>
        <a:lt2>
          <a:srgbClr val="BB2A32"/>
        </a:lt2>
        <a:accent1>
          <a:srgbClr val="FFC842"/>
        </a:accent1>
        <a:accent2>
          <a:srgbClr val="FED06E"/>
        </a:accent2>
        <a:accent3>
          <a:srgbClr val="FFFFFF"/>
        </a:accent3>
        <a:accent4>
          <a:srgbClr val="404040"/>
        </a:accent4>
        <a:accent5>
          <a:srgbClr val="FFE0B0"/>
        </a:accent5>
        <a:accent6>
          <a:srgbClr val="E6BC63"/>
        </a:accent6>
        <a:hlink>
          <a:srgbClr val="FDDB9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5">
        <a:dk1>
          <a:srgbClr val="4D4D4D"/>
        </a:dk1>
        <a:lt1>
          <a:srgbClr val="FFFFFF"/>
        </a:lt1>
        <a:dk2>
          <a:srgbClr val="4D4D4D"/>
        </a:dk2>
        <a:lt2>
          <a:srgbClr val="E84A25"/>
        </a:lt2>
        <a:accent1>
          <a:srgbClr val="ED6A24"/>
        </a:accent1>
        <a:accent2>
          <a:srgbClr val="F99E1C"/>
        </a:accent2>
        <a:accent3>
          <a:srgbClr val="FFFFFF"/>
        </a:accent3>
        <a:accent4>
          <a:srgbClr val="404040"/>
        </a:accent4>
        <a:accent5>
          <a:srgbClr val="F4B9AC"/>
        </a:accent5>
        <a:accent6>
          <a:srgbClr val="E28F18"/>
        </a:accent6>
        <a:hlink>
          <a:srgbClr val="F1B545"/>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6">
        <a:dk1>
          <a:srgbClr val="4D4D4D"/>
        </a:dk1>
        <a:lt1>
          <a:srgbClr val="FFFFFF"/>
        </a:lt1>
        <a:dk2>
          <a:srgbClr val="4D4D4D"/>
        </a:dk2>
        <a:lt2>
          <a:srgbClr val="B92D14"/>
        </a:lt2>
        <a:accent1>
          <a:srgbClr val="D34E13"/>
        </a:accent1>
        <a:accent2>
          <a:srgbClr val="DC9009"/>
        </a:accent2>
        <a:accent3>
          <a:srgbClr val="FFFFFF"/>
        </a:accent3>
        <a:accent4>
          <a:srgbClr val="404040"/>
        </a:accent4>
        <a:accent5>
          <a:srgbClr val="E6B2AA"/>
        </a:accent5>
        <a:accent6>
          <a:srgbClr val="C78207"/>
        </a:accent6>
        <a:hlink>
          <a:srgbClr val="EEC633"/>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7">
        <a:dk1>
          <a:srgbClr val="4D4D4D"/>
        </a:dk1>
        <a:lt1>
          <a:srgbClr val="FFFFFF"/>
        </a:lt1>
        <a:dk2>
          <a:srgbClr val="4D4D4D"/>
        </a:dk2>
        <a:lt2>
          <a:srgbClr val="AE6310"/>
        </a:lt2>
        <a:accent1>
          <a:srgbClr val="E79613"/>
        </a:accent1>
        <a:accent2>
          <a:srgbClr val="E1720D"/>
        </a:accent2>
        <a:accent3>
          <a:srgbClr val="FFFFFF"/>
        </a:accent3>
        <a:accent4>
          <a:srgbClr val="404040"/>
        </a:accent4>
        <a:accent5>
          <a:srgbClr val="F1C9AA"/>
        </a:accent5>
        <a:accent6>
          <a:srgbClr val="CC670B"/>
        </a:accent6>
        <a:hlink>
          <a:srgbClr val="C6470A"/>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8">
        <a:dk1>
          <a:srgbClr val="4D4D4D"/>
        </a:dk1>
        <a:lt1>
          <a:srgbClr val="FFFFFF"/>
        </a:lt1>
        <a:dk2>
          <a:srgbClr val="4D4D4D"/>
        </a:dk2>
        <a:lt2>
          <a:srgbClr val="AF5612"/>
        </a:lt2>
        <a:accent1>
          <a:srgbClr val="CB882F"/>
        </a:accent1>
        <a:accent2>
          <a:srgbClr val="E7C432"/>
        </a:accent2>
        <a:accent3>
          <a:srgbClr val="FFFFFF"/>
        </a:accent3>
        <a:accent4>
          <a:srgbClr val="404040"/>
        </a:accent4>
        <a:accent5>
          <a:srgbClr val="E2C3AD"/>
        </a:accent5>
        <a:accent6>
          <a:srgbClr val="D1B12C"/>
        </a:accent6>
        <a:hlink>
          <a:srgbClr val="EECA34"/>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9">
        <a:dk1>
          <a:srgbClr val="4D4D4D"/>
        </a:dk1>
        <a:lt1>
          <a:srgbClr val="FFFFFF"/>
        </a:lt1>
        <a:dk2>
          <a:srgbClr val="4D4D4D"/>
        </a:dk2>
        <a:lt2>
          <a:srgbClr val="9A5E40"/>
        </a:lt2>
        <a:accent1>
          <a:srgbClr val="AE7750"/>
        </a:accent1>
        <a:accent2>
          <a:srgbClr val="C08D60"/>
        </a:accent2>
        <a:accent3>
          <a:srgbClr val="FFFFFF"/>
        </a:accent3>
        <a:accent4>
          <a:srgbClr val="404040"/>
        </a:accent4>
        <a:accent5>
          <a:srgbClr val="D3BDB3"/>
        </a:accent5>
        <a:accent6>
          <a:srgbClr val="AE7F56"/>
        </a:accent6>
        <a:hlink>
          <a:srgbClr val="CCA47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0">
        <a:dk1>
          <a:srgbClr val="4D4D4D"/>
        </a:dk1>
        <a:lt1>
          <a:srgbClr val="FFFFFF"/>
        </a:lt1>
        <a:dk2>
          <a:srgbClr val="4D4D4D"/>
        </a:dk2>
        <a:lt2>
          <a:srgbClr val="D1BB77"/>
        </a:lt2>
        <a:accent1>
          <a:srgbClr val="DBBA87"/>
        </a:accent1>
        <a:accent2>
          <a:srgbClr val="E0B265"/>
        </a:accent2>
        <a:accent3>
          <a:srgbClr val="FFFFFF"/>
        </a:accent3>
        <a:accent4>
          <a:srgbClr val="404040"/>
        </a:accent4>
        <a:accent5>
          <a:srgbClr val="EAD9C3"/>
        </a:accent5>
        <a:accent6>
          <a:srgbClr val="CBA15B"/>
        </a:accent6>
        <a:hlink>
          <a:srgbClr val="E9C277"/>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1">
        <a:dk1>
          <a:srgbClr val="4D4D4D"/>
        </a:dk1>
        <a:lt1>
          <a:srgbClr val="FFFFFF"/>
        </a:lt1>
        <a:dk2>
          <a:srgbClr val="4D4D4D"/>
        </a:dk2>
        <a:lt2>
          <a:srgbClr val="45762A"/>
        </a:lt2>
        <a:accent1>
          <a:srgbClr val="42934C"/>
        </a:accent1>
        <a:accent2>
          <a:srgbClr val="34B66A"/>
        </a:accent2>
        <a:accent3>
          <a:srgbClr val="FFFFFF"/>
        </a:accent3>
        <a:accent4>
          <a:srgbClr val="404040"/>
        </a:accent4>
        <a:accent5>
          <a:srgbClr val="B0C8B2"/>
        </a:accent5>
        <a:accent6>
          <a:srgbClr val="2EA55F"/>
        </a:accent6>
        <a:hlink>
          <a:srgbClr val="34C8D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2">
        <a:dk1>
          <a:srgbClr val="4D4D4D"/>
        </a:dk1>
        <a:lt1>
          <a:srgbClr val="FFFFFF"/>
        </a:lt1>
        <a:dk2>
          <a:srgbClr val="4D4D4D"/>
        </a:dk2>
        <a:lt2>
          <a:srgbClr val="45762A"/>
        </a:lt2>
        <a:accent1>
          <a:srgbClr val="42934C"/>
        </a:accent1>
        <a:accent2>
          <a:srgbClr val="34B66A"/>
        </a:accent2>
        <a:accent3>
          <a:srgbClr val="FFFFFF"/>
        </a:accent3>
        <a:accent4>
          <a:srgbClr val="404040"/>
        </a:accent4>
        <a:accent5>
          <a:srgbClr val="B0C8B2"/>
        </a:accent5>
        <a:accent6>
          <a:srgbClr val="2EA55F"/>
        </a:accent6>
        <a:hlink>
          <a:srgbClr val="34C8D1"/>
        </a:hlink>
        <a:folHlink>
          <a:srgbClr val="FFFFFF"/>
        </a:folHlink>
      </a:clrScheme>
      <a:clrMap bg1="lt1" tx1="dk1" bg2="lt2" tx2="dk2" accent1="accent1" accent2="accent2" accent3="accent3" accent4="accent4" accent5="accent5" accent6="accent6" hlink="hlink" folHlink="folHlink"/>
    </a:extraClrScheme>
    <a:extraClrScheme>
      <a:clrScheme name="powerpoint-template-24 13">
        <a:dk1>
          <a:srgbClr val="4D4D4D"/>
        </a:dk1>
        <a:lt1>
          <a:srgbClr val="FFFFFF"/>
        </a:lt1>
        <a:dk2>
          <a:srgbClr val="4D4D4D"/>
        </a:dk2>
        <a:lt2>
          <a:srgbClr val="45762A"/>
        </a:lt2>
        <a:accent1>
          <a:srgbClr val="42934C"/>
        </a:accent1>
        <a:accent2>
          <a:srgbClr val="34B66A"/>
        </a:accent2>
        <a:accent3>
          <a:srgbClr val="FFFFFF"/>
        </a:accent3>
        <a:accent4>
          <a:srgbClr val="404040"/>
        </a:accent4>
        <a:accent5>
          <a:srgbClr val="B0C8B2"/>
        </a:accent5>
        <a:accent6>
          <a:srgbClr val="2EA55F"/>
        </a:accent6>
        <a:hlink>
          <a:srgbClr val="34C8D1"/>
        </a:hlink>
        <a:folHlink>
          <a:srgbClr val="D3D3D3"/>
        </a:folHlink>
      </a:clrScheme>
      <a:clrMap bg1="lt1" tx1="dk1" bg2="lt2" tx2="dk2" accent1="accent1" accent2="accent2" accent3="accent3" accent4="accent4" accent5="accent5" accent6="accent6" hlink="hlink" folHlink="folHlink"/>
    </a:extraClrScheme>
    <a:extraClrScheme>
      <a:clrScheme name="powerpoint-template-24 14">
        <a:dk1>
          <a:srgbClr val="FFFFFF"/>
        </a:dk1>
        <a:lt1>
          <a:srgbClr val="FFFFFF"/>
        </a:lt1>
        <a:dk2>
          <a:srgbClr val="FFFFFF"/>
        </a:dk2>
        <a:lt2>
          <a:srgbClr val="45762A"/>
        </a:lt2>
        <a:accent1>
          <a:srgbClr val="42934C"/>
        </a:accent1>
        <a:accent2>
          <a:srgbClr val="34B66A"/>
        </a:accent2>
        <a:accent3>
          <a:srgbClr val="FFFFFF"/>
        </a:accent3>
        <a:accent4>
          <a:srgbClr val="DADADA"/>
        </a:accent4>
        <a:accent5>
          <a:srgbClr val="B0C8B2"/>
        </a:accent5>
        <a:accent6>
          <a:srgbClr val="2EA55F"/>
        </a:accent6>
        <a:hlink>
          <a:srgbClr val="34C8D1"/>
        </a:hlink>
        <a:folHlink>
          <a:srgbClr val="FFFFFF"/>
        </a:folHlink>
      </a:clrScheme>
      <a:clrMap bg1="lt1" tx1="dk1" bg2="lt2" tx2="dk2" accent1="accent1" accent2="accent2" accent3="accent3" accent4="accent4" accent5="accent5" accent6="accent6" hlink="hlink" folHlink="folHlink"/>
    </a:extraClrScheme>
    <a:extraClrScheme>
      <a:clrScheme name="powerpoint-template-24 15">
        <a:dk1>
          <a:srgbClr val="FFFFFF"/>
        </a:dk1>
        <a:lt1>
          <a:srgbClr val="FFFFFF"/>
        </a:lt1>
        <a:dk2>
          <a:srgbClr val="FFFFFF"/>
        </a:dk2>
        <a:lt2>
          <a:srgbClr val="55A6FE"/>
        </a:lt2>
        <a:accent1>
          <a:srgbClr val="71BBFF"/>
        </a:accent1>
        <a:accent2>
          <a:srgbClr val="74CCFF"/>
        </a:accent2>
        <a:accent3>
          <a:srgbClr val="FFFFFF"/>
        </a:accent3>
        <a:accent4>
          <a:srgbClr val="DADADA"/>
        </a:accent4>
        <a:accent5>
          <a:srgbClr val="BBDAFF"/>
        </a:accent5>
        <a:accent6>
          <a:srgbClr val="68B9E7"/>
        </a:accent6>
        <a:hlink>
          <a:srgbClr val="94D8FF"/>
        </a:hlink>
        <a:folHlink>
          <a:srgbClr val="FFFFFF"/>
        </a:folHlink>
      </a:clrScheme>
      <a:clrMap bg1="lt1" tx1="dk1" bg2="lt2" tx2="dk2" accent1="accent1" accent2="accent2" accent3="accent3" accent4="accent4" accent5="accent5" accent6="accent6" hlink="hlink" folHlink="folHlink"/>
    </a:extraClrScheme>
    <a:extraClrScheme>
      <a:clrScheme name="powerpoint-template-24 16">
        <a:dk1>
          <a:srgbClr val="FFFFFF"/>
        </a:dk1>
        <a:lt1>
          <a:srgbClr val="FFFFFF"/>
        </a:lt1>
        <a:dk2>
          <a:srgbClr val="FFFFFF"/>
        </a:dk2>
        <a:lt2>
          <a:srgbClr val="4BA1FF"/>
        </a:lt2>
        <a:accent1>
          <a:srgbClr val="5DB2FF"/>
        </a:accent1>
        <a:accent2>
          <a:srgbClr val="65C8FF"/>
        </a:accent2>
        <a:accent3>
          <a:srgbClr val="FFFFFF"/>
        </a:accent3>
        <a:accent4>
          <a:srgbClr val="DADADA"/>
        </a:accent4>
        <a:accent5>
          <a:srgbClr val="B6D5FF"/>
        </a:accent5>
        <a:accent6>
          <a:srgbClr val="5BB5E7"/>
        </a:accent6>
        <a:hlink>
          <a:srgbClr val="87E1FF"/>
        </a:hlink>
        <a:folHlink>
          <a:srgbClr val="FFFF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PPT教程网 WWW.PPTOK.COM_001 (12)</Template>
  <TotalTime>0</TotalTime>
  <Words>26157</Words>
  <Application>WPS 演示</Application>
  <PresentationFormat>全屏显示(4:3)</PresentationFormat>
  <Paragraphs>786</Paragraphs>
  <Slides>38</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38</vt:i4>
      </vt:variant>
    </vt:vector>
  </HeadingPairs>
  <TitlesOfParts>
    <vt:vector size="46" baseType="lpstr">
      <vt:lpstr>Arial</vt:lpstr>
      <vt:lpstr>宋体</vt:lpstr>
      <vt:lpstr>Wingdings</vt:lpstr>
      <vt:lpstr>Microsoft Sans Serif</vt:lpstr>
      <vt:lpstr>微软雅黑</vt:lpstr>
      <vt:lpstr>Verdana</vt:lpstr>
      <vt:lpstr>Gulim</vt:lpstr>
      <vt:lpstr>第一PPT，www.1ppt.com</vt:lpstr>
      <vt:lpstr>Web网站架构演变</vt:lpstr>
      <vt:lpstr>主要内容</vt:lpstr>
      <vt:lpstr>Web网站架构演变</vt:lpstr>
      <vt:lpstr>Web网站架构演变</vt:lpstr>
      <vt:lpstr>Web网站架构演变</vt:lpstr>
      <vt:lpstr>Web网站架构演变</vt:lpstr>
      <vt:lpstr>Web网站架构演变</vt:lpstr>
      <vt:lpstr>Web网站架构演变</vt:lpstr>
      <vt:lpstr>Web网站架构演变</vt:lpstr>
      <vt:lpstr>Web网站架构演变</vt:lpstr>
      <vt:lpstr>Web网站架构演变</vt:lpstr>
      <vt:lpstr>Web网站架构演变</vt:lpstr>
      <vt:lpstr>Web网站架构演变</vt:lpstr>
      <vt:lpstr>Web网站架构演变</vt:lpstr>
      <vt:lpstr>Web网站架构演变</vt:lpstr>
      <vt:lpstr>Web网站架构演变</vt:lpstr>
      <vt:lpstr>Web网站架构演变</vt:lpstr>
      <vt:lpstr>Web网站架构演变</vt:lpstr>
      <vt:lpstr>Web网站架构演变</vt:lpstr>
      <vt:lpstr>Web网站架构演变</vt:lpstr>
      <vt:lpstr>Web网站架构演变</vt:lpstr>
      <vt:lpstr>Web网站架构演变</vt:lpstr>
      <vt:lpstr>Web网站架构演变</vt:lpstr>
      <vt:lpstr>Web网站架构演变</vt:lpstr>
      <vt:lpstr>Web网站架构演变</vt:lpstr>
      <vt:lpstr>Web网站架构演变</vt:lpstr>
      <vt:lpstr>Web网站架构演变</vt:lpstr>
      <vt:lpstr>Web网站架构演变</vt:lpstr>
      <vt:lpstr>淘宝Web架构演变</vt:lpstr>
      <vt:lpstr>淘宝Web架构演变</vt:lpstr>
      <vt:lpstr>淘宝Web架构演变</vt:lpstr>
      <vt:lpstr>淘宝Web架构演变</vt:lpstr>
      <vt:lpstr>淘宝Web架构演变</vt:lpstr>
      <vt:lpstr>淘宝Web架构演变</vt:lpstr>
      <vt:lpstr>淘宝Web架构演变</vt:lpstr>
      <vt:lpstr>我们系统架构</vt:lpstr>
      <vt:lpstr>我们系统架构</vt:lpstr>
      <vt:lpstr>小结</vt:lpstr>
    </vt:vector>
  </TitlesOfParts>
  <Company>第一PPT模板网：www.1ppt.com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灰色科技PowerPoint模板</dc:title>
  <dc:creator>第一PPT模板网：www.1ppt.com</dc:creator>
  <cp:keywords>第一PPT模板网：www.1ppt.com</cp:keywords>
  <dc:description>第一PPT模板网：www.1ppt.com</dc:description>
  <dc:subject>第一PPT模板网：www.1ppt.com</dc:subject>
  <cp:category>TP</cp:category>
  <cp:lastModifiedBy>wpwl</cp:lastModifiedBy>
  <cp:revision>72</cp:revision>
  <dcterms:created xsi:type="dcterms:W3CDTF">2015-09-17T08:28:00Z</dcterms:created>
  <dcterms:modified xsi:type="dcterms:W3CDTF">2016-11-03T09:23:41Z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2052-10.1.0.6029</vt:lpwstr>
  </property>
</Properties>
</file>