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9" r:id="rId3"/>
    <p:sldId id="260" r:id="rId4"/>
    <p:sldId id="261" r:id="rId5"/>
    <p:sldId id="268" r:id="rId6"/>
    <p:sldId id="25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46C57-ACD9-4484-8351-0F00010CD1E7}" v="73" dt="2025-07-06T11:20:20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진 전" userId="b279be015be064a7" providerId="LiveId" clId="{2DB46C57-ACD9-4484-8351-0F00010CD1E7}"/>
    <pc:docChg chg="undo custSel addSld delSld modSld sldOrd">
      <pc:chgData name="상진 전" userId="b279be015be064a7" providerId="LiveId" clId="{2DB46C57-ACD9-4484-8351-0F00010CD1E7}" dt="2025-07-06T11:22:15.926" v="3263" actId="20577"/>
      <pc:docMkLst>
        <pc:docMk/>
      </pc:docMkLst>
      <pc:sldChg chg="modSp mod">
        <pc:chgData name="상진 전" userId="b279be015be064a7" providerId="LiveId" clId="{2DB46C57-ACD9-4484-8351-0F00010CD1E7}" dt="2025-06-30T03:28:21.425" v="14" actId="27636"/>
        <pc:sldMkLst>
          <pc:docMk/>
          <pc:sldMk cId="1580400359" sldId="256"/>
        </pc:sldMkLst>
        <pc:spChg chg="mod">
          <ac:chgData name="상진 전" userId="b279be015be064a7" providerId="LiveId" clId="{2DB46C57-ACD9-4484-8351-0F00010CD1E7}" dt="2025-06-30T03:28:21.425" v="14" actId="27636"/>
          <ac:spMkLst>
            <pc:docMk/>
            <pc:sldMk cId="1580400359" sldId="256"/>
            <ac:spMk id="4" creationId="{9386B9C3-7DCE-56DF-B15A-9FC4BAA8EA59}"/>
          </ac:spMkLst>
        </pc:spChg>
      </pc:sldChg>
      <pc:sldChg chg="addSp delSp modSp new del mod">
        <pc:chgData name="상진 전" userId="b279be015be064a7" providerId="LiveId" clId="{2DB46C57-ACD9-4484-8351-0F00010CD1E7}" dt="2025-06-30T05:09:14.769" v="207" actId="47"/>
        <pc:sldMkLst>
          <pc:docMk/>
          <pc:sldMk cId="64144942" sldId="257"/>
        </pc:sldMkLst>
      </pc:sldChg>
      <pc:sldChg chg="del">
        <pc:chgData name="상진 전" userId="b279be015be064a7" providerId="LiveId" clId="{2DB46C57-ACD9-4484-8351-0F00010CD1E7}" dt="2025-06-30T03:28:16.861" v="6" actId="47"/>
        <pc:sldMkLst>
          <pc:docMk/>
          <pc:sldMk cId="3828415265" sldId="257"/>
        </pc:sldMkLst>
      </pc:sldChg>
      <pc:sldChg chg="addSp delSp modSp new mod">
        <pc:chgData name="상진 전" userId="b279be015be064a7" providerId="LiveId" clId="{2DB46C57-ACD9-4484-8351-0F00010CD1E7}" dt="2025-07-01T04:52:28.358" v="1195" actId="1076"/>
        <pc:sldMkLst>
          <pc:docMk/>
          <pc:sldMk cId="2261106642" sldId="258"/>
        </pc:sldMkLst>
        <pc:spChg chg="add mod">
          <ac:chgData name="상진 전" userId="b279be015be064a7" providerId="LiveId" clId="{2DB46C57-ACD9-4484-8351-0F00010CD1E7}" dt="2025-07-01T04:49:54.002" v="1134" actId="14100"/>
          <ac:spMkLst>
            <pc:docMk/>
            <pc:sldMk cId="2261106642" sldId="258"/>
            <ac:spMk id="5" creationId="{ABEAB51F-0E27-BC3E-6E4E-162AC38F3122}"/>
          </ac:spMkLst>
        </pc:spChg>
        <pc:spChg chg="add mod">
          <ac:chgData name="상진 전" userId="b279be015be064a7" providerId="LiveId" clId="{2DB46C57-ACD9-4484-8351-0F00010CD1E7}" dt="2025-06-30T05:09:38.648" v="218" actId="14100"/>
          <ac:spMkLst>
            <pc:docMk/>
            <pc:sldMk cId="2261106642" sldId="258"/>
            <ac:spMk id="8" creationId="{C34930C1-D934-144E-7892-9F9EE4751FE9}"/>
          </ac:spMkLst>
        </pc:spChg>
        <pc:spChg chg="add mod">
          <ac:chgData name="상진 전" userId="b279be015be064a7" providerId="LiveId" clId="{2DB46C57-ACD9-4484-8351-0F00010CD1E7}" dt="2025-07-01T04:52:28.358" v="1195" actId="1076"/>
          <ac:spMkLst>
            <pc:docMk/>
            <pc:sldMk cId="2261106642" sldId="258"/>
            <ac:spMk id="12" creationId="{D91E0C0C-93AA-EC8E-F196-197F182C9CB4}"/>
          </ac:spMkLst>
        </pc:spChg>
        <pc:spChg chg="add mod">
          <ac:chgData name="상진 전" userId="b279be015be064a7" providerId="LiveId" clId="{2DB46C57-ACD9-4484-8351-0F00010CD1E7}" dt="2025-06-30T05:11:17.669" v="423" actId="20577"/>
          <ac:spMkLst>
            <pc:docMk/>
            <pc:sldMk cId="2261106642" sldId="258"/>
            <ac:spMk id="13" creationId="{1EF18F7C-2FD5-4499-E639-99F2A9F5D4FF}"/>
          </ac:spMkLst>
        </pc:spChg>
        <pc:spChg chg="add mod">
          <ac:chgData name="상진 전" userId="b279be015be064a7" providerId="LiveId" clId="{2DB46C57-ACD9-4484-8351-0F00010CD1E7}" dt="2025-06-30T05:11:34.556" v="445" actId="114"/>
          <ac:spMkLst>
            <pc:docMk/>
            <pc:sldMk cId="2261106642" sldId="258"/>
            <ac:spMk id="14" creationId="{BF14BED3-20C7-7DE6-649D-7A6454F5437B}"/>
          </ac:spMkLst>
        </pc:spChg>
        <pc:picChg chg="add mod">
          <ac:chgData name="상진 전" userId="b279be015be064a7" providerId="LiveId" clId="{2DB46C57-ACD9-4484-8351-0F00010CD1E7}" dt="2025-07-01T04:49:38.866" v="1130" actId="1076"/>
          <ac:picMkLst>
            <pc:docMk/>
            <pc:sldMk cId="2261106642" sldId="258"/>
            <ac:picMk id="3" creationId="{01759584-FDA1-7897-25F2-972AC3D9BD52}"/>
          </ac:picMkLst>
        </pc:picChg>
        <pc:picChg chg="add mod">
          <ac:chgData name="상진 전" userId="b279be015be064a7" providerId="LiveId" clId="{2DB46C57-ACD9-4484-8351-0F00010CD1E7}" dt="2025-06-30T05:09:20.789" v="211" actId="1076"/>
          <ac:picMkLst>
            <pc:docMk/>
            <pc:sldMk cId="2261106642" sldId="258"/>
            <ac:picMk id="7" creationId="{E4ECB108-857B-0979-9221-B455FB7A0C0F}"/>
          </ac:picMkLst>
        </pc:picChg>
        <pc:cxnChg chg="add mod">
          <ac:chgData name="상진 전" userId="b279be015be064a7" providerId="LiveId" clId="{2DB46C57-ACD9-4484-8351-0F00010CD1E7}" dt="2025-07-01T04:52:03.271" v="1138" actId="14100"/>
          <ac:cxnSpMkLst>
            <pc:docMk/>
            <pc:sldMk cId="2261106642" sldId="258"/>
            <ac:cxnSpMk id="6" creationId="{E29A5EC8-7CFB-70C3-E0C8-208A71A6D25B}"/>
          </ac:cxnSpMkLst>
        </pc:cxnChg>
        <pc:cxnChg chg="add mod">
          <ac:chgData name="상진 전" userId="b279be015be064a7" providerId="LiveId" clId="{2DB46C57-ACD9-4484-8351-0F00010CD1E7}" dt="2025-06-30T05:09:54.722" v="224" actId="1582"/>
          <ac:cxnSpMkLst>
            <pc:docMk/>
            <pc:sldMk cId="2261106642" sldId="258"/>
            <ac:cxnSpMk id="10" creationId="{895FD0F8-AE3A-4F4E-6E46-660FAD46B7FA}"/>
          </ac:cxnSpMkLst>
        </pc:cxnChg>
      </pc:sldChg>
      <pc:sldChg chg="del">
        <pc:chgData name="상진 전" userId="b279be015be064a7" providerId="LiveId" clId="{2DB46C57-ACD9-4484-8351-0F00010CD1E7}" dt="2025-06-30T03:28:17.293" v="7" actId="47"/>
        <pc:sldMkLst>
          <pc:docMk/>
          <pc:sldMk cId="1530785828" sldId="259"/>
        </pc:sldMkLst>
      </pc:sldChg>
      <pc:sldChg chg="addSp delSp modSp new mod ord">
        <pc:chgData name="상진 전" userId="b279be015be064a7" providerId="LiveId" clId="{2DB46C57-ACD9-4484-8351-0F00010CD1E7}" dt="2025-06-30T05:25:01.058" v="755" actId="1076"/>
        <pc:sldMkLst>
          <pc:docMk/>
          <pc:sldMk cId="2452192229" sldId="259"/>
        </pc:sldMkLst>
        <pc:spChg chg="add mod">
          <ac:chgData name="상진 전" userId="b279be015be064a7" providerId="LiveId" clId="{2DB46C57-ACD9-4484-8351-0F00010CD1E7}" dt="2025-06-30T05:12:31.959" v="470" actId="113"/>
          <ac:spMkLst>
            <pc:docMk/>
            <pc:sldMk cId="2452192229" sldId="259"/>
            <ac:spMk id="4" creationId="{BE6999CB-F386-057B-F507-C37035E498C9}"/>
          </ac:spMkLst>
        </pc:spChg>
        <pc:spChg chg="add mod">
          <ac:chgData name="상진 전" userId="b279be015be064a7" providerId="LiveId" clId="{2DB46C57-ACD9-4484-8351-0F00010CD1E7}" dt="2025-06-30T05:22:59.084" v="477" actId="14100"/>
          <ac:spMkLst>
            <pc:docMk/>
            <pc:sldMk cId="2452192229" sldId="259"/>
            <ac:spMk id="7" creationId="{3F511220-AEE3-B686-1BC3-8ED32010FA6B}"/>
          </ac:spMkLst>
        </pc:spChg>
        <pc:spChg chg="add mod">
          <ac:chgData name="상진 전" userId="b279be015be064a7" providerId="LiveId" clId="{2DB46C57-ACD9-4484-8351-0F00010CD1E7}" dt="2025-06-30T05:23:14.818" v="481" actId="14100"/>
          <ac:spMkLst>
            <pc:docMk/>
            <pc:sldMk cId="2452192229" sldId="259"/>
            <ac:spMk id="8" creationId="{9360FAE2-23E1-CA9C-A44C-2C6840AEAD94}"/>
          </ac:spMkLst>
        </pc:spChg>
        <pc:spChg chg="add mod">
          <ac:chgData name="상진 전" userId="b279be015be064a7" providerId="LiveId" clId="{2DB46C57-ACD9-4484-8351-0F00010CD1E7}" dt="2025-06-30T05:25:01.058" v="755" actId="1076"/>
          <ac:spMkLst>
            <pc:docMk/>
            <pc:sldMk cId="2452192229" sldId="259"/>
            <ac:spMk id="13" creationId="{D4EBD9FE-C4C1-7882-5442-9D0A4D9D37EF}"/>
          </ac:spMkLst>
        </pc:spChg>
        <pc:picChg chg="add mod">
          <ac:chgData name="상진 전" userId="b279be015be064a7" providerId="LiveId" clId="{2DB46C57-ACD9-4484-8351-0F00010CD1E7}" dt="2025-06-30T05:22:37.292" v="473" actId="1076"/>
          <ac:picMkLst>
            <pc:docMk/>
            <pc:sldMk cId="2452192229" sldId="259"/>
            <ac:picMk id="6" creationId="{9A6D1BFA-B1B3-FB82-1F5C-C8E9F6519044}"/>
          </ac:picMkLst>
        </pc:picChg>
        <pc:cxnChg chg="add mod">
          <ac:chgData name="상진 전" userId="b279be015be064a7" providerId="LiveId" clId="{2DB46C57-ACD9-4484-8351-0F00010CD1E7}" dt="2025-06-30T05:23:28.238" v="485" actId="14100"/>
          <ac:cxnSpMkLst>
            <pc:docMk/>
            <pc:sldMk cId="2452192229" sldId="259"/>
            <ac:cxnSpMk id="9" creationId="{02873C38-3740-F4A4-1B01-8AFB825C4BA9}"/>
          </ac:cxnSpMkLst>
        </pc:cxnChg>
      </pc:sldChg>
      <pc:sldChg chg="addSp delSp modSp new mod">
        <pc:chgData name="상진 전" userId="b279be015be064a7" providerId="LiveId" clId="{2DB46C57-ACD9-4484-8351-0F00010CD1E7}" dt="2025-06-30T05:39:14.522" v="964" actId="20577"/>
        <pc:sldMkLst>
          <pc:docMk/>
          <pc:sldMk cId="3956589633" sldId="260"/>
        </pc:sldMkLst>
        <pc:spChg chg="add mod">
          <ac:chgData name="상진 전" userId="b279be015be064a7" providerId="LiveId" clId="{2DB46C57-ACD9-4484-8351-0F00010CD1E7}" dt="2025-06-30T05:25:12.061" v="758"/>
          <ac:spMkLst>
            <pc:docMk/>
            <pc:sldMk cId="3956589633" sldId="260"/>
            <ac:spMk id="4" creationId="{EBE366E9-B1F7-A8F3-9C69-159DE11966EC}"/>
          </ac:spMkLst>
        </pc:spChg>
        <pc:spChg chg="add mod">
          <ac:chgData name="상진 전" userId="b279be015be064a7" providerId="LiveId" clId="{2DB46C57-ACD9-4484-8351-0F00010CD1E7}" dt="2025-06-30T05:39:14.522" v="964" actId="20577"/>
          <ac:spMkLst>
            <pc:docMk/>
            <pc:sldMk cId="3956589633" sldId="260"/>
            <ac:spMk id="12" creationId="{F0568580-17B0-09CD-FE9C-DBDE9CA25796}"/>
          </ac:spMkLst>
        </pc:spChg>
        <pc:spChg chg="add mod">
          <ac:chgData name="상진 전" userId="b279be015be064a7" providerId="LiveId" clId="{2DB46C57-ACD9-4484-8351-0F00010CD1E7}" dt="2025-06-30T05:38:27.587" v="913" actId="1076"/>
          <ac:spMkLst>
            <pc:docMk/>
            <pc:sldMk cId="3956589633" sldId="260"/>
            <ac:spMk id="13" creationId="{395E2E58-6FFD-B4CB-6B8C-63F6B478F4C1}"/>
          </ac:spMkLst>
        </pc:spChg>
        <pc:spChg chg="add mod">
          <ac:chgData name="상진 전" userId="b279be015be064a7" providerId="LiveId" clId="{2DB46C57-ACD9-4484-8351-0F00010CD1E7}" dt="2025-06-30T05:38:21.503" v="911" actId="14100"/>
          <ac:spMkLst>
            <pc:docMk/>
            <pc:sldMk cId="3956589633" sldId="260"/>
            <ac:spMk id="16" creationId="{5813F2B7-8046-6BCA-DB64-830E90364E07}"/>
          </ac:spMkLst>
        </pc:spChg>
        <pc:spChg chg="add mod">
          <ac:chgData name="상진 전" userId="b279be015be064a7" providerId="LiveId" clId="{2DB46C57-ACD9-4484-8351-0F00010CD1E7}" dt="2025-06-30T05:38:36.529" v="918" actId="1076"/>
          <ac:spMkLst>
            <pc:docMk/>
            <pc:sldMk cId="3956589633" sldId="260"/>
            <ac:spMk id="17" creationId="{2B3BA00F-63C2-1C9B-AAFB-F21DCF4AD69A}"/>
          </ac:spMkLst>
        </pc:spChg>
        <pc:picChg chg="add mod">
          <ac:chgData name="상진 전" userId="b279be015be064a7" providerId="LiveId" clId="{2DB46C57-ACD9-4484-8351-0F00010CD1E7}" dt="2025-06-30T05:38:11.978" v="907" actId="14100"/>
          <ac:picMkLst>
            <pc:docMk/>
            <pc:sldMk cId="3956589633" sldId="260"/>
            <ac:picMk id="15" creationId="{A96F96D7-D117-C142-9F8C-887F45FDE98D}"/>
          </ac:picMkLst>
        </pc:picChg>
        <pc:cxnChg chg="add mod">
          <ac:chgData name="상진 전" userId="b279be015be064a7" providerId="LiveId" clId="{2DB46C57-ACD9-4484-8351-0F00010CD1E7}" dt="2025-06-30T05:39:14.370" v="963" actId="20577"/>
          <ac:cxnSpMkLst>
            <pc:docMk/>
            <pc:sldMk cId="3956589633" sldId="260"/>
            <ac:cxnSpMk id="18" creationId="{90E45D49-3A41-6AC1-86E1-A837481A044E}"/>
          </ac:cxnSpMkLst>
        </pc:cxnChg>
      </pc:sldChg>
      <pc:sldChg chg="del">
        <pc:chgData name="상진 전" userId="b279be015be064a7" providerId="LiveId" clId="{2DB46C57-ACD9-4484-8351-0F00010CD1E7}" dt="2025-06-30T03:28:17.684" v="8" actId="47"/>
        <pc:sldMkLst>
          <pc:docMk/>
          <pc:sldMk cId="4266773211" sldId="260"/>
        </pc:sldMkLst>
      </pc:sldChg>
      <pc:sldChg chg="del">
        <pc:chgData name="상진 전" userId="b279be015be064a7" providerId="LiveId" clId="{2DB46C57-ACD9-4484-8351-0F00010CD1E7}" dt="2025-06-30T03:28:14.254" v="0" actId="47"/>
        <pc:sldMkLst>
          <pc:docMk/>
          <pc:sldMk cId="1460768772" sldId="261"/>
        </pc:sldMkLst>
      </pc:sldChg>
      <pc:sldChg chg="addSp delSp modSp new mod">
        <pc:chgData name="상진 전" userId="b279be015be064a7" providerId="LiveId" clId="{2DB46C57-ACD9-4484-8351-0F00010CD1E7}" dt="2025-07-01T04:29:37.470" v="1128" actId="1076"/>
        <pc:sldMkLst>
          <pc:docMk/>
          <pc:sldMk cId="3844146376" sldId="261"/>
        </pc:sldMkLst>
        <pc:spChg chg="add mod">
          <ac:chgData name="상진 전" userId="b279be015be064a7" providerId="LiveId" clId="{2DB46C57-ACD9-4484-8351-0F00010CD1E7}" dt="2025-07-01T04:28:56.899" v="970"/>
          <ac:spMkLst>
            <pc:docMk/>
            <pc:sldMk cId="3844146376" sldId="261"/>
            <ac:spMk id="6" creationId="{F7DEED7B-02DE-ABB9-3D54-FD242F6E6D51}"/>
          </ac:spMkLst>
        </pc:spChg>
        <pc:spChg chg="add mod">
          <ac:chgData name="상진 전" userId="b279be015be064a7" providerId="LiveId" clId="{2DB46C57-ACD9-4484-8351-0F00010CD1E7}" dt="2025-07-01T04:29:37.470" v="1128" actId="1076"/>
          <ac:spMkLst>
            <pc:docMk/>
            <pc:sldMk cId="3844146376" sldId="261"/>
            <ac:spMk id="7" creationId="{FABDE692-7989-3DE7-6721-175084823760}"/>
          </ac:spMkLst>
        </pc:spChg>
        <pc:picChg chg="add mod">
          <ac:chgData name="상진 전" userId="b279be015be064a7" providerId="LiveId" clId="{2DB46C57-ACD9-4484-8351-0F00010CD1E7}" dt="2025-07-01T04:28:53.640" v="969" actId="1076"/>
          <ac:picMkLst>
            <pc:docMk/>
            <pc:sldMk cId="3844146376" sldId="261"/>
            <ac:picMk id="5" creationId="{DA01DAA7-334E-08FA-AFB5-074D8938AABD}"/>
          </ac:picMkLst>
        </pc:picChg>
      </pc:sldChg>
      <pc:sldChg chg="addSp delSp modSp new mod">
        <pc:chgData name="상진 전" userId="b279be015be064a7" providerId="LiveId" clId="{2DB46C57-ACD9-4484-8351-0F00010CD1E7}" dt="2025-07-01T05:10:40.982" v="1759"/>
        <pc:sldMkLst>
          <pc:docMk/>
          <pc:sldMk cId="2915316881" sldId="262"/>
        </pc:sldMkLst>
        <pc:spChg chg="add mod">
          <ac:chgData name="상진 전" userId="b279be015be064a7" providerId="LiveId" clId="{2DB46C57-ACD9-4484-8351-0F00010CD1E7}" dt="2025-07-01T05:00:02.360" v="1203" actId="14100"/>
          <ac:spMkLst>
            <pc:docMk/>
            <pc:sldMk cId="2915316881" sldId="262"/>
            <ac:spMk id="6" creationId="{230F11E4-BD36-7686-EBB1-F3DDF6979EA5}"/>
          </ac:spMkLst>
        </pc:spChg>
        <pc:spChg chg="add mod">
          <ac:chgData name="상진 전" userId="b279be015be064a7" providerId="LiveId" clId="{2DB46C57-ACD9-4484-8351-0F00010CD1E7}" dt="2025-07-01T05:00:32.749" v="1211" actId="14100"/>
          <ac:spMkLst>
            <pc:docMk/>
            <pc:sldMk cId="2915316881" sldId="262"/>
            <ac:spMk id="10" creationId="{0F2BF010-DB42-4C49-84DC-E2090E2E92B8}"/>
          </ac:spMkLst>
        </pc:spChg>
        <pc:spChg chg="add mod">
          <ac:chgData name="상진 전" userId="b279be015be064a7" providerId="LiveId" clId="{2DB46C57-ACD9-4484-8351-0F00010CD1E7}" dt="2025-07-01T05:07:59.776" v="1557" actId="20577"/>
          <ac:spMkLst>
            <pc:docMk/>
            <pc:sldMk cId="2915316881" sldId="262"/>
            <ac:spMk id="11" creationId="{ECA651C2-D802-F33A-418B-3C08F25C11A0}"/>
          </ac:spMkLst>
        </pc:spChg>
        <pc:spChg chg="add mod">
          <ac:chgData name="상진 전" userId="b279be015be064a7" providerId="LiveId" clId="{2DB46C57-ACD9-4484-8351-0F00010CD1E7}" dt="2025-07-01T05:03:40.119" v="1487" actId="1076"/>
          <ac:spMkLst>
            <pc:docMk/>
            <pc:sldMk cId="2915316881" sldId="262"/>
            <ac:spMk id="12" creationId="{7772BD45-6A36-8B13-BFAC-10722507BC55}"/>
          </ac:spMkLst>
        </pc:spChg>
        <pc:spChg chg="add mod">
          <ac:chgData name="상진 전" userId="b279be015be064a7" providerId="LiveId" clId="{2DB46C57-ACD9-4484-8351-0F00010CD1E7}" dt="2025-07-01T05:04:17.527" v="1514" actId="20577"/>
          <ac:spMkLst>
            <pc:docMk/>
            <pc:sldMk cId="2915316881" sldId="262"/>
            <ac:spMk id="16" creationId="{5EAFD933-53C9-DBA1-3949-199B39541E7A}"/>
          </ac:spMkLst>
        </pc:spChg>
        <pc:spChg chg="add mod">
          <ac:chgData name="상진 전" userId="b279be015be064a7" providerId="LiveId" clId="{2DB46C57-ACD9-4484-8351-0F00010CD1E7}" dt="2025-07-01T05:10:40.982" v="1759"/>
          <ac:spMkLst>
            <pc:docMk/>
            <pc:sldMk cId="2915316881" sldId="262"/>
            <ac:spMk id="17" creationId="{AE8C5A25-E38A-B5DD-DAE2-AF9A02173F09}"/>
          </ac:spMkLst>
        </pc:spChg>
        <pc:picChg chg="add mod">
          <ac:chgData name="상진 전" userId="b279be015be064a7" providerId="LiveId" clId="{2DB46C57-ACD9-4484-8351-0F00010CD1E7}" dt="2025-07-01T04:59:48.162" v="1200" actId="1076"/>
          <ac:picMkLst>
            <pc:docMk/>
            <pc:sldMk cId="2915316881" sldId="262"/>
            <ac:picMk id="5" creationId="{C273BA2A-6C99-AA01-2AF5-A803B2A2D361}"/>
          </ac:picMkLst>
        </pc:picChg>
        <pc:cxnChg chg="add mod">
          <ac:chgData name="상진 전" userId="b279be015be064a7" providerId="LiveId" clId="{2DB46C57-ACD9-4484-8351-0F00010CD1E7}" dt="2025-07-01T05:00:10.797" v="1207" actId="14100"/>
          <ac:cxnSpMkLst>
            <pc:docMk/>
            <pc:sldMk cId="2915316881" sldId="262"/>
            <ac:cxnSpMk id="7" creationId="{267EAD1C-664A-AAF1-DA0A-E518DB30B40F}"/>
          </ac:cxnSpMkLst>
        </pc:cxnChg>
        <pc:cxnChg chg="add mod">
          <ac:chgData name="상진 전" userId="b279be015be064a7" providerId="LiveId" clId="{2DB46C57-ACD9-4484-8351-0F00010CD1E7}" dt="2025-07-01T05:03:52.154" v="1491" actId="14100"/>
          <ac:cxnSpMkLst>
            <pc:docMk/>
            <pc:sldMk cId="2915316881" sldId="262"/>
            <ac:cxnSpMk id="13" creationId="{C7B2CF8E-F248-E82F-0E57-B94B65D40045}"/>
          </ac:cxnSpMkLst>
        </pc:cxnChg>
      </pc:sldChg>
      <pc:sldChg chg="del">
        <pc:chgData name="상진 전" userId="b279be015be064a7" providerId="LiveId" clId="{2DB46C57-ACD9-4484-8351-0F00010CD1E7}" dt="2025-06-30T03:28:14.732" v="1" actId="47"/>
        <pc:sldMkLst>
          <pc:docMk/>
          <pc:sldMk cId="4180307804" sldId="262"/>
        </pc:sldMkLst>
      </pc:sldChg>
      <pc:sldChg chg="addSp delSp modSp new mod">
        <pc:chgData name="상진 전" userId="b279be015be064a7" providerId="LiveId" clId="{2DB46C57-ACD9-4484-8351-0F00010CD1E7}" dt="2025-07-01T05:11:39.226" v="1771" actId="14100"/>
        <pc:sldMkLst>
          <pc:docMk/>
          <pc:sldMk cId="2582996086" sldId="263"/>
        </pc:sldMkLst>
        <pc:spChg chg="add mod">
          <ac:chgData name="상진 전" userId="b279be015be064a7" providerId="LiveId" clId="{2DB46C57-ACD9-4484-8351-0F00010CD1E7}" dt="2025-07-01T05:11:30.290" v="1767" actId="1076"/>
          <ac:spMkLst>
            <pc:docMk/>
            <pc:sldMk cId="2582996086" sldId="263"/>
            <ac:spMk id="6" creationId="{AFB232CB-0F23-71E7-3AEB-5EEA471D6DC6}"/>
          </ac:spMkLst>
        </pc:spChg>
        <pc:spChg chg="add mod">
          <ac:chgData name="상진 전" userId="b279be015be064a7" providerId="LiveId" clId="{2DB46C57-ACD9-4484-8351-0F00010CD1E7}" dt="2025-07-01T05:11:22.729" v="1762" actId="14100"/>
          <ac:spMkLst>
            <pc:docMk/>
            <pc:sldMk cId="2582996086" sldId="263"/>
            <ac:spMk id="10" creationId="{B6DF2A27-F127-07F7-4B5B-20DF34CE8CF3}"/>
          </ac:spMkLst>
        </pc:spChg>
        <pc:spChg chg="add mod">
          <ac:chgData name="상진 전" userId="b279be015be064a7" providerId="LiveId" clId="{2DB46C57-ACD9-4484-8351-0F00010CD1E7}" dt="2025-07-01T05:10:42.278" v="1760"/>
          <ac:spMkLst>
            <pc:docMk/>
            <pc:sldMk cId="2582996086" sldId="263"/>
            <ac:spMk id="11" creationId="{EA7D65E2-6FD2-8635-CB59-EF1AB6CED081}"/>
          </ac:spMkLst>
        </pc:spChg>
        <pc:picChg chg="add mod">
          <ac:chgData name="상진 전" userId="b279be015be064a7" providerId="LiveId" clId="{2DB46C57-ACD9-4484-8351-0F00010CD1E7}" dt="2025-07-01T05:11:27.437" v="1766" actId="14100"/>
          <ac:picMkLst>
            <pc:docMk/>
            <pc:sldMk cId="2582996086" sldId="263"/>
            <ac:picMk id="5" creationId="{E0D45F94-812D-5AD1-696E-53DD93DAB343}"/>
          </ac:picMkLst>
        </pc:picChg>
        <pc:picChg chg="add mod">
          <ac:chgData name="상진 전" userId="b279be015be064a7" providerId="LiveId" clId="{2DB46C57-ACD9-4484-8351-0F00010CD1E7}" dt="2025-07-01T05:11:31.711" v="1768" actId="1076"/>
          <ac:picMkLst>
            <pc:docMk/>
            <pc:sldMk cId="2582996086" sldId="263"/>
            <ac:picMk id="13" creationId="{AC8AFC15-E2C4-23C1-3AB9-0A066C25F9F8}"/>
          </ac:picMkLst>
        </pc:picChg>
        <pc:cxnChg chg="add mod">
          <ac:chgData name="상진 전" userId="b279be015be064a7" providerId="LiveId" clId="{2DB46C57-ACD9-4484-8351-0F00010CD1E7}" dt="2025-07-01T05:11:30.290" v="1767" actId="1076"/>
          <ac:cxnSpMkLst>
            <pc:docMk/>
            <pc:sldMk cId="2582996086" sldId="263"/>
            <ac:cxnSpMk id="7" creationId="{1973FED4-FED8-86FD-61AF-CDF02A9808A2}"/>
          </ac:cxnSpMkLst>
        </pc:cxnChg>
        <pc:cxnChg chg="add mod">
          <ac:chgData name="상진 전" userId="b279be015be064a7" providerId="LiveId" clId="{2DB46C57-ACD9-4484-8351-0F00010CD1E7}" dt="2025-07-01T05:11:39.226" v="1771" actId="14100"/>
          <ac:cxnSpMkLst>
            <pc:docMk/>
            <pc:sldMk cId="2582996086" sldId="263"/>
            <ac:cxnSpMk id="14" creationId="{DC53E204-637A-F2A0-8FAC-B920314416FC}"/>
          </ac:cxnSpMkLst>
        </pc:cxnChg>
      </pc:sldChg>
      <pc:sldChg chg="del">
        <pc:chgData name="상진 전" userId="b279be015be064a7" providerId="LiveId" clId="{2DB46C57-ACD9-4484-8351-0F00010CD1E7}" dt="2025-06-30T03:28:15.151" v="2" actId="47"/>
        <pc:sldMkLst>
          <pc:docMk/>
          <pc:sldMk cId="4274668901" sldId="263"/>
        </pc:sldMkLst>
      </pc:sldChg>
      <pc:sldChg chg="del">
        <pc:chgData name="상진 전" userId="b279be015be064a7" providerId="LiveId" clId="{2DB46C57-ACD9-4484-8351-0F00010CD1E7}" dt="2025-06-30T03:28:15.569" v="3" actId="47"/>
        <pc:sldMkLst>
          <pc:docMk/>
          <pc:sldMk cId="1981123653" sldId="264"/>
        </pc:sldMkLst>
      </pc:sldChg>
      <pc:sldChg chg="addSp delSp modSp new mod">
        <pc:chgData name="상진 전" userId="b279be015be064a7" providerId="LiveId" clId="{2DB46C57-ACD9-4484-8351-0F00010CD1E7}" dt="2025-07-01T05:25:18.568" v="1987"/>
        <pc:sldMkLst>
          <pc:docMk/>
          <pc:sldMk cId="3906307970" sldId="264"/>
        </pc:sldMkLst>
        <pc:spChg chg="add mod">
          <ac:chgData name="상진 전" userId="b279be015be064a7" providerId="LiveId" clId="{2DB46C57-ACD9-4484-8351-0F00010CD1E7}" dt="2025-07-01T05:23:20.220" v="1786" actId="14100"/>
          <ac:spMkLst>
            <pc:docMk/>
            <pc:sldMk cId="3906307970" sldId="264"/>
            <ac:spMk id="8" creationId="{938BBE79-3A10-C382-ED22-6C8465C23E22}"/>
          </ac:spMkLst>
        </pc:spChg>
        <pc:spChg chg="add mod">
          <ac:chgData name="상진 전" userId="b279be015be064a7" providerId="LiveId" clId="{2DB46C57-ACD9-4484-8351-0F00010CD1E7}" dt="2025-07-01T05:23:28.946" v="1791" actId="14100"/>
          <ac:spMkLst>
            <pc:docMk/>
            <pc:sldMk cId="3906307970" sldId="264"/>
            <ac:spMk id="9" creationId="{DD61B149-810D-BA1D-5948-5995379BE047}"/>
          </ac:spMkLst>
        </pc:spChg>
        <pc:spChg chg="add mod">
          <ac:chgData name="상진 전" userId="b279be015be064a7" providerId="LiveId" clId="{2DB46C57-ACD9-4484-8351-0F00010CD1E7}" dt="2025-07-01T05:24:52.853" v="1980" actId="20577"/>
          <ac:spMkLst>
            <pc:docMk/>
            <pc:sldMk cId="3906307970" sldId="264"/>
            <ac:spMk id="18" creationId="{F5C8D226-86C2-D88F-E76D-3B77E949F565}"/>
          </ac:spMkLst>
        </pc:spChg>
        <pc:spChg chg="add mod">
          <ac:chgData name="상진 전" userId="b279be015be064a7" providerId="LiveId" clId="{2DB46C57-ACD9-4484-8351-0F00010CD1E7}" dt="2025-07-01T05:25:18.568" v="1987"/>
          <ac:spMkLst>
            <pc:docMk/>
            <pc:sldMk cId="3906307970" sldId="264"/>
            <ac:spMk id="19" creationId="{1CBA5160-D1BB-8738-EA9D-9D07EA964C95}"/>
          </ac:spMkLst>
        </pc:spChg>
        <pc:picChg chg="add mod">
          <ac:chgData name="상진 전" userId="b279be015be064a7" providerId="LiveId" clId="{2DB46C57-ACD9-4484-8351-0F00010CD1E7}" dt="2025-07-01T05:22:46.344" v="1776" actId="14100"/>
          <ac:picMkLst>
            <pc:docMk/>
            <pc:sldMk cId="3906307970" sldId="264"/>
            <ac:picMk id="5" creationId="{A19A16EB-1F35-C062-4237-9806503D4505}"/>
          </ac:picMkLst>
        </pc:picChg>
        <pc:picChg chg="add mod">
          <ac:chgData name="상진 전" userId="b279be015be064a7" providerId="LiveId" clId="{2DB46C57-ACD9-4484-8351-0F00010CD1E7}" dt="2025-07-01T05:23:04.590" v="1782" actId="1076"/>
          <ac:picMkLst>
            <pc:docMk/>
            <pc:sldMk cId="3906307970" sldId="264"/>
            <ac:picMk id="7" creationId="{41303993-EB1E-1849-52E6-9168FBCF74FD}"/>
          </ac:picMkLst>
        </pc:picChg>
        <pc:cxnChg chg="add mod">
          <ac:chgData name="상진 전" userId="b279be015be064a7" providerId="LiveId" clId="{2DB46C57-ACD9-4484-8351-0F00010CD1E7}" dt="2025-07-01T05:23:39.410" v="1795" actId="14100"/>
          <ac:cxnSpMkLst>
            <pc:docMk/>
            <pc:sldMk cId="3906307970" sldId="264"/>
            <ac:cxnSpMk id="11" creationId="{3AC129E6-63B8-17C7-E239-962D22D82F3B}"/>
          </ac:cxnSpMkLst>
        </pc:cxnChg>
        <pc:cxnChg chg="add mod">
          <ac:chgData name="상진 전" userId="b279be015be064a7" providerId="LiveId" clId="{2DB46C57-ACD9-4484-8351-0F00010CD1E7}" dt="2025-07-01T05:23:58.807" v="1800" actId="14100"/>
          <ac:cxnSpMkLst>
            <pc:docMk/>
            <pc:sldMk cId="3906307970" sldId="264"/>
            <ac:cxnSpMk id="14" creationId="{3871DAA3-1640-E0D2-30C3-D70DEA729F5B}"/>
          </ac:cxnSpMkLst>
        </pc:cxnChg>
      </pc:sldChg>
      <pc:sldChg chg="addSp delSp modSp new mod">
        <pc:chgData name="상진 전" userId="b279be015be064a7" providerId="LiveId" clId="{2DB46C57-ACD9-4484-8351-0F00010CD1E7}" dt="2025-07-01T05:53:33.300" v="2581" actId="21"/>
        <pc:sldMkLst>
          <pc:docMk/>
          <pc:sldMk cId="894620890" sldId="265"/>
        </pc:sldMkLst>
        <pc:spChg chg="add mod">
          <ac:chgData name="상진 전" userId="b279be015be064a7" providerId="LiveId" clId="{2DB46C57-ACD9-4484-8351-0F00010CD1E7}" dt="2025-07-01T05:25:23.486" v="1989"/>
          <ac:spMkLst>
            <pc:docMk/>
            <pc:sldMk cId="894620890" sldId="265"/>
            <ac:spMk id="4" creationId="{7B7E2DD0-EC11-EE18-3BD0-82F1F52D3FB2}"/>
          </ac:spMkLst>
        </pc:spChg>
        <pc:spChg chg="add mod">
          <ac:chgData name="상진 전" userId="b279be015be064a7" providerId="LiveId" clId="{2DB46C57-ACD9-4484-8351-0F00010CD1E7}" dt="2025-07-01T05:26:47.462" v="2002" actId="14100"/>
          <ac:spMkLst>
            <pc:docMk/>
            <pc:sldMk cId="894620890" sldId="265"/>
            <ac:spMk id="9" creationId="{BCA8AA2D-0B1C-B185-4ABE-2B3346AFB1D3}"/>
          </ac:spMkLst>
        </pc:spChg>
        <pc:spChg chg="add mod">
          <ac:chgData name="상진 전" userId="b279be015be064a7" providerId="LiveId" clId="{2DB46C57-ACD9-4484-8351-0F00010CD1E7}" dt="2025-07-01T05:26:59.307" v="2008" actId="14100"/>
          <ac:spMkLst>
            <pc:docMk/>
            <pc:sldMk cId="894620890" sldId="265"/>
            <ac:spMk id="10" creationId="{CC08A736-C015-1D94-65C4-E145AD361778}"/>
          </ac:spMkLst>
        </pc:spChg>
        <pc:spChg chg="add mod">
          <ac:chgData name="상진 전" userId="b279be015be064a7" providerId="LiveId" clId="{2DB46C57-ACD9-4484-8351-0F00010CD1E7}" dt="2025-07-01T05:28:28.623" v="2184" actId="1076"/>
          <ac:spMkLst>
            <pc:docMk/>
            <pc:sldMk cId="894620890" sldId="265"/>
            <ac:spMk id="14" creationId="{6B307597-D6D0-4FA3-1A18-ACA6B2BA169B}"/>
          </ac:spMkLst>
        </pc:spChg>
        <pc:spChg chg="add mod">
          <ac:chgData name="상진 전" userId="b279be015be064a7" providerId="LiveId" clId="{2DB46C57-ACD9-4484-8351-0F00010CD1E7}" dt="2025-07-01T05:29:16.672" v="2296" actId="1076"/>
          <ac:spMkLst>
            <pc:docMk/>
            <pc:sldMk cId="894620890" sldId="265"/>
            <ac:spMk id="18" creationId="{B4C044BE-0CAB-7BAD-535F-4FAF6FAE64E9}"/>
          </ac:spMkLst>
        </pc:spChg>
        <pc:picChg chg="add mod">
          <ac:chgData name="상진 전" userId="b279be015be064a7" providerId="LiveId" clId="{2DB46C57-ACD9-4484-8351-0F00010CD1E7}" dt="2025-07-01T05:26:49.572" v="2005" actId="1076"/>
          <ac:picMkLst>
            <pc:docMk/>
            <pc:sldMk cId="894620890" sldId="265"/>
            <ac:picMk id="6" creationId="{171971C8-7FEA-314A-7199-3F4FEA3A5D41}"/>
          </ac:picMkLst>
        </pc:picChg>
        <pc:picChg chg="add mod">
          <ac:chgData name="상진 전" userId="b279be015be064a7" providerId="LiveId" clId="{2DB46C57-ACD9-4484-8351-0F00010CD1E7}" dt="2025-07-01T05:26:43.929" v="2001" actId="1076"/>
          <ac:picMkLst>
            <pc:docMk/>
            <pc:sldMk cId="894620890" sldId="265"/>
            <ac:picMk id="8" creationId="{D8E34E8C-E7BD-8413-C395-753DC4CEB2CB}"/>
          </ac:picMkLst>
        </pc:picChg>
        <pc:cxnChg chg="add del mod">
          <ac:chgData name="상진 전" userId="b279be015be064a7" providerId="LiveId" clId="{2DB46C57-ACD9-4484-8351-0F00010CD1E7}" dt="2025-07-01T05:53:33.300" v="2581" actId="21"/>
          <ac:cxnSpMkLst>
            <pc:docMk/>
            <pc:sldMk cId="894620890" sldId="265"/>
            <ac:cxnSpMk id="11" creationId="{5998C6F9-13A1-425E-4151-DD216002B67A}"/>
          </ac:cxnSpMkLst>
        </pc:cxnChg>
        <pc:cxnChg chg="add mod">
          <ac:chgData name="상진 전" userId="b279be015be064a7" providerId="LiveId" clId="{2DB46C57-ACD9-4484-8351-0F00010CD1E7}" dt="2025-07-01T05:28:38.475" v="2187" actId="14100"/>
          <ac:cxnSpMkLst>
            <pc:docMk/>
            <pc:sldMk cId="894620890" sldId="265"/>
            <ac:cxnSpMk id="15" creationId="{69C5D304-F777-615E-55A2-9AFC200AF079}"/>
          </ac:cxnSpMkLst>
        </pc:cxnChg>
      </pc:sldChg>
      <pc:sldChg chg="del">
        <pc:chgData name="상진 전" userId="b279be015be064a7" providerId="LiveId" clId="{2DB46C57-ACD9-4484-8351-0F00010CD1E7}" dt="2025-06-30T03:28:16.020" v="4" actId="47"/>
        <pc:sldMkLst>
          <pc:docMk/>
          <pc:sldMk cId="2048155036" sldId="265"/>
        </pc:sldMkLst>
      </pc:sldChg>
      <pc:sldChg chg="addSp delSp modSp new mod">
        <pc:chgData name="상진 전" userId="b279be015be064a7" providerId="LiveId" clId="{2DB46C57-ACD9-4484-8351-0F00010CD1E7}" dt="2025-07-01T05:40:53.402" v="2548" actId="20577"/>
        <pc:sldMkLst>
          <pc:docMk/>
          <pc:sldMk cId="368024196" sldId="266"/>
        </pc:sldMkLst>
        <pc:spChg chg="add mod">
          <ac:chgData name="상진 전" userId="b279be015be064a7" providerId="LiveId" clId="{2DB46C57-ACD9-4484-8351-0F00010CD1E7}" dt="2025-07-01T05:38:51.662" v="2303"/>
          <ac:spMkLst>
            <pc:docMk/>
            <pc:sldMk cId="368024196" sldId="266"/>
            <ac:spMk id="8" creationId="{7D47BCC4-7379-11E3-FFDC-E2A92E22B4F1}"/>
          </ac:spMkLst>
        </pc:spChg>
        <pc:spChg chg="add mod">
          <ac:chgData name="상진 전" userId="b279be015be064a7" providerId="LiveId" clId="{2DB46C57-ACD9-4484-8351-0F00010CD1E7}" dt="2025-07-01T05:39:25.107" v="2314" actId="14100"/>
          <ac:spMkLst>
            <pc:docMk/>
            <pc:sldMk cId="368024196" sldId="266"/>
            <ac:spMk id="14" creationId="{E34684DB-6656-6A75-C623-B1BE43D7384D}"/>
          </ac:spMkLst>
        </pc:spChg>
        <pc:spChg chg="add mod">
          <ac:chgData name="상진 전" userId="b279be015be064a7" providerId="LiveId" clId="{2DB46C57-ACD9-4484-8351-0F00010CD1E7}" dt="2025-07-01T05:40:53.402" v="2548" actId="20577"/>
          <ac:spMkLst>
            <pc:docMk/>
            <pc:sldMk cId="368024196" sldId="266"/>
            <ac:spMk id="18" creationId="{701BB604-8763-8808-99F9-F295F8C1D085}"/>
          </ac:spMkLst>
        </pc:spChg>
        <pc:picChg chg="add mod">
          <ac:chgData name="상진 전" userId="b279be015be064a7" providerId="LiveId" clId="{2DB46C57-ACD9-4484-8351-0F00010CD1E7}" dt="2025-07-01T05:39:05.569" v="2307" actId="1076"/>
          <ac:picMkLst>
            <pc:docMk/>
            <pc:sldMk cId="368024196" sldId="266"/>
            <ac:picMk id="7" creationId="{7F4C9E6E-0A0C-DEF4-FC58-15E9B99FF305}"/>
          </ac:picMkLst>
        </pc:picChg>
        <pc:picChg chg="add mod">
          <ac:chgData name="상진 전" userId="b279be015be064a7" providerId="LiveId" clId="{2DB46C57-ACD9-4484-8351-0F00010CD1E7}" dt="2025-07-01T05:39:03.097" v="2306" actId="1076"/>
          <ac:picMkLst>
            <pc:docMk/>
            <pc:sldMk cId="368024196" sldId="266"/>
            <ac:picMk id="10" creationId="{03FF3D1E-A00A-20BC-922B-BCE20742BF3B}"/>
          </ac:picMkLst>
        </pc:picChg>
        <pc:cxnChg chg="add mod">
          <ac:chgData name="상진 전" userId="b279be015be064a7" providerId="LiveId" clId="{2DB46C57-ACD9-4484-8351-0F00010CD1E7}" dt="2025-07-01T05:39:15.034" v="2310" actId="14100"/>
          <ac:cxnSpMkLst>
            <pc:docMk/>
            <pc:sldMk cId="368024196" sldId="266"/>
            <ac:cxnSpMk id="11" creationId="{392557BA-C687-71B5-EFB9-9F368175407F}"/>
          </ac:cxnSpMkLst>
        </pc:cxnChg>
        <pc:cxnChg chg="add mod">
          <ac:chgData name="상진 전" userId="b279be015be064a7" providerId="LiveId" clId="{2DB46C57-ACD9-4484-8351-0F00010CD1E7}" dt="2025-07-01T05:39:31.844" v="2318" actId="14100"/>
          <ac:cxnSpMkLst>
            <pc:docMk/>
            <pc:sldMk cId="368024196" sldId="266"/>
            <ac:cxnSpMk id="15" creationId="{AFE4A75F-B236-9E90-2A30-2268B9FF7CFB}"/>
          </ac:cxnSpMkLst>
        </pc:cxnChg>
      </pc:sldChg>
      <pc:sldChg chg="del">
        <pc:chgData name="상진 전" userId="b279be015be064a7" providerId="LiveId" clId="{2DB46C57-ACD9-4484-8351-0F00010CD1E7}" dt="2025-06-30T03:28:16.427" v="5" actId="47"/>
        <pc:sldMkLst>
          <pc:docMk/>
          <pc:sldMk cId="820531442" sldId="266"/>
        </pc:sldMkLst>
      </pc:sldChg>
      <pc:sldChg chg="addSp delSp modSp new mod">
        <pc:chgData name="상진 전" userId="b279be015be064a7" providerId="LiveId" clId="{2DB46C57-ACD9-4484-8351-0F00010CD1E7}" dt="2025-07-06T11:22:15.926" v="3263" actId="20577"/>
        <pc:sldMkLst>
          <pc:docMk/>
          <pc:sldMk cId="2821530507" sldId="267"/>
        </pc:sldMkLst>
        <pc:spChg chg="add mod">
          <ac:chgData name="상진 전" userId="b279be015be064a7" providerId="LiveId" clId="{2DB46C57-ACD9-4484-8351-0F00010CD1E7}" dt="2025-07-01T05:53:29.191" v="2579" actId="20577"/>
          <ac:spMkLst>
            <pc:docMk/>
            <pc:sldMk cId="2821530507" sldId="267"/>
            <ac:spMk id="6" creationId="{CF91A2E8-C43F-6B39-C583-0BA8609380A7}"/>
          </ac:spMkLst>
        </pc:spChg>
        <pc:spChg chg="add del mod">
          <ac:chgData name="상진 전" userId="b279be015be064a7" providerId="LiveId" clId="{2DB46C57-ACD9-4484-8351-0F00010CD1E7}" dt="2025-07-06T11:18:58.848" v="2952" actId="478"/>
          <ac:spMkLst>
            <pc:docMk/>
            <pc:sldMk cId="2821530507" sldId="267"/>
            <ac:spMk id="10" creationId="{ABBEF741-A7D7-FC40-3E95-C8A6FCA3404F}"/>
          </ac:spMkLst>
        </pc:spChg>
        <pc:spChg chg="add mod">
          <ac:chgData name="상진 전" userId="b279be015be064a7" providerId="LiveId" clId="{2DB46C57-ACD9-4484-8351-0F00010CD1E7}" dt="2025-07-06T11:22:15.926" v="3263" actId="20577"/>
          <ac:spMkLst>
            <pc:docMk/>
            <pc:sldMk cId="2821530507" sldId="267"/>
            <ac:spMk id="15" creationId="{E5B972EB-C663-D662-D022-B8F837E05ACE}"/>
          </ac:spMkLst>
        </pc:spChg>
        <pc:picChg chg="add mod">
          <ac:chgData name="상진 전" userId="b279be015be064a7" providerId="LiveId" clId="{2DB46C57-ACD9-4484-8351-0F00010CD1E7}" dt="2025-07-06T11:20:00.220" v="2960" actId="1076"/>
          <ac:picMkLst>
            <pc:docMk/>
            <pc:sldMk cId="2821530507" sldId="267"/>
            <ac:picMk id="3" creationId="{8392547B-678B-3CF3-7C15-7E10686687B9}"/>
          </ac:picMkLst>
        </pc:picChg>
        <pc:picChg chg="add mod">
          <ac:chgData name="상진 전" userId="b279be015be064a7" providerId="LiveId" clId="{2DB46C57-ACD9-4484-8351-0F00010CD1E7}" dt="2025-07-01T05:53:06.412" v="2552" actId="1076"/>
          <ac:picMkLst>
            <pc:docMk/>
            <pc:sldMk cId="2821530507" sldId="267"/>
            <ac:picMk id="5" creationId="{79AA5608-1CC1-9024-C8D3-F9314B26433F}"/>
          </ac:picMkLst>
        </pc:picChg>
        <pc:picChg chg="add mod">
          <ac:chgData name="상진 전" userId="b279be015be064a7" providerId="LiveId" clId="{2DB46C57-ACD9-4484-8351-0F00010CD1E7}" dt="2025-07-06T11:19:56.141" v="2958" actId="1076"/>
          <ac:picMkLst>
            <pc:docMk/>
            <pc:sldMk cId="2821530507" sldId="267"/>
            <ac:picMk id="8" creationId="{09648022-B90E-20CD-B616-0F82A2723D65}"/>
          </ac:picMkLst>
        </pc:picChg>
        <pc:cxnChg chg="add del mod">
          <ac:chgData name="상진 전" userId="b279be015be064a7" providerId="LiveId" clId="{2DB46C57-ACD9-4484-8351-0F00010CD1E7}" dt="2025-07-06T11:18:51.735" v="2951" actId="478"/>
          <ac:cxnSpMkLst>
            <pc:docMk/>
            <pc:sldMk cId="2821530507" sldId="267"/>
            <ac:cxnSpMk id="7" creationId="{5A6D66F1-A109-373C-1908-342C834677A0}"/>
          </ac:cxnSpMkLst>
        </pc:cxnChg>
        <pc:cxnChg chg="add mod">
          <ac:chgData name="상진 전" userId="b279be015be064a7" providerId="LiveId" clId="{2DB46C57-ACD9-4484-8351-0F00010CD1E7}" dt="2025-07-06T11:20:10.949" v="2963" actId="14100"/>
          <ac:cxnSpMkLst>
            <pc:docMk/>
            <pc:sldMk cId="2821530507" sldId="267"/>
            <ac:cxnSpMk id="9" creationId="{C25DCA69-CAA1-C11F-A09C-56E3CCE4D0E2}"/>
          </ac:cxnSpMkLst>
        </pc:cxnChg>
        <pc:cxnChg chg="add mod">
          <ac:chgData name="상진 전" userId="b279be015be064a7" providerId="LiveId" clId="{2DB46C57-ACD9-4484-8351-0F00010CD1E7}" dt="2025-07-06T11:20:15.526" v="2966" actId="14100"/>
          <ac:cxnSpMkLst>
            <pc:docMk/>
            <pc:sldMk cId="2821530507" sldId="267"/>
            <ac:cxnSpMk id="13" creationId="{19FA2E94-DE07-1892-2002-244A4DB66D9E}"/>
          </ac:cxnSpMkLst>
        </pc:cxnChg>
      </pc:sldChg>
      <pc:sldChg chg="addSp delSp modSp new mod">
        <pc:chgData name="상진 전" userId="b279be015be064a7" providerId="LiveId" clId="{2DB46C57-ACD9-4484-8351-0F00010CD1E7}" dt="2025-07-06T11:18:36.436" v="2950" actId="14100"/>
        <pc:sldMkLst>
          <pc:docMk/>
          <pc:sldMk cId="2342294549" sldId="268"/>
        </pc:sldMkLst>
        <pc:spChg chg="del">
          <ac:chgData name="상진 전" userId="b279be015be064a7" providerId="LiveId" clId="{2DB46C57-ACD9-4484-8351-0F00010CD1E7}" dt="2025-07-06T11:16:35.120" v="2777" actId="478"/>
          <ac:spMkLst>
            <pc:docMk/>
            <pc:sldMk cId="2342294549" sldId="268"/>
            <ac:spMk id="2" creationId="{717C67A8-F8C5-99F5-F894-AC8F2D35215C}"/>
          </ac:spMkLst>
        </pc:spChg>
        <pc:spChg chg="del">
          <ac:chgData name="상진 전" userId="b279be015be064a7" providerId="LiveId" clId="{2DB46C57-ACD9-4484-8351-0F00010CD1E7}" dt="2025-07-06T11:16:35.120" v="2777" actId="478"/>
          <ac:spMkLst>
            <pc:docMk/>
            <pc:sldMk cId="2342294549" sldId="268"/>
            <ac:spMk id="3" creationId="{8B2D1CE0-228D-6990-EB64-3D4D4BA64F1A}"/>
          </ac:spMkLst>
        </pc:spChg>
        <pc:spChg chg="add mod">
          <ac:chgData name="상진 전" userId="b279be015be064a7" providerId="LiveId" clId="{2DB46C57-ACD9-4484-8351-0F00010CD1E7}" dt="2025-07-06T11:17:22.158" v="2788" actId="14100"/>
          <ac:spMkLst>
            <pc:docMk/>
            <pc:sldMk cId="2342294549" sldId="268"/>
            <ac:spMk id="8" creationId="{892A3247-076B-DD5B-69A6-17BE768F7B32}"/>
          </ac:spMkLst>
        </pc:spChg>
        <pc:spChg chg="add mod">
          <ac:chgData name="상진 전" userId="b279be015be064a7" providerId="LiveId" clId="{2DB46C57-ACD9-4484-8351-0F00010CD1E7}" dt="2025-07-06T11:17:42.225" v="2802" actId="113"/>
          <ac:spMkLst>
            <pc:docMk/>
            <pc:sldMk cId="2342294549" sldId="268"/>
            <ac:spMk id="9" creationId="{DABE5E72-F00B-6B3C-5EF6-A4CE168E8B91}"/>
          </ac:spMkLst>
        </pc:spChg>
        <pc:spChg chg="add mod">
          <ac:chgData name="상진 전" userId="b279be015be064a7" providerId="LiveId" clId="{2DB46C57-ACD9-4484-8351-0F00010CD1E7}" dt="2025-07-06T11:18:24.950" v="2947" actId="1076"/>
          <ac:spMkLst>
            <pc:docMk/>
            <pc:sldMk cId="2342294549" sldId="268"/>
            <ac:spMk id="10" creationId="{C9698709-B2D0-57FE-E962-90DFE9E89C7A}"/>
          </ac:spMkLst>
        </pc:spChg>
        <pc:picChg chg="add del mod">
          <ac:chgData name="상진 전" userId="b279be015be064a7" providerId="LiveId" clId="{2DB46C57-ACD9-4484-8351-0F00010CD1E7}" dt="2025-07-06T11:16:39.907" v="2781" actId="21"/>
          <ac:picMkLst>
            <pc:docMk/>
            <pc:sldMk cId="2342294549" sldId="268"/>
            <ac:picMk id="5" creationId="{8B7E3061-CDE3-6243-99C0-FE2C6F2FC81E}"/>
          </ac:picMkLst>
        </pc:picChg>
        <pc:picChg chg="add mod">
          <ac:chgData name="상진 전" userId="b279be015be064a7" providerId="LiveId" clId="{2DB46C57-ACD9-4484-8351-0F00010CD1E7}" dt="2025-07-06T11:17:08.736" v="2785" actId="1076"/>
          <ac:picMkLst>
            <pc:docMk/>
            <pc:sldMk cId="2342294549" sldId="268"/>
            <ac:picMk id="7" creationId="{33F0FFB8-6221-0E55-D355-C500A2E87FAC}"/>
          </ac:picMkLst>
        </pc:picChg>
        <pc:cxnChg chg="add mod">
          <ac:chgData name="상진 전" userId="b279be015be064a7" providerId="LiveId" clId="{2DB46C57-ACD9-4484-8351-0F00010CD1E7}" dt="2025-07-06T11:18:36.436" v="2950" actId="14100"/>
          <ac:cxnSpMkLst>
            <pc:docMk/>
            <pc:sldMk cId="2342294549" sldId="268"/>
            <ac:cxnSpMk id="11" creationId="{A284D78A-21E6-0FFF-55A3-0F6BA6136D7F}"/>
          </ac:cxnSpMkLst>
        </pc:cxnChg>
      </pc:sldChg>
    </pc:docChg>
  </pc:docChgLst>
  <pc:docChgLst>
    <pc:chgData name="상진 전" userId="b279be015be064a7" providerId="LiveId" clId="{FE17DD06-4F0B-4F09-AC78-2D3F41BE8E98}"/>
    <pc:docChg chg="undo custSel addSld modSld sldOrd">
      <pc:chgData name="상진 전" userId="b279be015be064a7" providerId="LiveId" clId="{FE17DD06-4F0B-4F09-AC78-2D3F41BE8E98}" dt="2025-06-26T08:48:33.946" v="1916" actId="680"/>
      <pc:docMkLst>
        <pc:docMk/>
      </pc:docMkLst>
      <pc:sldChg chg="addSp delSp modSp mod ord">
        <pc:chgData name="상진 전" userId="b279be015be064a7" providerId="LiveId" clId="{FE17DD06-4F0B-4F09-AC78-2D3F41BE8E98}" dt="2025-06-26T08:37:26.633" v="1204" actId="13926"/>
        <pc:sldMkLst>
          <pc:docMk/>
          <pc:sldMk cId="1981123653" sldId="264"/>
        </pc:sldMkLst>
      </pc:sldChg>
      <pc:sldChg chg="addSp delSp modSp new mod">
        <pc:chgData name="상진 전" userId="b279be015be064a7" providerId="LiveId" clId="{FE17DD06-4F0B-4F09-AC78-2D3F41BE8E98}" dt="2025-06-26T08:48:30.076" v="1915" actId="20577"/>
        <pc:sldMkLst>
          <pc:docMk/>
          <pc:sldMk cId="2048155036" sldId="265"/>
        </pc:sldMkLst>
      </pc:sldChg>
      <pc:sldChg chg="new">
        <pc:chgData name="상진 전" userId="b279be015be064a7" providerId="LiveId" clId="{FE17DD06-4F0B-4F09-AC78-2D3F41BE8E98}" dt="2025-06-26T08:48:33.946" v="1916" actId="680"/>
        <pc:sldMkLst>
          <pc:docMk/>
          <pc:sldMk cId="820531442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7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5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2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9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9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b="1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" descr="보드 게임판에 있는 주사위 더미">
            <a:extLst>
              <a:ext uri="{FF2B5EF4-FFF2-40B4-BE49-F238E27FC236}">
                <a16:creationId xmlns:a16="http://schemas.microsoft.com/office/drawing/2014/main" id="{9968A21C-FCB7-E43F-12C6-C253DBDA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41663" b="7201"/>
          <a:stretch>
            <a:fillRect/>
          </a:stretch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6B9C3-7DCE-56DF-B15A-9FC4BAA8EA59}"/>
              </a:ext>
            </a:extLst>
          </p:cNvPr>
          <p:cNvSpPr txBox="1"/>
          <p:nvPr/>
        </p:nvSpPr>
        <p:spPr>
          <a:xfrm>
            <a:off x="6638061" y="914400"/>
            <a:ext cx="4892948" cy="342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Unity </a:t>
            </a:r>
            <a:r>
              <a:rPr lang="ko-KR" altLang="en-US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게임 개발 </a:t>
            </a: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Study</a:t>
            </a: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 cap="all" spc="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</a:t>
            </a:r>
            <a:r>
              <a:rPr lang="ko-KR" altLang="en-US" sz="5400" b="1" kern="1200" cap="all" spc="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주차</a:t>
            </a:r>
            <a:endParaRPr lang="ko-KR" altLang="en-US" sz="5400" b="1" kern="1200" cap="all" spc="3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endParaRPr lang="en-US" altLang="ko-KR" sz="5400" b="1" kern="1200" cap="all" spc="3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00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E2DD0-EC11-EE18-3BD0-82F1F52D3FB2}"/>
              </a:ext>
            </a:extLst>
          </p:cNvPr>
          <p:cNvSpPr txBox="1"/>
          <p:nvPr/>
        </p:nvSpPr>
        <p:spPr>
          <a:xfrm>
            <a:off x="504015" y="602219"/>
            <a:ext cx="324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애니메이터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1971C8-7FEA-314A-7199-3F4FEA3A5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0" y="1314342"/>
            <a:ext cx="3943900" cy="1543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E34E8C-E7BD-8413-C395-753DC4CEB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056" y="862012"/>
            <a:ext cx="1696444" cy="51339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CA8AA2D-0B1C-B185-4ABE-2B3346AFB1D3}"/>
              </a:ext>
            </a:extLst>
          </p:cNvPr>
          <p:cNvSpPr/>
          <p:nvPr/>
        </p:nvSpPr>
        <p:spPr>
          <a:xfrm>
            <a:off x="2247900" y="1566939"/>
            <a:ext cx="933450" cy="28091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08A736-C015-1D94-65C4-E145AD361778}"/>
              </a:ext>
            </a:extLst>
          </p:cNvPr>
          <p:cNvSpPr/>
          <p:nvPr/>
        </p:nvSpPr>
        <p:spPr>
          <a:xfrm>
            <a:off x="8191055" y="3167138"/>
            <a:ext cx="1696444" cy="4618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98C6F9-13A1-425E-4151-DD216002B67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81350" y="1707395"/>
            <a:ext cx="5009705" cy="16906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307597-D6D0-4FA3-1A18-ACA6B2BA169B}"/>
              </a:ext>
            </a:extLst>
          </p:cNvPr>
          <p:cNvSpPr txBox="1"/>
          <p:nvPr/>
        </p:nvSpPr>
        <p:spPr>
          <a:xfrm>
            <a:off x="5129127" y="1247685"/>
            <a:ext cx="2733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Animation </a:t>
            </a:r>
            <a:r>
              <a:rPr lang="ko-KR" altLang="en-US" dirty="0" err="1"/>
              <a:t>우클릭시</a:t>
            </a:r>
            <a:r>
              <a:rPr lang="ko-KR" altLang="en-US" dirty="0"/>
              <a:t> </a:t>
            </a:r>
            <a:r>
              <a:rPr lang="en-US" altLang="ko-KR" dirty="0"/>
              <a:t>Make Transition</a:t>
            </a:r>
            <a:r>
              <a:rPr lang="ko-KR" altLang="en-US" dirty="0"/>
              <a:t>이 나오고</a:t>
            </a:r>
            <a:endParaRPr lang="en-US" altLang="ko-KR" dirty="0"/>
          </a:p>
          <a:p>
            <a:r>
              <a:rPr lang="en-US" altLang="ko-KR" dirty="0"/>
              <a:t>Transition</a:t>
            </a:r>
            <a:r>
              <a:rPr lang="ko-KR" altLang="en-US" dirty="0"/>
              <a:t>을 누르면 저런 </a:t>
            </a:r>
            <a:endParaRPr lang="en-US" altLang="ko-KR" dirty="0"/>
          </a:p>
          <a:p>
            <a:r>
              <a:rPr lang="en-US" altLang="ko-KR" dirty="0"/>
              <a:t>Inspector </a:t>
            </a:r>
            <a:r>
              <a:rPr lang="ko-KR" altLang="en-US" dirty="0"/>
              <a:t>창이 나옴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9C5D304-F777-615E-55A2-9AFC200AF07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972300" y="3629025"/>
            <a:ext cx="2066977" cy="44767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C044BE-0CAB-7BAD-535F-4FAF6FAE64E9}"/>
              </a:ext>
            </a:extLst>
          </p:cNvPr>
          <p:cNvSpPr txBox="1"/>
          <p:nvPr/>
        </p:nvSpPr>
        <p:spPr>
          <a:xfrm>
            <a:off x="3038475" y="3791135"/>
            <a:ext cx="368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Conditions </a:t>
            </a:r>
            <a:r>
              <a:rPr lang="ko-KR" altLang="en-US" dirty="0"/>
              <a:t>눌려서 애니메이션 재생 조건을 추가할 수 있음</a:t>
            </a:r>
          </a:p>
        </p:txBody>
      </p:sp>
    </p:spTree>
    <p:extLst>
      <p:ext uri="{BB962C8B-B14F-4D97-AF65-F5344CB8AC3E}">
        <p14:creationId xmlns:p14="http://schemas.microsoft.com/office/powerpoint/2010/main" val="89462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F4C9E6E-0A0C-DEF4-FC58-15E9B99F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084" y="1152339"/>
            <a:ext cx="5420481" cy="1667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47BCC4-7379-11E3-FFDC-E2A92E22B4F1}"/>
              </a:ext>
            </a:extLst>
          </p:cNvPr>
          <p:cNvSpPr txBox="1"/>
          <p:nvPr/>
        </p:nvSpPr>
        <p:spPr>
          <a:xfrm>
            <a:off x="504015" y="602219"/>
            <a:ext cx="324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애니메이터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FF3D1E-A00A-20BC-922B-BCE20742B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15" y="1152339"/>
            <a:ext cx="4953691" cy="266737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2557BA-C687-71B5-EFB9-9F368175407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752850" y="1985893"/>
            <a:ext cx="2233234" cy="116688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4684DB-6656-6A75-C623-B1BE43D7384D}"/>
              </a:ext>
            </a:extLst>
          </p:cNvPr>
          <p:cNvSpPr/>
          <p:nvPr/>
        </p:nvSpPr>
        <p:spPr>
          <a:xfrm>
            <a:off x="6657529" y="2088398"/>
            <a:ext cx="2049011" cy="2833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FE4A75F-B236-9E90-2A30-2268B9FF7CFB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010400" y="2371726"/>
            <a:ext cx="671635" cy="159067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1BB604-8763-8808-99F9-F295F8C1D085}"/>
              </a:ext>
            </a:extLst>
          </p:cNvPr>
          <p:cNvSpPr txBox="1"/>
          <p:nvPr/>
        </p:nvSpPr>
        <p:spPr>
          <a:xfrm>
            <a:off x="4705350" y="4245728"/>
            <a:ext cx="57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Animator </a:t>
            </a:r>
            <a:r>
              <a:rPr lang="ko-KR" altLang="en-US" dirty="0"/>
              <a:t>다음 그림처럼 만들고</a:t>
            </a:r>
            <a:r>
              <a:rPr lang="en-US" altLang="ko-KR" dirty="0"/>
              <a:t>, </a:t>
            </a:r>
            <a:r>
              <a:rPr lang="ko-KR" altLang="en-US" dirty="0"/>
              <a:t>코드로 </a:t>
            </a:r>
            <a:r>
              <a:rPr lang="en-US" altLang="ko-KR" dirty="0"/>
              <a:t>animator </a:t>
            </a:r>
            <a:r>
              <a:rPr lang="ko-KR" altLang="en-US" dirty="0"/>
              <a:t>연결 후 </a:t>
            </a:r>
            <a:r>
              <a:rPr lang="en-US" altLang="ko-KR" dirty="0"/>
              <a:t>Set</a:t>
            </a:r>
            <a:r>
              <a:rPr lang="ko-KR" altLang="en-US" dirty="0"/>
              <a:t>자료형 하면 해당 파라미터를 조절할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6802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AA5608-1CC1-9024-C8D3-F9314B264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4" y="1476102"/>
            <a:ext cx="1762371" cy="1952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91A2E8-C43F-6B39-C583-0BA8609380A7}"/>
              </a:ext>
            </a:extLst>
          </p:cNvPr>
          <p:cNvSpPr txBox="1"/>
          <p:nvPr/>
        </p:nvSpPr>
        <p:spPr>
          <a:xfrm>
            <a:off x="504015" y="602219"/>
            <a:ext cx="324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장애물 제작하기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92547B-678B-3CF3-7C15-7E1068668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272" y="1386881"/>
            <a:ext cx="3886869" cy="25006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648022-B90E-20CD-B616-0F82A2723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731" y="1386881"/>
            <a:ext cx="3886869" cy="235684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25DCA69-CAA1-C11F-A09C-56E3CCE4D0E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71675" y="2600325"/>
            <a:ext cx="956597" cy="368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9FA2E94-DE07-1892-2002-244A4DB66D9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815141" y="2600325"/>
            <a:ext cx="963285" cy="368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B972EB-C663-D662-D022-B8F837E05ACE}"/>
              </a:ext>
            </a:extLst>
          </p:cNvPr>
          <p:cNvSpPr txBox="1"/>
          <p:nvPr/>
        </p:nvSpPr>
        <p:spPr>
          <a:xfrm>
            <a:off x="942975" y="4181475"/>
            <a:ext cx="1071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장애물을 </a:t>
            </a:r>
            <a:r>
              <a:rPr lang="ko-KR" altLang="en-US" dirty="0" err="1"/>
              <a:t>프리팹으로</a:t>
            </a:r>
            <a:r>
              <a:rPr lang="ko-KR" altLang="en-US" dirty="0"/>
              <a:t> 제작하여 시간이 일정 시간이 지나면 장애물이 생성되고 장애물을 맞으면 체력이 달면서 이펙트가 나오도록 설계</a:t>
            </a:r>
          </a:p>
        </p:txBody>
      </p:sp>
    </p:spTree>
    <p:extLst>
      <p:ext uri="{BB962C8B-B14F-4D97-AF65-F5344CB8AC3E}">
        <p14:creationId xmlns:p14="http://schemas.microsoft.com/office/powerpoint/2010/main" val="282153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6999CB-F386-057B-F507-C37035E498C9}"/>
              </a:ext>
            </a:extLst>
          </p:cNvPr>
          <p:cNvSpPr txBox="1"/>
          <p:nvPr/>
        </p:nvSpPr>
        <p:spPr>
          <a:xfrm>
            <a:off x="600075" y="600075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배경 제작</a:t>
            </a:r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6D1BFA-B1B3-FB82-1F5C-C8E9F6519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246406"/>
            <a:ext cx="8103884" cy="349833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511220-AEE3-B686-1BC3-8ED32010FA6B}"/>
              </a:ext>
            </a:extLst>
          </p:cNvPr>
          <p:cNvSpPr/>
          <p:nvPr/>
        </p:nvSpPr>
        <p:spPr>
          <a:xfrm>
            <a:off x="4856630" y="1698625"/>
            <a:ext cx="655170" cy="8731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60FAE2-23E1-CA9C-A44C-2C6840AEAD94}"/>
              </a:ext>
            </a:extLst>
          </p:cNvPr>
          <p:cNvSpPr/>
          <p:nvPr/>
        </p:nvSpPr>
        <p:spPr>
          <a:xfrm>
            <a:off x="6997849" y="3482340"/>
            <a:ext cx="1382259" cy="1676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2873C38-3740-F4A4-1B01-8AFB825C4BA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194152" y="3649980"/>
            <a:ext cx="2494827" cy="14097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EBD9FE-C4C1-7882-5442-9D0A4D9D37EF}"/>
              </a:ext>
            </a:extLst>
          </p:cNvPr>
          <p:cNvSpPr txBox="1"/>
          <p:nvPr/>
        </p:nvSpPr>
        <p:spPr>
          <a:xfrm>
            <a:off x="1266825" y="5159375"/>
            <a:ext cx="821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캐릭터보다 배경이 위에 그려지는 것을 방지하기 위해 </a:t>
            </a:r>
            <a:r>
              <a:rPr lang="en-US" altLang="ko-KR" dirty="0"/>
              <a:t>Order in Layer</a:t>
            </a:r>
            <a:r>
              <a:rPr lang="ko-KR" altLang="en-US" dirty="0"/>
              <a:t>를 캐릭터보다 낮게 설정 </a:t>
            </a:r>
            <a:r>
              <a:rPr lang="en-US" altLang="ko-KR" dirty="0"/>
              <a:t>-&gt; </a:t>
            </a:r>
            <a:r>
              <a:rPr lang="ko-KR" altLang="en-US" dirty="0"/>
              <a:t>낮을수록 아래 그려진다 </a:t>
            </a:r>
          </a:p>
        </p:txBody>
      </p:sp>
    </p:spTree>
    <p:extLst>
      <p:ext uri="{BB962C8B-B14F-4D97-AF65-F5344CB8AC3E}">
        <p14:creationId xmlns:p14="http://schemas.microsoft.com/office/powerpoint/2010/main" val="245219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E366E9-B1F7-A8F3-9C69-159DE11966EC}"/>
              </a:ext>
            </a:extLst>
          </p:cNvPr>
          <p:cNvSpPr txBox="1"/>
          <p:nvPr/>
        </p:nvSpPr>
        <p:spPr>
          <a:xfrm>
            <a:off x="600075" y="600075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배경 제작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568580-17B0-09CD-FE9C-DBDE9CA25796}"/>
              </a:ext>
            </a:extLst>
          </p:cNvPr>
          <p:cNvSpPr txBox="1"/>
          <p:nvPr/>
        </p:nvSpPr>
        <p:spPr>
          <a:xfrm>
            <a:off x="7391400" y="6019115"/>
            <a:ext cx="43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누르면 </a:t>
            </a:r>
            <a:r>
              <a:rPr lang="en-US" altLang="ko-KR" dirty="0"/>
              <a:t>Scene</a:t>
            </a:r>
            <a:r>
              <a:rPr lang="ko-KR" altLang="en-US" dirty="0"/>
              <a:t>에서 충돌 범위 조절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E2E58-6FFD-B4CB-6B8C-63F6B478F4C1}"/>
              </a:ext>
            </a:extLst>
          </p:cNvPr>
          <p:cNvSpPr txBox="1"/>
          <p:nvPr/>
        </p:nvSpPr>
        <p:spPr>
          <a:xfrm>
            <a:off x="8391527" y="830907"/>
            <a:ext cx="436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배경에 물리적 바닥 추가하기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6F96D7-D117-C142-9F8C-887F45FDE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292572"/>
            <a:ext cx="9244927" cy="444147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13F2B7-8046-6BCA-DB64-830E90364E07}"/>
              </a:ext>
            </a:extLst>
          </p:cNvPr>
          <p:cNvSpPr/>
          <p:nvPr/>
        </p:nvSpPr>
        <p:spPr>
          <a:xfrm>
            <a:off x="8686800" y="1661904"/>
            <a:ext cx="1082002" cy="40721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3BA00F-63C2-1C9B-AAFB-F21DCF4AD69A}"/>
              </a:ext>
            </a:extLst>
          </p:cNvPr>
          <p:cNvSpPr/>
          <p:nvPr/>
        </p:nvSpPr>
        <p:spPr>
          <a:xfrm>
            <a:off x="9188977" y="2219325"/>
            <a:ext cx="421748" cy="2381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0E45D49-3A41-6AC1-86E1-A837481A044E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9399851" y="2457451"/>
            <a:ext cx="172774" cy="35616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58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01DAA7-334E-08FA-AFB5-074D8938A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28" y="1376009"/>
            <a:ext cx="8679213" cy="3672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DEED7B-02DE-ABB9-3D54-FD242F6E6D51}"/>
              </a:ext>
            </a:extLst>
          </p:cNvPr>
          <p:cNvSpPr txBox="1"/>
          <p:nvPr/>
        </p:nvSpPr>
        <p:spPr>
          <a:xfrm>
            <a:off x="600075" y="600075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배경 제작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DE692-7989-3DE7-6721-175084823760}"/>
              </a:ext>
            </a:extLst>
          </p:cNvPr>
          <p:cNvSpPr txBox="1"/>
          <p:nvPr/>
        </p:nvSpPr>
        <p:spPr>
          <a:xfrm>
            <a:off x="384928" y="5168328"/>
            <a:ext cx="1079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배경을 두개 만든 후 </a:t>
            </a:r>
            <a:r>
              <a:rPr lang="ko-KR" altLang="en-US"/>
              <a:t>두 개를 번갈아 가면서 재사용</a:t>
            </a:r>
          </a:p>
        </p:txBody>
      </p:sp>
    </p:spTree>
    <p:extLst>
      <p:ext uri="{BB962C8B-B14F-4D97-AF65-F5344CB8AC3E}">
        <p14:creationId xmlns:p14="http://schemas.microsoft.com/office/powerpoint/2010/main" val="384414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3F0FFB8-6221-0E55-D355-C500A2E87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13" y="1147412"/>
            <a:ext cx="1786387" cy="54248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92A3247-076B-DD5B-69A6-17BE768F7B32}"/>
              </a:ext>
            </a:extLst>
          </p:cNvPr>
          <p:cNvSpPr/>
          <p:nvPr/>
        </p:nvSpPr>
        <p:spPr>
          <a:xfrm>
            <a:off x="804413" y="4986337"/>
            <a:ext cx="1786387" cy="4810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E5E72-F00B-6B3C-5EF6-A4CE168E8B91}"/>
              </a:ext>
            </a:extLst>
          </p:cNvPr>
          <p:cNvSpPr txBox="1"/>
          <p:nvPr/>
        </p:nvSpPr>
        <p:spPr>
          <a:xfrm>
            <a:off x="600075" y="600075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캐릭터</a:t>
            </a:r>
            <a:r>
              <a:rPr lang="ko-KR" alt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98709-B2D0-57FE-E962-90DFE9E89C7A}"/>
              </a:ext>
            </a:extLst>
          </p:cNvPr>
          <p:cNvSpPr txBox="1"/>
          <p:nvPr/>
        </p:nvSpPr>
        <p:spPr>
          <a:xfrm>
            <a:off x="4455876" y="2729573"/>
            <a:ext cx="364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위 아래로 움직이지 못하게 하거나 돌아가는 것을 방지하기 </a:t>
            </a:r>
            <a:endParaRPr lang="en-US" altLang="ko-KR" dirty="0"/>
          </a:p>
          <a:p>
            <a:r>
              <a:rPr lang="ko-KR" altLang="en-US" dirty="0"/>
              <a:t>위한 옵션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284D78A-21E6-0FFF-55A3-0F6BA6136D7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590800" y="3279913"/>
            <a:ext cx="1752600" cy="194693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29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4ECB108-857B-0979-9221-B455FB7A0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15" y="1162049"/>
            <a:ext cx="2621305" cy="5419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34930C1-D934-144E-7892-9F9EE4751FE9}"/>
              </a:ext>
            </a:extLst>
          </p:cNvPr>
          <p:cNvSpPr/>
          <p:nvPr/>
        </p:nvSpPr>
        <p:spPr>
          <a:xfrm>
            <a:off x="1924050" y="5143499"/>
            <a:ext cx="1239370" cy="11334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95FD0F8-AE3A-4F4E-6E46-660FAD46B7FA}"/>
              </a:ext>
            </a:extLst>
          </p:cNvPr>
          <p:cNvCxnSpPr>
            <a:cxnSpLocks/>
          </p:cNvCxnSpPr>
          <p:nvPr/>
        </p:nvCxnSpPr>
        <p:spPr>
          <a:xfrm flipH="1" flipV="1">
            <a:off x="1762125" y="2362200"/>
            <a:ext cx="781610" cy="278129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F18F7C-2FD5-4499-E639-99F2A9F5D4FF}"/>
              </a:ext>
            </a:extLst>
          </p:cNvPr>
          <p:cNvSpPr txBox="1"/>
          <p:nvPr/>
        </p:nvSpPr>
        <p:spPr>
          <a:xfrm>
            <a:off x="3238500" y="1228725"/>
            <a:ext cx="719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이미지들을 묶어서 </a:t>
            </a:r>
            <a:r>
              <a:rPr lang="en-US" altLang="ko-KR" dirty="0" err="1"/>
              <a:t>Hirerarchy</a:t>
            </a:r>
            <a:r>
              <a:rPr lang="ko-KR" altLang="en-US" dirty="0"/>
              <a:t>에 드래그 앤 드랍 하면 이미지와 애니메이션 </a:t>
            </a:r>
            <a:r>
              <a:rPr lang="ko-KR" altLang="en-US" dirty="0" err="1"/>
              <a:t>애니메이터가</a:t>
            </a:r>
            <a:r>
              <a:rPr lang="ko-KR" altLang="en-US" dirty="0"/>
              <a:t> 자동으로 제작됨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4BED3-20C7-7DE6-649D-7A6454F5437B}"/>
              </a:ext>
            </a:extLst>
          </p:cNvPr>
          <p:cNvSpPr txBox="1"/>
          <p:nvPr/>
        </p:nvSpPr>
        <p:spPr>
          <a:xfrm>
            <a:off x="504015" y="602219"/>
            <a:ext cx="324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애니메이션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759584-FDA1-7897-25F2-972AC3D9B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440" y="3095137"/>
            <a:ext cx="3191320" cy="34866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BEAB51F-0E27-BC3E-6E4E-162AC38F3122}"/>
              </a:ext>
            </a:extLst>
          </p:cNvPr>
          <p:cNvSpPr/>
          <p:nvPr/>
        </p:nvSpPr>
        <p:spPr>
          <a:xfrm>
            <a:off x="3395439" y="3871911"/>
            <a:ext cx="1871885" cy="56673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9A5EC8-7CFB-70C3-E0C8-208A71A6D25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267324" y="4155281"/>
            <a:ext cx="3147102" cy="60602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1E0C0C-93AA-EC8E-F196-197F182C9CB4}"/>
              </a:ext>
            </a:extLst>
          </p:cNvPr>
          <p:cNvSpPr txBox="1"/>
          <p:nvPr/>
        </p:nvSpPr>
        <p:spPr>
          <a:xfrm>
            <a:off x="7437809" y="4860013"/>
            <a:ext cx="421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</a:t>
            </a:r>
            <a:r>
              <a:rPr lang="en-US" altLang="ko-KR" dirty="0"/>
              <a:t>animation clip </a:t>
            </a:r>
            <a:r>
              <a:rPr lang="ko-KR" altLang="en-US" dirty="0"/>
              <a:t>제작 가능</a:t>
            </a:r>
          </a:p>
        </p:txBody>
      </p:sp>
    </p:spTree>
    <p:extLst>
      <p:ext uri="{BB962C8B-B14F-4D97-AF65-F5344CB8AC3E}">
        <p14:creationId xmlns:p14="http://schemas.microsoft.com/office/powerpoint/2010/main" val="226110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273BA2A-6C99-AA01-2AF5-A803B2A2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235794"/>
            <a:ext cx="8524875" cy="43864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0F11E4-BD36-7686-EBB1-F3DDF6979EA5}"/>
              </a:ext>
            </a:extLst>
          </p:cNvPr>
          <p:cNvSpPr/>
          <p:nvPr/>
        </p:nvSpPr>
        <p:spPr>
          <a:xfrm>
            <a:off x="6881589" y="3938586"/>
            <a:ext cx="967011" cy="87153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67EAD1C-664A-AAF1-DA0A-E518DB30B40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48600" y="4374356"/>
            <a:ext cx="1809750" cy="6929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2BF010-DB42-4C49-84DC-E2090E2E92B8}"/>
              </a:ext>
            </a:extLst>
          </p:cNvPr>
          <p:cNvSpPr/>
          <p:nvPr/>
        </p:nvSpPr>
        <p:spPr>
          <a:xfrm>
            <a:off x="6205315" y="1695450"/>
            <a:ext cx="852710" cy="13335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651C2-D802-F33A-418B-3C08F25C11A0}"/>
              </a:ext>
            </a:extLst>
          </p:cNvPr>
          <p:cNvSpPr txBox="1"/>
          <p:nvPr/>
        </p:nvSpPr>
        <p:spPr>
          <a:xfrm>
            <a:off x="6534150" y="5688643"/>
            <a:ext cx="546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Project </a:t>
            </a:r>
            <a:r>
              <a:rPr lang="ko-KR" altLang="en-US" dirty="0"/>
              <a:t>파일에서 </a:t>
            </a:r>
            <a:r>
              <a:rPr lang="en-US" altLang="ko-KR" dirty="0"/>
              <a:t>animation clip</a:t>
            </a:r>
            <a:r>
              <a:rPr lang="ko-KR" altLang="en-US" dirty="0"/>
              <a:t> 만들고 해당 </a:t>
            </a:r>
            <a:r>
              <a:rPr lang="en-US" altLang="ko-KR" dirty="0"/>
              <a:t>clip</a:t>
            </a:r>
            <a:r>
              <a:rPr lang="ko-KR" altLang="en-US" dirty="0"/>
              <a:t>을 누르고 </a:t>
            </a:r>
            <a:r>
              <a:rPr lang="en-US" altLang="ko-KR" dirty="0"/>
              <a:t>animator </a:t>
            </a:r>
            <a:r>
              <a:rPr lang="ko-KR" altLang="en-US" dirty="0"/>
              <a:t>컴포넌트가 붙어있는 </a:t>
            </a:r>
            <a:r>
              <a:rPr lang="en-US" altLang="ko-KR" dirty="0"/>
              <a:t>Game </a:t>
            </a:r>
            <a:r>
              <a:rPr lang="en-US" altLang="ko-KR" dirty="0" err="1"/>
              <a:t>objec</a:t>
            </a:r>
            <a:r>
              <a:rPr lang="ko-KR" altLang="en-US" dirty="0"/>
              <a:t>를  드래그 앤 드롭 </a:t>
            </a:r>
            <a:r>
              <a:rPr lang="en-US" altLang="ko-KR" dirty="0"/>
              <a:t>animation </a:t>
            </a:r>
            <a:r>
              <a:rPr lang="ko-KR" altLang="en-US" dirty="0"/>
              <a:t>제작 가능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72BD45-6A36-8B13-BFAC-10722507BC55}"/>
              </a:ext>
            </a:extLst>
          </p:cNvPr>
          <p:cNvSpPr/>
          <p:nvPr/>
        </p:nvSpPr>
        <p:spPr>
          <a:xfrm>
            <a:off x="352425" y="3832621"/>
            <a:ext cx="5600700" cy="17764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7B2CF8E-F248-E82F-0E57-B94B65D40045}"/>
              </a:ext>
            </a:extLst>
          </p:cNvPr>
          <p:cNvCxnSpPr>
            <a:cxnSpLocks/>
          </p:cNvCxnSpPr>
          <p:nvPr/>
        </p:nvCxnSpPr>
        <p:spPr>
          <a:xfrm flipH="1">
            <a:off x="2790825" y="5067300"/>
            <a:ext cx="180975" cy="10830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AFD933-53C9-DBA1-3949-199B39541E7A}"/>
              </a:ext>
            </a:extLst>
          </p:cNvPr>
          <p:cNvSpPr txBox="1"/>
          <p:nvPr/>
        </p:nvSpPr>
        <p:spPr>
          <a:xfrm>
            <a:off x="1571625" y="6150308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Animation</a:t>
            </a:r>
            <a:r>
              <a:rPr lang="ko-KR" altLang="en-US" dirty="0"/>
              <a:t> 창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C5A25-E38A-B5DD-DAE2-AF9A02173F09}"/>
              </a:ext>
            </a:extLst>
          </p:cNvPr>
          <p:cNvSpPr txBox="1"/>
          <p:nvPr/>
        </p:nvSpPr>
        <p:spPr>
          <a:xfrm>
            <a:off x="504015" y="602219"/>
            <a:ext cx="324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291531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D45F94-812D-5AD1-696E-53DD93DAB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5" y="1076327"/>
            <a:ext cx="7613069" cy="24669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FB232CB-0F23-71E7-3AEB-5EEA471D6DC6}"/>
              </a:ext>
            </a:extLst>
          </p:cNvPr>
          <p:cNvSpPr/>
          <p:nvPr/>
        </p:nvSpPr>
        <p:spPr>
          <a:xfrm>
            <a:off x="399240" y="1190625"/>
            <a:ext cx="209550" cy="20955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973FED4-FED8-86FD-61AF-CDF02A9808A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04015" y="1400175"/>
            <a:ext cx="1809750" cy="391477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DF2A27-F127-07F7-4B5B-20DF34CE8CF3}"/>
              </a:ext>
            </a:extLst>
          </p:cNvPr>
          <p:cNvSpPr txBox="1"/>
          <p:nvPr/>
        </p:nvSpPr>
        <p:spPr>
          <a:xfrm>
            <a:off x="113465" y="5543550"/>
            <a:ext cx="5163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누르면 </a:t>
            </a:r>
            <a:r>
              <a:rPr lang="en-US" altLang="ko-KR" dirty="0"/>
              <a:t>record </a:t>
            </a:r>
            <a:r>
              <a:rPr lang="ko-KR" altLang="en-US" dirty="0"/>
              <a:t>모드로 전환되어 해당 </a:t>
            </a:r>
            <a:r>
              <a:rPr lang="en-US" altLang="ko-KR" dirty="0"/>
              <a:t>Game object Inspector </a:t>
            </a:r>
            <a:r>
              <a:rPr lang="ko-KR" altLang="en-US" dirty="0"/>
              <a:t>창의 변경 사항이 </a:t>
            </a:r>
            <a:r>
              <a:rPr lang="en-US" altLang="ko-KR" dirty="0"/>
              <a:t>animation</a:t>
            </a:r>
            <a:r>
              <a:rPr lang="ko-KR" altLang="en-US" dirty="0"/>
              <a:t>창에</a:t>
            </a:r>
            <a:endParaRPr lang="en-US" altLang="ko-KR" dirty="0"/>
          </a:p>
          <a:p>
            <a:r>
              <a:rPr lang="ko-KR" altLang="en-US" dirty="0"/>
              <a:t>저장됨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7D65E2-6FD2-8635-CB59-EF1AB6CED081}"/>
              </a:ext>
            </a:extLst>
          </p:cNvPr>
          <p:cNvSpPr txBox="1"/>
          <p:nvPr/>
        </p:nvSpPr>
        <p:spPr>
          <a:xfrm>
            <a:off x="504015" y="602219"/>
            <a:ext cx="324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애니메이션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8AFC15-E2C4-23C1-3AB9-0A066C25F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027" y="3085033"/>
            <a:ext cx="3324689" cy="3381847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C53E204-637A-F2A0-8FAC-B920314416FC}"/>
              </a:ext>
            </a:extLst>
          </p:cNvPr>
          <p:cNvCxnSpPr>
            <a:cxnSpLocks/>
          </p:cNvCxnSpPr>
          <p:nvPr/>
        </p:nvCxnSpPr>
        <p:spPr>
          <a:xfrm flipV="1">
            <a:off x="4352925" y="3962400"/>
            <a:ext cx="3943350" cy="15621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99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9A16EB-1F35-C062-4237-9806503D4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88" y="1266470"/>
            <a:ext cx="5582137" cy="40722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303993-EB1E-1849-52E6-9168FBCF7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4697"/>
            <a:ext cx="5528015" cy="38435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8BBE79-3A10-C382-ED22-6C8465C23E22}"/>
              </a:ext>
            </a:extLst>
          </p:cNvPr>
          <p:cNvSpPr/>
          <p:nvPr/>
        </p:nvSpPr>
        <p:spPr>
          <a:xfrm>
            <a:off x="742950" y="1414539"/>
            <a:ext cx="571499" cy="23328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61B149-810D-BA1D-5948-5995379BE047}"/>
              </a:ext>
            </a:extLst>
          </p:cNvPr>
          <p:cNvSpPr/>
          <p:nvPr/>
        </p:nvSpPr>
        <p:spPr>
          <a:xfrm>
            <a:off x="6896100" y="1609725"/>
            <a:ext cx="257175" cy="2190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C129E6-63B8-17C7-E239-962D22D82F3B}"/>
              </a:ext>
            </a:extLst>
          </p:cNvPr>
          <p:cNvCxnSpPr>
            <a:cxnSpLocks/>
          </p:cNvCxnSpPr>
          <p:nvPr/>
        </p:nvCxnSpPr>
        <p:spPr>
          <a:xfrm>
            <a:off x="1314449" y="1609725"/>
            <a:ext cx="5581651" cy="1095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871DAA3-1640-E0D2-30C3-D70DEA729F5B}"/>
              </a:ext>
            </a:extLst>
          </p:cNvPr>
          <p:cNvCxnSpPr>
            <a:cxnSpLocks/>
          </p:cNvCxnSpPr>
          <p:nvPr/>
        </p:nvCxnSpPr>
        <p:spPr>
          <a:xfrm flipH="1">
            <a:off x="4200525" y="1828800"/>
            <a:ext cx="2824162" cy="376273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C8D226-86C2-D88F-E76D-3B77E949F565}"/>
              </a:ext>
            </a:extLst>
          </p:cNvPr>
          <p:cNvSpPr txBox="1"/>
          <p:nvPr/>
        </p:nvSpPr>
        <p:spPr>
          <a:xfrm>
            <a:off x="2162175" y="5753100"/>
            <a:ext cx="865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Parameters </a:t>
            </a:r>
            <a:r>
              <a:rPr lang="ko-KR" altLang="en-US" dirty="0"/>
              <a:t>눌러서 추가하면 </a:t>
            </a:r>
            <a:r>
              <a:rPr lang="en-US" altLang="ko-KR" dirty="0"/>
              <a:t>animation</a:t>
            </a:r>
            <a:r>
              <a:rPr lang="ko-KR" altLang="en-US" dirty="0"/>
              <a:t>을 조절하는 기준을 만들어주는 값들을 설정할 수 있음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BA5160-D1BB-8738-EA9D-9D07EA964C95}"/>
              </a:ext>
            </a:extLst>
          </p:cNvPr>
          <p:cNvSpPr txBox="1"/>
          <p:nvPr/>
        </p:nvSpPr>
        <p:spPr>
          <a:xfrm>
            <a:off x="504015" y="602219"/>
            <a:ext cx="324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애니메이터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0630797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192</Words>
  <Application>Microsoft Office PowerPoint</Application>
  <PresentationFormat>와이드스크린</PresentationFormat>
  <Paragraphs>32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Malgun Gothic Semilight</vt:lpstr>
      <vt:lpstr>Malgun Gothic</vt:lpstr>
      <vt:lpstr>Arial</vt:lpstr>
      <vt:lpstr>DashVTI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전상진</dc:creator>
  <cp:lastModifiedBy>상진 전</cp:lastModifiedBy>
  <cp:revision>6</cp:revision>
  <dcterms:created xsi:type="dcterms:W3CDTF">2025-05-30T08:49:20Z</dcterms:created>
  <dcterms:modified xsi:type="dcterms:W3CDTF">2025-07-06T11:22:16Z</dcterms:modified>
</cp:coreProperties>
</file>