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61" r:id="rId3"/>
    <p:sldId id="262" r:id="rId4"/>
    <p:sldId id="263" r:id="rId5"/>
    <p:sldId id="257" r:id="rId6"/>
    <p:sldId id="264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5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9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보드 게임판에 있는 주사위 더미">
            <a:extLst>
              <a:ext uri="{FF2B5EF4-FFF2-40B4-BE49-F238E27FC236}">
                <a16:creationId xmlns:a16="http://schemas.microsoft.com/office/drawing/2014/main" id="{9968A21C-FCB7-E43F-12C6-C253DBDA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41663" b="7201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B9C3-7DCE-56DF-B15A-9FC4BAA8EA59}"/>
              </a:ext>
            </a:extLst>
          </p:cNvPr>
          <p:cNvSpPr txBox="1"/>
          <p:nvPr/>
        </p:nvSpPr>
        <p:spPr>
          <a:xfrm>
            <a:off x="6638061" y="914400"/>
            <a:ext cx="4892948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Unity 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게임 개발 </a:t>
            </a: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주차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endParaRPr lang="en-US" altLang="ko-KR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0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9C82B9-A658-B182-0F45-76A46ED08CAF}"/>
              </a:ext>
            </a:extLst>
          </p:cNvPr>
          <p:cNvSpPr txBox="1"/>
          <p:nvPr/>
        </p:nvSpPr>
        <p:spPr>
          <a:xfrm>
            <a:off x="235368" y="333390"/>
            <a:ext cx="300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CB236-4102-BD95-31BF-0F7E4674A93E}"/>
              </a:ext>
            </a:extLst>
          </p:cNvPr>
          <p:cNvSpPr txBox="1"/>
          <p:nvPr/>
        </p:nvSpPr>
        <p:spPr>
          <a:xfrm>
            <a:off x="424873" y="1302327"/>
            <a:ext cx="106772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_Study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목표는 스스로 게임을 </a:t>
            </a:r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제작하는 것을 목표로 합니다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C#</a:t>
            </a:r>
            <a:r>
              <a:rPr lang="ko-KR" altLang="en-US" dirty="0"/>
              <a:t>과 </a:t>
            </a:r>
            <a:r>
              <a:rPr lang="en-US" altLang="ko-KR" dirty="0"/>
              <a:t>class</a:t>
            </a:r>
            <a:r>
              <a:rPr lang="ko-KR" altLang="en-US" dirty="0"/>
              <a:t>에 대한 개념은 따로 학습하지 않으며</a:t>
            </a:r>
            <a:r>
              <a:rPr lang="en-US" altLang="ko-KR" dirty="0"/>
              <a:t>, </a:t>
            </a:r>
            <a:r>
              <a:rPr lang="ko-KR" altLang="en-US" dirty="0"/>
              <a:t>오로지 </a:t>
            </a:r>
            <a:r>
              <a:rPr lang="en-US" altLang="ko-KR" dirty="0"/>
              <a:t>Unity Tool</a:t>
            </a:r>
            <a:r>
              <a:rPr lang="ko-KR" altLang="en-US" dirty="0"/>
              <a:t>를 다루는 것을 목적으로 </a:t>
            </a:r>
            <a:r>
              <a:rPr lang="en-US" altLang="ko-KR" dirty="0"/>
              <a:t>Study</a:t>
            </a:r>
            <a:r>
              <a:rPr lang="ko-KR" altLang="en-US" dirty="0"/>
              <a:t>를 진행할 예정입니다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간단하게 게임 개발을 할 때 필요한 개념들을 설명할 예정이며</a:t>
            </a:r>
            <a:r>
              <a:rPr lang="en-US" altLang="ko-KR" dirty="0"/>
              <a:t>, </a:t>
            </a:r>
            <a:r>
              <a:rPr lang="ko-KR" altLang="en-US" dirty="0"/>
              <a:t>내용 자체가 많지 않아 시간이 남을 경우</a:t>
            </a:r>
            <a:r>
              <a:rPr lang="en-US" altLang="ko-KR" dirty="0"/>
              <a:t>, </a:t>
            </a:r>
            <a:r>
              <a:rPr lang="ko-KR" altLang="en-US" dirty="0"/>
              <a:t>스스로 게임을 만들어보는 시간을 가질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76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B5777B-E004-BCA9-F50E-39176B83ACDB}"/>
              </a:ext>
            </a:extLst>
          </p:cNvPr>
          <p:cNvSpPr txBox="1"/>
          <p:nvPr/>
        </p:nvSpPr>
        <p:spPr>
          <a:xfrm>
            <a:off x="517237" y="581829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Study </a:t>
            </a:r>
            <a:r>
              <a:rPr lang="ko-KR" altLang="en-US" sz="2000" b="1" dirty="0"/>
              <a:t>일정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9EA3A-D716-35CE-8ADB-0C3156A1AEA3}"/>
              </a:ext>
            </a:extLst>
          </p:cNvPr>
          <p:cNvSpPr txBox="1"/>
          <p:nvPr/>
        </p:nvSpPr>
        <p:spPr>
          <a:xfrm>
            <a:off x="609600" y="1191491"/>
            <a:ext cx="1046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r>
              <a:rPr lang="en-US" altLang="ko-KR" b="1" dirty="0"/>
              <a:t>: </a:t>
            </a:r>
            <a:r>
              <a:rPr lang="en-US" altLang="ko-KR" dirty="0"/>
              <a:t>OT </a:t>
            </a:r>
            <a:r>
              <a:rPr lang="ko-KR" altLang="en-US" dirty="0"/>
              <a:t>및 게임 기획</a:t>
            </a:r>
            <a:r>
              <a:rPr lang="en-US" altLang="ko-KR" dirty="0"/>
              <a:t>, Unity </a:t>
            </a:r>
            <a:r>
              <a:rPr lang="ko-KR" altLang="en-US" dirty="0"/>
              <a:t>설치 및 설정</a:t>
            </a:r>
            <a:endParaRPr lang="en-US" altLang="ko-KR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Study</a:t>
            </a:r>
            <a:r>
              <a:rPr lang="ko-KR" altLang="en-US" dirty="0">
                <a:sym typeface="Wingdings" panose="05000000000000000000" pitchFamily="2" charset="2"/>
              </a:rPr>
              <a:t>의 목표와 일정 설명 및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기본 게임 </a:t>
            </a:r>
            <a:r>
              <a:rPr lang="en-US" altLang="ko-KR" dirty="0"/>
              <a:t>object</a:t>
            </a:r>
            <a:r>
              <a:rPr lang="ko-KR" altLang="en-US" dirty="0"/>
              <a:t>의 요소</a:t>
            </a:r>
            <a:r>
              <a:rPr lang="en-US" altLang="ko-KR" dirty="0"/>
              <a:t>1 – object </a:t>
            </a:r>
            <a:r>
              <a:rPr lang="ko-KR" altLang="en-US" dirty="0"/>
              <a:t>움직임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Scripts </a:t>
            </a:r>
            <a:r>
              <a:rPr lang="ko-KR" altLang="en-US" dirty="0"/>
              <a:t>및 </a:t>
            </a:r>
            <a:r>
              <a:rPr lang="en-US" altLang="ko-KR" dirty="0"/>
              <a:t>object</a:t>
            </a:r>
            <a:r>
              <a:rPr lang="ko-KR" altLang="en-US" dirty="0"/>
              <a:t>의 제작 방법 및 </a:t>
            </a:r>
            <a:r>
              <a:rPr lang="en-US" altLang="ko-KR" dirty="0"/>
              <a:t>Unity</a:t>
            </a:r>
            <a:r>
              <a:rPr lang="ko-KR" altLang="en-US" dirty="0"/>
              <a:t>에서 가장 많이 사용하는 </a:t>
            </a:r>
            <a:r>
              <a:rPr lang="en-US" altLang="ko-KR" dirty="0"/>
              <a:t>Mono </a:t>
            </a:r>
            <a:r>
              <a:rPr lang="en-US" altLang="ko-KR" dirty="0" err="1"/>
              <a:t>Behaviour</a:t>
            </a:r>
            <a:r>
              <a:rPr lang="ko-KR" altLang="en-US" dirty="0"/>
              <a:t>에 대해 설명하고</a:t>
            </a:r>
            <a:endParaRPr lang="en-US" altLang="ko-KR" dirty="0"/>
          </a:p>
          <a:p>
            <a:r>
              <a:rPr lang="en-US" altLang="ko-KR" dirty="0"/>
              <a:t>	Rigid Body </a:t>
            </a:r>
            <a:r>
              <a:rPr lang="ko-KR" altLang="en-US" dirty="0"/>
              <a:t>와 </a:t>
            </a:r>
            <a:r>
              <a:rPr lang="en-US" altLang="ko-KR" dirty="0"/>
              <a:t>Collider </a:t>
            </a:r>
            <a:r>
              <a:rPr lang="ko-KR" altLang="en-US" dirty="0"/>
              <a:t>등을 이용한 </a:t>
            </a:r>
            <a:r>
              <a:rPr lang="ko-KR" altLang="en-US" b="1" dirty="0">
                <a:highlight>
                  <a:srgbClr val="FFFF00"/>
                </a:highlight>
              </a:rPr>
              <a:t>충돌 제어 </a:t>
            </a:r>
            <a:r>
              <a:rPr lang="ko-KR" altLang="en-US" dirty="0"/>
              <a:t>및 </a:t>
            </a:r>
            <a:r>
              <a:rPr lang="ko-KR" altLang="en-US" b="1" dirty="0">
                <a:highlight>
                  <a:srgbClr val="FFFF00"/>
                </a:highlight>
              </a:rPr>
              <a:t>움직임 제어</a:t>
            </a:r>
            <a:endParaRPr lang="en-US" altLang="ko-KR" b="1" dirty="0">
              <a:highlight>
                <a:srgbClr val="FFFF00"/>
              </a:highlight>
            </a:endParaRPr>
          </a:p>
          <a:p>
            <a:r>
              <a:rPr lang="en-US" altLang="ko-KR" dirty="0"/>
              <a:t> </a:t>
            </a:r>
          </a:p>
          <a:p>
            <a:r>
              <a:rPr lang="en-US" altLang="ko-KR" b="1" dirty="0"/>
              <a:t>3</a:t>
            </a:r>
            <a:r>
              <a:rPr lang="ko-KR" altLang="en-US" b="1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기본 게임 </a:t>
            </a:r>
            <a:r>
              <a:rPr lang="en-US" altLang="ko-KR" dirty="0"/>
              <a:t>Object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r>
              <a:rPr lang="en-US" altLang="ko-KR" dirty="0"/>
              <a:t>2 – image </a:t>
            </a:r>
            <a:r>
              <a:rPr lang="ko-KR" altLang="en-US" dirty="0"/>
              <a:t>움직임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Prefabs </a:t>
            </a:r>
            <a:r>
              <a:rPr lang="ko-KR" altLang="en-US" dirty="0">
                <a:sym typeface="Wingdings" panose="05000000000000000000" pitchFamily="2" charset="2"/>
              </a:rPr>
              <a:t>사용하여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재사용 가능</a:t>
            </a:r>
            <a:r>
              <a:rPr lang="ko-KR" altLang="en-US" dirty="0">
                <a:sym typeface="Wingdings" panose="05000000000000000000" pitchFamily="2" charset="2"/>
              </a:rPr>
              <a:t>한 </a:t>
            </a:r>
            <a:r>
              <a:rPr lang="en-US" altLang="ko-KR" dirty="0">
                <a:sym typeface="Wingdings" panose="05000000000000000000" pitchFamily="2" charset="2"/>
              </a:rPr>
              <a:t>Object </a:t>
            </a:r>
            <a:r>
              <a:rPr lang="ko-KR" altLang="en-US" dirty="0">
                <a:sym typeface="Wingdings" panose="05000000000000000000" pitchFamily="2" charset="2"/>
              </a:rPr>
              <a:t>제작하고</a:t>
            </a:r>
            <a:r>
              <a:rPr lang="en-US" altLang="ko-KR" dirty="0">
                <a:sym typeface="Wingdings" panose="05000000000000000000" pitchFamily="2" charset="2"/>
              </a:rPr>
              <a:t>, Sprite Render, Animation &amp; Animator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ko-KR" altLang="en-US" dirty="0">
                <a:sym typeface="Wingdings" panose="05000000000000000000" pitchFamily="2" charset="2"/>
              </a:rPr>
              <a:t>사용하여 </a:t>
            </a:r>
            <a:r>
              <a:rPr lang="en-US" altLang="ko-KR" dirty="0">
                <a:sym typeface="Wingdings" panose="05000000000000000000" pitchFamily="2" charset="2"/>
              </a:rPr>
              <a:t>Object </a:t>
            </a:r>
            <a:r>
              <a:rPr lang="ko-KR" altLang="en-US" dirty="0">
                <a:sym typeface="Wingdings" panose="05000000000000000000" pitchFamily="2" charset="2"/>
              </a:rPr>
              <a:t>이미지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움직임 제어</a:t>
            </a:r>
            <a:r>
              <a:rPr lang="en-US" altLang="ko-KR" b="1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및 </a:t>
            </a:r>
            <a:r>
              <a:rPr lang="en-US" altLang="ko-KR" dirty="0">
                <a:sym typeface="Wingdings" panose="05000000000000000000" pitchFamily="2" charset="2"/>
              </a:rPr>
              <a:t>Audio Source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사운드 제어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</a:t>
            </a:r>
            <a:r>
              <a:rPr lang="ko-KR" altLang="en-US" b="1" dirty="0">
                <a:sym typeface="Wingdings" panose="05000000000000000000" pitchFamily="2" charset="2"/>
              </a:rPr>
              <a:t>주차 </a:t>
            </a:r>
            <a:r>
              <a:rPr lang="en-US" altLang="ko-KR" dirty="0">
                <a:sym typeface="Wingdings" panose="05000000000000000000" pitchFamily="2" charset="2"/>
              </a:rPr>
              <a:t>:  Ui </a:t>
            </a:r>
            <a:r>
              <a:rPr lang="ko-KR" altLang="en-US" dirty="0">
                <a:sym typeface="Wingdings" panose="05000000000000000000" pitchFamily="2" charset="2"/>
              </a:rPr>
              <a:t>기본 요소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Canvas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UI</a:t>
            </a:r>
            <a:r>
              <a:rPr lang="ko-KR" altLang="en-US" dirty="0">
                <a:sym typeface="Wingdings" panose="05000000000000000000" pitchFamily="2" charset="2"/>
              </a:rPr>
              <a:t>인 요소들</a:t>
            </a:r>
            <a:r>
              <a:rPr lang="en-US" altLang="ko-KR" dirty="0">
                <a:sym typeface="Wingdings" panose="05000000000000000000" pitchFamily="2" charset="2"/>
              </a:rPr>
              <a:t>(UI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Image, Button, Slider)</a:t>
            </a:r>
            <a:r>
              <a:rPr lang="ko-KR" altLang="en-US" dirty="0">
                <a:sym typeface="Wingdings" panose="05000000000000000000" pitchFamily="2" charset="2"/>
              </a:rPr>
              <a:t>를 제작하여 </a:t>
            </a:r>
            <a:r>
              <a:rPr lang="en-US" altLang="ko-KR" b="1" dirty="0">
                <a:highlight>
                  <a:srgbClr val="FFFF00"/>
                </a:highlight>
                <a:sym typeface="Wingdings" panose="05000000000000000000" pitchFamily="2" charset="2"/>
              </a:rPr>
              <a:t>UI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기능 구현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30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36563-F64B-37C1-87FC-30B3CC60DFA7}"/>
              </a:ext>
            </a:extLst>
          </p:cNvPr>
          <p:cNvSpPr txBox="1"/>
          <p:nvPr/>
        </p:nvSpPr>
        <p:spPr>
          <a:xfrm>
            <a:off x="517237" y="581829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Study </a:t>
            </a:r>
            <a:r>
              <a:rPr lang="ko-KR" altLang="en-US" sz="2000" b="1" dirty="0"/>
              <a:t>일정</a:t>
            </a:r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2D812-D147-DEDD-57F9-9AA5EDDD2659}"/>
              </a:ext>
            </a:extLst>
          </p:cNvPr>
          <p:cNvSpPr txBox="1"/>
          <p:nvPr/>
        </p:nvSpPr>
        <p:spPr>
          <a:xfrm>
            <a:off x="609600" y="1191491"/>
            <a:ext cx="1046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en-US" altLang="ko-KR" dirty="0"/>
              <a:t>Save </a:t>
            </a:r>
            <a:r>
              <a:rPr lang="ko-KR" altLang="en-US" dirty="0"/>
              <a:t>파일에 관련한 요소 및 </a:t>
            </a:r>
            <a:r>
              <a:rPr lang="en-US" altLang="ko-KR" dirty="0"/>
              <a:t>Photon </a:t>
            </a:r>
            <a:r>
              <a:rPr lang="ko-KR" altLang="en-US" dirty="0"/>
              <a:t>서버를 이용한 멀티요소 추가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Json </a:t>
            </a:r>
            <a:r>
              <a:rPr lang="ko-KR" altLang="en-US" dirty="0">
                <a:sym typeface="Wingdings" panose="05000000000000000000" pitchFamily="2" charset="2"/>
              </a:rPr>
              <a:t>파일 사용 또는 </a:t>
            </a:r>
            <a:r>
              <a:rPr lang="en-US" altLang="ko-KR" dirty="0" err="1">
                <a:sym typeface="Wingdings" panose="05000000000000000000" pitchFamily="2" charset="2"/>
              </a:rPr>
              <a:t>PlayerPrefabs</a:t>
            </a:r>
            <a:r>
              <a:rPr lang="ko-KR" altLang="en-US" dirty="0">
                <a:sym typeface="Wingdings" panose="05000000000000000000" pitchFamily="2" charset="2"/>
              </a:rPr>
              <a:t>를 이용한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세이브 파일 제작 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photon </a:t>
            </a:r>
            <a:r>
              <a:rPr lang="ko-KR" altLang="en-US" dirty="0">
                <a:sym typeface="Wingdings" panose="05000000000000000000" pitchFamily="2" charset="2"/>
              </a:rPr>
              <a:t>서버를 이용한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멀티 요소 추가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7466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457D4E-051D-F5F3-12A5-CC2FB144F321}"/>
              </a:ext>
            </a:extLst>
          </p:cNvPr>
          <p:cNvSpPr txBox="1"/>
          <p:nvPr/>
        </p:nvSpPr>
        <p:spPr>
          <a:xfrm>
            <a:off x="192505" y="276240"/>
            <a:ext cx="300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Unity </a:t>
            </a:r>
            <a:r>
              <a:rPr lang="ko-KR" altLang="en-US" sz="3600" b="1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AA3E83-053B-F582-2D40-50C8A5D8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1431385"/>
            <a:ext cx="8678486" cy="48298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083D19-AB60-EA6B-EC1E-A831023D1DFC}"/>
              </a:ext>
            </a:extLst>
          </p:cNvPr>
          <p:cNvSpPr/>
          <p:nvPr/>
        </p:nvSpPr>
        <p:spPr>
          <a:xfrm>
            <a:off x="1353916" y="2754746"/>
            <a:ext cx="6481047" cy="102798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16FC43-EA08-0C99-8E49-BE9362E255F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34963" y="2050181"/>
            <a:ext cx="1722923" cy="121855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EF6FDE-CF57-166F-115B-00E92DBCF879}"/>
              </a:ext>
            </a:extLst>
          </p:cNvPr>
          <p:cNvSpPr txBox="1"/>
          <p:nvPr/>
        </p:nvSpPr>
        <p:spPr>
          <a:xfrm>
            <a:off x="9073415" y="1431385"/>
            <a:ext cx="31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 깔아서 해당 파일 다운로드</a:t>
            </a:r>
          </a:p>
        </p:txBody>
      </p:sp>
    </p:spTree>
    <p:extLst>
      <p:ext uri="{BB962C8B-B14F-4D97-AF65-F5344CB8AC3E}">
        <p14:creationId xmlns:p14="http://schemas.microsoft.com/office/powerpoint/2010/main" val="382841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0342-F5E9-A0C6-89DC-E363FF64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E2F4D-B725-F951-8089-0AB96BE3F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12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C15ED-CBDE-FB60-0AAE-DB578C130658}"/>
              </a:ext>
            </a:extLst>
          </p:cNvPr>
          <p:cNvSpPr txBox="1"/>
          <p:nvPr/>
        </p:nvSpPr>
        <p:spPr>
          <a:xfrm>
            <a:off x="308008" y="488162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Git hub</a:t>
            </a:r>
            <a:r>
              <a:rPr lang="ko-KR" altLang="en-US" sz="2800" b="1" dirty="0"/>
              <a:t>에서 </a:t>
            </a:r>
            <a:r>
              <a:rPr lang="en-US" altLang="ko-KR" sz="2800" b="1" dirty="0"/>
              <a:t>Unity </a:t>
            </a:r>
            <a:r>
              <a:rPr lang="ko-KR" altLang="en-US" sz="2800" b="1" dirty="0"/>
              <a:t>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533132-7A38-D529-9C94-4FD3E9B0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2" y="1308550"/>
            <a:ext cx="4979505" cy="53765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BEC405-6B76-AD2B-6E64-F728AB2D020D}"/>
              </a:ext>
            </a:extLst>
          </p:cNvPr>
          <p:cNvSpPr/>
          <p:nvPr/>
        </p:nvSpPr>
        <p:spPr>
          <a:xfrm>
            <a:off x="429892" y="4572001"/>
            <a:ext cx="3362462" cy="6742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00567A6-40C1-4302-FEDC-65AABB6963B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792354" y="2198255"/>
            <a:ext cx="2054264" cy="27108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6FC30E-F11B-BAD6-0889-C3FB48CA6B82}"/>
              </a:ext>
            </a:extLst>
          </p:cNvPr>
          <p:cNvSpPr txBox="1"/>
          <p:nvPr/>
        </p:nvSpPr>
        <p:spPr>
          <a:xfrm>
            <a:off x="5987095" y="1162373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</a:t>
            </a:r>
            <a:r>
              <a:rPr lang="en-US" altLang="ko-KR" b="1" dirty="0" err="1"/>
              <a:t>gitignore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.</a:t>
            </a:r>
            <a:r>
              <a:rPr lang="en-US" altLang="ko-KR" b="1" dirty="0" err="1">
                <a:sym typeface="Wingdings" panose="05000000000000000000" pitchFamily="2" charset="2"/>
              </a:rPr>
              <a:t>gitignore</a:t>
            </a:r>
            <a:r>
              <a:rPr lang="en-US" altLang="ko-KR" b="1" dirty="0">
                <a:sym typeface="Wingdings" panose="05000000000000000000" pitchFamily="2" charset="2"/>
              </a:rPr>
              <a:t> template : Unity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해줘야지 </a:t>
            </a:r>
            <a:r>
              <a:rPr lang="en-US" altLang="ko-KR" dirty="0"/>
              <a:t>Unity </a:t>
            </a:r>
            <a:r>
              <a:rPr lang="ko-KR" altLang="en-US" dirty="0"/>
              <a:t>라이브러리 파일 무시하고 올라가서 </a:t>
            </a:r>
            <a:endParaRPr lang="en-US" altLang="ko-KR" dirty="0"/>
          </a:p>
          <a:p>
            <a:r>
              <a:rPr lang="ko-KR" altLang="en-US" dirty="0"/>
              <a:t>용량이</a:t>
            </a:r>
            <a:r>
              <a:rPr lang="en-US" altLang="ko-KR" dirty="0"/>
              <a:t> </a:t>
            </a:r>
            <a:r>
              <a:rPr lang="ko-KR" altLang="en-US" dirty="0" err="1"/>
              <a:t>줄어듬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78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CCEDFA-B218-3AF0-6E76-D6C620544A9C}"/>
              </a:ext>
            </a:extLst>
          </p:cNvPr>
          <p:cNvSpPr txBox="1"/>
          <p:nvPr/>
        </p:nvSpPr>
        <p:spPr>
          <a:xfrm>
            <a:off x="308008" y="488162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Git hub</a:t>
            </a:r>
            <a:r>
              <a:rPr lang="ko-KR" altLang="en-US" sz="2800" b="1" dirty="0"/>
              <a:t>에서 </a:t>
            </a:r>
            <a:r>
              <a:rPr lang="en-US" altLang="ko-KR" sz="2800" b="1" dirty="0"/>
              <a:t>Unity </a:t>
            </a:r>
            <a:r>
              <a:rPr lang="ko-KR" altLang="en-US" sz="2800" b="1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60CB8D-80DC-BE5A-DAAE-F83C2B54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1" y="2378983"/>
            <a:ext cx="7555832" cy="43708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F87A60-4379-A77C-F6B7-B2B7A8027736}"/>
              </a:ext>
            </a:extLst>
          </p:cNvPr>
          <p:cNvSpPr/>
          <p:nvPr/>
        </p:nvSpPr>
        <p:spPr>
          <a:xfrm>
            <a:off x="6042015" y="3196349"/>
            <a:ext cx="1619694" cy="5671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B29257-C931-6D47-5379-B0CAEE901686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flipV="1">
            <a:off x="6851862" y="1217935"/>
            <a:ext cx="598091" cy="197841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269198-ED54-CB07-3458-3AA5120B82D5}"/>
              </a:ext>
            </a:extLst>
          </p:cNvPr>
          <p:cNvSpPr txBox="1"/>
          <p:nvPr/>
        </p:nvSpPr>
        <p:spPr>
          <a:xfrm>
            <a:off x="7449953" y="340772"/>
            <a:ext cx="4289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에서 원하는 </a:t>
            </a:r>
            <a:r>
              <a:rPr lang="en-US" altLang="ko-KR" dirty="0"/>
              <a:t>Unity project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en-US" altLang="ko-KR" dirty="0"/>
              <a:t>Clone repository </a:t>
            </a:r>
            <a:r>
              <a:rPr lang="ko-KR" altLang="en-US" dirty="0"/>
              <a:t>해서 파일 다운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 -&gt; project from disk </a:t>
            </a:r>
            <a:r>
              <a:rPr lang="ko-KR" altLang="en-US" dirty="0"/>
              <a:t>해서 프로젝트 가져와서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77321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290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Malgun Gothic Semilight</vt:lpstr>
      <vt:lpstr>Malgun Gothic</vt:lpstr>
      <vt:lpstr>Arial</vt:lpstr>
      <vt:lpstr>Wingdings</vt:lpstr>
      <vt:lpstr>DashVTI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전상진</dc:creator>
  <cp:lastModifiedBy>전상진</cp:lastModifiedBy>
  <cp:revision>6</cp:revision>
  <dcterms:created xsi:type="dcterms:W3CDTF">2025-05-30T08:49:20Z</dcterms:created>
  <dcterms:modified xsi:type="dcterms:W3CDTF">2025-06-24T05:26:32Z</dcterms:modified>
</cp:coreProperties>
</file>