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57" r:id="rId11"/>
    <p:sldId id="25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7DD06-4F0B-4F09-AC78-2D3F41BE8E98}" v="24" dt="2025-07-01T05:43:15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진 전" userId="b279be015be064a7" providerId="LiveId" clId="{FE17DD06-4F0B-4F09-AC78-2D3F41BE8E98}"/>
    <pc:docChg chg="undo custSel addSld delSld modSld sldOrd">
      <pc:chgData name="상진 전" userId="b279be015be064a7" providerId="LiveId" clId="{FE17DD06-4F0B-4F09-AC78-2D3F41BE8E98}" dt="2025-07-06T14:19:37.746" v="6243" actId="20577"/>
      <pc:docMkLst>
        <pc:docMk/>
      </pc:docMkLst>
      <pc:sldChg chg="modSp mod">
        <pc:chgData name="상진 전" userId="b279be015be064a7" providerId="LiveId" clId="{FE17DD06-4F0B-4F09-AC78-2D3F41BE8E98}" dt="2025-07-06T14:19:37.746" v="6243" actId="20577"/>
        <pc:sldMkLst>
          <pc:docMk/>
          <pc:sldMk cId="4180307804" sldId="262"/>
        </pc:sldMkLst>
        <pc:spChg chg="mod">
          <ac:chgData name="상진 전" userId="b279be015be064a7" providerId="LiveId" clId="{FE17DD06-4F0B-4F09-AC78-2D3F41BE8E98}" dt="2025-07-06T14:19:37.746" v="6243" actId="20577"/>
          <ac:spMkLst>
            <pc:docMk/>
            <pc:sldMk cId="4180307804" sldId="262"/>
            <ac:spMk id="5" creationId="{E3A9EA3A-D716-35CE-8ADB-0C3156A1AEA3}"/>
          </ac:spMkLst>
        </pc:spChg>
      </pc:sldChg>
      <pc:sldChg chg="del">
        <pc:chgData name="상진 전" userId="b279be015be064a7" providerId="LiveId" clId="{FE17DD06-4F0B-4F09-AC78-2D3F41BE8E98}" dt="2025-06-30T03:31:23.732" v="6140" actId="47"/>
        <pc:sldMkLst>
          <pc:docMk/>
          <pc:sldMk cId="4274668901" sldId="263"/>
        </pc:sldMkLst>
      </pc:sldChg>
      <pc:sldChg chg="addSp delSp modSp mod ord">
        <pc:chgData name="상진 전" userId="b279be015be064a7" providerId="LiveId" clId="{FE17DD06-4F0B-4F09-AC78-2D3F41BE8E98}" dt="2025-06-26T08:37:26.633" v="1204" actId="13926"/>
        <pc:sldMkLst>
          <pc:docMk/>
          <pc:sldMk cId="1981123653" sldId="264"/>
        </pc:sldMkLst>
        <pc:spChg chg="add mod">
          <ac:chgData name="상진 전" userId="b279be015be064a7" providerId="LiveId" clId="{FE17DD06-4F0B-4F09-AC78-2D3F41BE8E98}" dt="2025-06-26T08:37:04.066" v="1199" actId="20577"/>
          <ac:spMkLst>
            <pc:docMk/>
            <pc:sldMk cId="1981123653" sldId="264"/>
            <ac:spMk id="4" creationId="{A5F167BA-0E5C-B8D0-0608-9796B2E6B0F4}"/>
          </ac:spMkLst>
        </pc:spChg>
        <pc:spChg chg="add mod">
          <ac:chgData name="상진 전" userId="b279be015be064a7" providerId="LiveId" clId="{FE17DD06-4F0B-4F09-AC78-2D3F41BE8E98}" dt="2025-06-26T08:33:11.632" v="915" actId="20577"/>
          <ac:spMkLst>
            <pc:docMk/>
            <pc:sldMk cId="1981123653" sldId="264"/>
            <ac:spMk id="5" creationId="{AC34D1AF-9E31-DD58-349F-83B66975F815}"/>
          </ac:spMkLst>
        </pc:spChg>
        <pc:spChg chg="add mod">
          <ac:chgData name="상진 전" userId="b279be015be064a7" providerId="LiveId" clId="{FE17DD06-4F0B-4F09-AC78-2D3F41BE8E98}" dt="2025-06-26T08:37:26.633" v="1204" actId="13926"/>
          <ac:spMkLst>
            <pc:docMk/>
            <pc:sldMk cId="1981123653" sldId="264"/>
            <ac:spMk id="16" creationId="{8BEAA795-B379-8EA3-A49C-278C64D6B3AD}"/>
          </ac:spMkLst>
        </pc:spChg>
        <pc:picChg chg="add mod">
          <ac:chgData name="상진 전" userId="b279be015be064a7" providerId="LiveId" clId="{FE17DD06-4F0B-4F09-AC78-2D3F41BE8E98}" dt="2025-06-26T08:33:40.187" v="917" actId="1076"/>
          <ac:picMkLst>
            <pc:docMk/>
            <pc:sldMk cId="1981123653" sldId="264"/>
            <ac:picMk id="7" creationId="{1C8114DC-EAE6-C989-E1EA-97C46B8F4F05}"/>
          </ac:picMkLst>
        </pc:picChg>
        <pc:picChg chg="add mod">
          <ac:chgData name="상진 전" userId="b279be015be064a7" providerId="LiveId" clId="{FE17DD06-4F0B-4F09-AC78-2D3F41BE8E98}" dt="2025-06-26T08:35:14.850" v="936" actId="1076"/>
          <ac:picMkLst>
            <pc:docMk/>
            <pc:sldMk cId="1981123653" sldId="264"/>
            <ac:picMk id="9" creationId="{0B9B944D-CBEB-EDB7-9862-8B8F851EF449}"/>
          </ac:picMkLst>
        </pc:picChg>
        <pc:picChg chg="add mod">
          <ac:chgData name="상진 전" userId="b279be015be064a7" providerId="LiveId" clId="{FE17DD06-4F0B-4F09-AC78-2D3F41BE8E98}" dt="2025-06-26T08:34:38.911" v="927" actId="1076"/>
          <ac:picMkLst>
            <pc:docMk/>
            <pc:sldMk cId="1981123653" sldId="264"/>
            <ac:picMk id="13" creationId="{C53C8D1E-CFC1-90C8-F119-7D95C89EFB0C}"/>
          </ac:picMkLst>
        </pc:picChg>
        <pc:picChg chg="add mod">
          <ac:chgData name="상진 전" userId="b279be015be064a7" providerId="LiveId" clId="{FE17DD06-4F0B-4F09-AC78-2D3F41BE8E98}" dt="2025-06-26T08:35:18.633" v="937" actId="1076"/>
          <ac:picMkLst>
            <pc:docMk/>
            <pc:sldMk cId="1981123653" sldId="264"/>
            <ac:picMk id="15" creationId="{72C64F46-D7AE-56AF-EB54-50F9AEF7156E}"/>
          </ac:picMkLst>
        </pc:picChg>
      </pc:sldChg>
      <pc:sldChg chg="addSp delSp modSp new mod">
        <pc:chgData name="상진 전" userId="b279be015be064a7" providerId="LiveId" clId="{FE17DD06-4F0B-4F09-AC78-2D3F41BE8E98}" dt="2025-06-26T08:48:30.076" v="1915" actId="20577"/>
        <pc:sldMkLst>
          <pc:docMk/>
          <pc:sldMk cId="2048155036" sldId="265"/>
        </pc:sldMkLst>
        <pc:spChg chg="add mod">
          <ac:chgData name="상진 전" userId="b279be015be064a7" providerId="LiveId" clId="{FE17DD06-4F0B-4F09-AC78-2D3F41BE8E98}" dt="2025-06-26T08:37:09.755" v="1201" actId="1076"/>
          <ac:spMkLst>
            <pc:docMk/>
            <pc:sldMk cId="2048155036" sldId="265"/>
            <ac:spMk id="5" creationId="{7052F05D-3B20-858A-0F79-D0ACC6C2DDF9}"/>
          </ac:spMkLst>
        </pc:spChg>
        <pc:spChg chg="add mod">
          <ac:chgData name="상진 전" userId="b279be015be064a7" providerId="LiveId" clId="{FE17DD06-4F0B-4F09-AC78-2D3F41BE8E98}" dt="2025-06-26T08:39:21.559" v="1469" actId="20577"/>
          <ac:spMkLst>
            <pc:docMk/>
            <pc:sldMk cId="2048155036" sldId="265"/>
            <ac:spMk id="6" creationId="{870B89C0-E3C4-AF86-2780-8B0955A14622}"/>
          </ac:spMkLst>
        </pc:spChg>
        <pc:spChg chg="add mod">
          <ac:chgData name="상진 전" userId="b279be015be064a7" providerId="LiveId" clId="{FE17DD06-4F0B-4F09-AC78-2D3F41BE8E98}" dt="2025-06-26T08:43:23.672" v="1563" actId="113"/>
          <ac:spMkLst>
            <pc:docMk/>
            <pc:sldMk cId="2048155036" sldId="265"/>
            <ac:spMk id="11" creationId="{D5E5DDAD-4F4B-848D-45CC-A05B114E1BD1}"/>
          </ac:spMkLst>
        </pc:spChg>
        <pc:spChg chg="add mod">
          <ac:chgData name="상진 전" userId="b279be015be064a7" providerId="LiveId" clId="{FE17DD06-4F0B-4F09-AC78-2D3F41BE8E98}" dt="2025-06-26T08:48:30.076" v="1915" actId="20577"/>
          <ac:spMkLst>
            <pc:docMk/>
            <pc:sldMk cId="2048155036" sldId="265"/>
            <ac:spMk id="12" creationId="{77EE5360-A29D-F2B6-198D-DE3F0C2E14FD}"/>
          </ac:spMkLst>
        </pc:spChg>
        <pc:spChg chg="add mod">
          <ac:chgData name="상진 전" userId="b279be015be064a7" providerId="LiveId" clId="{FE17DD06-4F0B-4F09-AC78-2D3F41BE8E98}" dt="2025-06-26T08:48:08.105" v="1855" actId="1076"/>
          <ac:spMkLst>
            <pc:docMk/>
            <pc:sldMk cId="2048155036" sldId="265"/>
            <ac:spMk id="17" creationId="{9347DEBE-F858-5D8E-7CDA-A81D737CA0A6}"/>
          </ac:spMkLst>
        </pc:spChg>
        <pc:picChg chg="add mod">
          <ac:chgData name="상진 전" userId="b279be015be064a7" providerId="LiveId" clId="{FE17DD06-4F0B-4F09-AC78-2D3F41BE8E98}" dt="2025-06-26T08:41:30.027" v="1479" actId="14100"/>
          <ac:picMkLst>
            <pc:docMk/>
            <pc:sldMk cId="2048155036" sldId="265"/>
            <ac:picMk id="8" creationId="{B6436D6E-76A1-A58A-3997-D1BD436DB52D}"/>
          </ac:picMkLst>
        </pc:picChg>
        <pc:picChg chg="add mod">
          <ac:chgData name="상진 전" userId="b279be015be064a7" providerId="LiveId" clId="{FE17DD06-4F0B-4F09-AC78-2D3F41BE8E98}" dt="2025-06-26T08:42:23.395" v="1482" actId="1076"/>
          <ac:picMkLst>
            <pc:docMk/>
            <pc:sldMk cId="2048155036" sldId="265"/>
            <ac:picMk id="10" creationId="{BA3EE6B4-E67D-2631-BB8E-3813FC8F67C9}"/>
          </ac:picMkLst>
        </pc:picChg>
        <pc:picChg chg="add mod">
          <ac:chgData name="상진 전" userId="b279be015be064a7" providerId="LiveId" clId="{FE17DD06-4F0B-4F09-AC78-2D3F41BE8E98}" dt="2025-06-26T08:46:55.077" v="1637" actId="1076"/>
          <ac:picMkLst>
            <pc:docMk/>
            <pc:sldMk cId="2048155036" sldId="265"/>
            <ac:picMk id="14" creationId="{7EB17100-11BE-DDB5-4269-62798E7C341F}"/>
          </ac:picMkLst>
        </pc:picChg>
        <pc:picChg chg="add mod">
          <ac:chgData name="상진 전" userId="b279be015be064a7" providerId="LiveId" clId="{FE17DD06-4F0B-4F09-AC78-2D3F41BE8E98}" dt="2025-06-26T08:47:06.954" v="1639" actId="1076"/>
          <ac:picMkLst>
            <pc:docMk/>
            <pc:sldMk cId="2048155036" sldId="265"/>
            <ac:picMk id="16" creationId="{C5EE4EF9-4062-41B3-47B6-F8BBF9259FD1}"/>
          </ac:picMkLst>
        </pc:picChg>
      </pc:sldChg>
      <pc:sldChg chg="addSp delSp modSp new mod">
        <pc:chgData name="상진 전" userId="b279be015be064a7" providerId="LiveId" clId="{FE17DD06-4F0B-4F09-AC78-2D3F41BE8E98}" dt="2025-06-26T09:10:14.877" v="4183" actId="20577"/>
        <pc:sldMkLst>
          <pc:docMk/>
          <pc:sldMk cId="820531442" sldId="266"/>
        </pc:sldMkLst>
        <pc:spChg chg="add mod">
          <ac:chgData name="상진 전" userId="b279be015be064a7" providerId="LiveId" clId="{FE17DD06-4F0B-4F09-AC78-2D3F41BE8E98}" dt="2025-06-26T08:54:30.427" v="1935" actId="20577"/>
          <ac:spMkLst>
            <pc:docMk/>
            <pc:sldMk cId="820531442" sldId="266"/>
            <ac:spMk id="5" creationId="{02391413-6ECB-2AB1-0EAC-844359F3C1C3}"/>
          </ac:spMkLst>
        </pc:spChg>
        <pc:spChg chg="add mod">
          <ac:chgData name="상진 전" userId="b279be015be064a7" providerId="LiveId" clId="{FE17DD06-4F0B-4F09-AC78-2D3F41BE8E98}" dt="2025-06-26T09:10:14.877" v="4183" actId="20577"/>
          <ac:spMkLst>
            <pc:docMk/>
            <pc:sldMk cId="820531442" sldId="266"/>
            <ac:spMk id="6" creationId="{D9262804-066D-770A-8AEE-5DEBB1FF4F63}"/>
          </ac:spMkLst>
        </pc:spChg>
      </pc:sldChg>
      <pc:sldChg chg="addSp delSp modSp new mod">
        <pc:chgData name="상진 전" userId="b279be015be064a7" providerId="LiveId" clId="{FE17DD06-4F0B-4F09-AC78-2D3F41BE8E98}" dt="2025-06-26T09:13:07.766" v="4772" actId="20577"/>
        <pc:sldMkLst>
          <pc:docMk/>
          <pc:sldMk cId="1706506848" sldId="267"/>
        </pc:sldMkLst>
        <pc:spChg chg="add mod">
          <ac:chgData name="상진 전" userId="b279be015be064a7" providerId="LiveId" clId="{FE17DD06-4F0B-4F09-AC78-2D3F41BE8E98}" dt="2025-06-26T09:13:07.766" v="4772" actId="20577"/>
          <ac:spMkLst>
            <pc:docMk/>
            <pc:sldMk cId="1706506848" sldId="267"/>
            <ac:spMk id="8" creationId="{9A69A8BF-FD5B-170D-7EC9-C96EDC426C54}"/>
          </ac:spMkLst>
        </pc:spChg>
        <pc:spChg chg="add mod">
          <ac:chgData name="상진 전" userId="b279be015be064a7" providerId="LiveId" clId="{FE17DD06-4F0B-4F09-AC78-2D3F41BE8E98}" dt="2025-06-26T09:06:48.401" v="3772"/>
          <ac:spMkLst>
            <pc:docMk/>
            <pc:sldMk cId="1706506848" sldId="267"/>
            <ac:spMk id="9" creationId="{4ECC6F38-47AE-D6C7-1492-F8954B42CDA1}"/>
          </ac:spMkLst>
        </pc:spChg>
      </pc:sldChg>
      <pc:sldChg chg="addSp delSp modSp new mod">
        <pc:chgData name="상진 전" userId="b279be015be064a7" providerId="LiveId" clId="{FE17DD06-4F0B-4F09-AC78-2D3F41BE8E98}" dt="2025-06-26T09:14:54.323" v="5176" actId="20577"/>
        <pc:sldMkLst>
          <pc:docMk/>
          <pc:sldMk cId="961326448" sldId="268"/>
        </pc:sldMkLst>
        <pc:spChg chg="add mod">
          <ac:chgData name="상진 전" userId="b279be015be064a7" providerId="LiveId" clId="{FE17DD06-4F0B-4F09-AC78-2D3F41BE8E98}" dt="2025-06-26T09:14:54.323" v="5176" actId="20577"/>
          <ac:spMkLst>
            <pc:docMk/>
            <pc:sldMk cId="961326448" sldId="268"/>
            <ac:spMk id="5" creationId="{C255502B-4D54-6605-1E66-F5C7C2600D9B}"/>
          </ac:spMkLst>
        </pc:spChg>
        <pc:spChg chg="add mod">
          <ac:chgData name="상진 전" userId="b279be015be064a7" providerId="LiveId" clId="{FE17DD06-4F0B-4F09-AC78-2D3F41BE8E98}" dt="2025-06-26T09:06:51.097" v="3773"/>
          <ac:spMkLst>
            <pc:docMk/>
            <pc:sldMk cId="961326448" sldId="268"/>
            <ac:spMk id="8" creationId="{7D8E1463-2618-A1D7-9E52-7CEEA21511FB}"/>
          </ac:spMkLst>
        </pc:spChg>
      </pc:sldChg>
      <pc:sldChg chg="addSp delSp modSp new mod">
        <pc:chgData name="상진 전" userId="b279be015be064a7" providerId="LiveId" clId="{FE17DD06-4F0B-4F09-AC78-2D3F41BE8E98}" dt="2025-06-26T09:15:46.634" v="5351" actId="20577"/>
        <pc:sldMkLst>
          <pc:docMk/>
          <pc:sldMk cId="2931457153" sldId="269"/>
        </pc:sldMkLst>
        <pc:spChg chg="add mod">
          <ac:chgData name="상진 전" userId="b279be015be064a7" providerId="LiveId" clId="{FE17DD06-4F0B-4F09-AC78-2D3F41BE8E98}" dt="2025-06-26T09:15:46.634" v="5351" actId="20577"/>
          <ac:spMkLst>
            <pc:docMk/>
            <pc:sldMk cId="2931457153" sldId="269"/>
            <ac:spMk id="7" creationId="{61124965-B66F-F048-45EA-F2A36B2075E8}"/>
          </ac:spMkLst>
        </pc:spChg>
        <pc:spChg chg="add mod">
          <ac:chgData name="상진 전" userId="b279be015be064a7" providerId="LiveId" clId="{FE17DD06-4F0B-4F09-AC78-2D3F41BE8E98}" dt="2025-06-26T09:06:52.302" v="3774"/>
          <ac:spMkLst>
            <pc:docMk/>
            <pc:sldMk cId="2931457153" sldId="269"/>
            <ac:spMk id="8" creationId="{18F2EAD5-B8A6-F219-87CB-F04D3D0827B8}"/>
          </ac:spMkLst>
        </pc:spChg>
      </pc:sldChg>
      <pc:sldChg chg="addSp delSp modSp new del mod">
        <pc:chgData name="상진 전" userId="b279be015be064a7" providerId="LiveId" clId="{FE17DD06-4F0B-4F09-AC78-2D3F41BE8E98}" dt="2025-07-01T03:31:26.596" v="6199" actId="47"/>
        <pc:sldMkLst>
          <pc:docMk/>
          <pc:sldMk cId="3925121638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5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9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보드 게임판에 있는 주사위 더미">
            <a:extLst>
              <a:ext uri="{FF2B5EF4-FFF2-40B4-BE49-F238E27FC236}">
                <a16:creationId xmlns:a16="http://schemas.microsoft.com/office/drawing/2014/main" id="{9968A21C-FCB7-E43F-12C6-C253DBDA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41663" b="7201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B9C3-7DCE-56DF-B15A-9FC4BAA8EA59}"/>
              </a:ext>
            </a:extLst>
          </p:cNvPr>
          <p:cNvSpPr txBox="1"/>
          <p:nvPr/>
        </p:nvSpPr>
        <p:spPr>
          <a:xfrm>
            <a:off x="6638061" y="914400"/>
            <a:ext cx="4892948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Unity 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게임 개발 </a:t>
            </a: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주차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endParaRPr lang="en-US" altLang="ko-KR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0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457D4E-051D-F5F3-12A5-CC2FB144F321}"/>
              </a:ext>
            </a:extLst>
          </p:cNvPr>
          <p:cNvSpPr txBox="1"/>
          <p:nvPr/>
        </p:nvSpPr>
        <p:spPr>
          <a:xfrm>
            <a:off x="192505" y="276240"/>
            <a:ext cx="300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Unity </a:t>
            </a:r>
            <a:r>
              <a:rPr lang="ko-KR" altLang="en-US" sz="3600" b="1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AA3E83-053B-F582-2D40-50C8A5D8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1431385"/>
            <a:ext cx="8678486" cy="48298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083D19-AB60-EA6B-EC1E-A831023D1DFC}"/>
              </a:ext>
            </a:extLst>
          </p:cNvPr>
          <p:cNvSpPr/>
          <p:nvPr/>
        </p:nvSpPr>
        <p:spPr>
          <a:xfrm>
            <a:off x="1353916" y="2754746"/>
            <a:ext cx="6481047" cy="102798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16FC43-EA08-0C99-8E49-BE9362E255F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34963" y="2050181"/>
            <a:ext cx="1722923" cy="121855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EF6FDE-CF57-166F-115B-00E92DBCF879}"/>
              </a:ext>
            </a:extLst>
          </p:cNvPr>
          <p:cNvSpPr txBox="1"/>
          <p:nvPr/>
        </p:nvSpPr>
        <p:spPr>
          <a:xfrm>
            <a:off x="9073415" y="1431385"/>
            <a:ext cx="31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 깔아서 해당 파일 다운로드</a:t>
            </a:r>
          </a:p>
        </p:txBody>
      </p:sp>
    </p:spTree>
    <p:extLst>
      <p:ext uri="{BB962C8B-B14F-4D97-AF65-F5344CB8AC3E}">
        <p14:creationId xmlns:p14="http://schemas.microsoft.com/office/powerpoint/2010/main" val="382841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C15ED-CBDE-FB60-0AAE-DB578C130658}"/>
              </a:ext>
            </a:extLst>
          </p:cNvPr>
          <p:cNvSpPr txBox="1"/>
          <p:nvPr/>
        </p:nvSpPr>
        <p:spPr>
          <a:xfrm>
            <a:off x="308008" y="488162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Git hub</a:t>
            </a:r>
            <a:r>
              <a:rPr lang="ko-KR" altLang="en-US" sz="2800" b="1" dirty="0"/>
              <a:t>에서 </a:t>
            </a:r>
            <a:r>
              <a:rPr lang="en-US" altLang="ko-KR" sz="2800" b="1" dirty="0"/>
              <a:t>Unity </a:t>
            </a:r>
            <a:r>
              <a:rPr lang="ko-KR" altLang="en-US" sz="2800" b="1" dirty="0"/>
              <a:t>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533132-7A38-D529-9C94-4FD3E9B0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2" y="1308550"/>
            <a:ext cx="4979505" cy="53765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BEC405-6B76-AD2B-6E64-F728AB2D020D}"/>
              </a:ext>
            </a:extLst>
          </p:cNvPr>
          <p:cNvSpPr/>
          <p:nvPr/>
        </p:nvSpPr>
        <p:spPr>
          <a:xfrm>
            <a:off x="429892" y="4572001"/>
            <a:ext cx="3362462" cy="6742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00567A6-40C1-4302-FEDC-65AABB6963B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792354" y="2198255"/>
            <a:ext cx="2054264" cy="27108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6FC30E-F11B-BAD6-0889-C3FB48CA6B82}"/>
              </a:ext>
            </a:extLst>
          </p:cNvPr>
          <p:cNvSpPr txBox="1"/>
          <p:nvPr/>
        </p:nvSpPr>
        <p:spPr>
          <a:xfrm>
            <a:off x="5987095" y="1162373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</a:t>
            </a:r>
            <a:r>
              <a:rPr lang="en-US" altLang="ko-KR" b="1" dirty="0" err="1"/>
              <a:t>gitignore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.</a:t>
            </a:r>
            <a:r>
              <a:rPr lang="en-US" altLang="ko-KR" b="1" dirty="0" err="1">
                <a:sym typeface="Wingdings" panose="05000000000000000000" pitchFamily="2" charset="2"/>
              </a:rPr>
              <a:t>gitignore</a:t>
            </a:r>
            <a:r>
              <a:rPr lang="en-US" altLang="ko-KR" b="1" dirty="0">
                <a:sym typeface="Wingdings" panose="05000000000000000000" pitchFamily="2" charset="2"/>
              </a:rPr>
              <a:t> template : Unity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해줘야지 </a:t>
            </a:r>
            <a:r>
              <a:rPr lang="en-US" altLang="ko-KR" dirty="0"/>
              <a:t>Unity </a:t>
            </a:r>
            <a:r>
              <a:rPr lang="ko-KR" altLang="en-US" dirty="0"/>
              <a:t>라이브러리 파일 무시하고 올라가서 </a:t>
            </a:r>
            <a:endParaRPr lang="en-US" altLang="ko-KR" dirty="0"/>
          </a:p>
          <a:p>
            <a:r>
              <a:rPr lang="ko-KR" altLang="en-US" dirty="0"/>
              <a:t>용량이</a:t>
            </a:r>
            <a:r>
              <a:rPr lang="en-US" altLang="ko-KR" dirty="0"/>
              <a:t> </a:t>
            </a:r>
            <a:r>
              <a:rPr lang="ko-KR" altLang="en-US" dirty="0" err="1"/>
              <a:t>줄어듬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78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CCEDFA-B218-3AF0-6E76-D6C620544A9C}"/>
              </a:ext>
            </a:extLst>
          </p:cNvPr>
          <p:cNvSpPr txBox="1"/>
          <p:nvPr/>
        </p:nvSpPr>
        <p:spPr>
          <a:xfrm>
            <a:off x="308008" y="488162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Git hub</a:t>
            </a:r>
            <a:r>
              <a:rPr lang="ko-KR" altLang="en-US" sz="2800" b="1" dirty="0"/>
              <a:t>에서 </a:t>
            </a:r>
            <a:r>
              <a:rPr lang="en-US" altLang="ko-KR" sz="2800" b="1" dirty="0"/>
              <a:t>Unity </a:t>
            </a:r>
            <a:r>
              <a:rPr lang="ko-KR" altLang="en-US" sz="2800" b="1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60CB8D-80DC-BE5A-DAAE-F83C2B54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1" y="2378983"/>
            <a:ext cx="7555832" cy="43708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F87A60-4379-A77C-F6B7-B2B7A8027736}"/>
              </a:ext>
            </a:extLst>
          </p:cNvPr>
          <p:cNvSpPr/>
          <p:nvPr/>
        </p:nvSpPr>
        <p:spPr>
          <a:xfrm>
            <a:off x="6042015" y="3196349"/>
            <a:ext cx="1619694" cy="5671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B29257-C931-6D47-5379-B0CAEE901686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flipV="1">
            <a:off x="6851862" y="1217935"/>
            <a:ext cx="598091" cy="197841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269198-ED54-CB07-3458-3AA5120B82D5}"/>
              </a:ext>
            </a:extLst>
          </p:cNvPr>
          <p:cNvSpPr txBox="1"/>
          <p:nvPr/>
        </p:nvSpPr>
        <p:spPr>
          <a:xfrm>
            <a:off x="7449953" y="340772"/>
            <a:ext cx="4289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에서 원하는 </a:t>
            </a:r>
            <a:r>
              <a:rPr lang="en-US" altLang="ko-KR" dirty="0"/>
              <a:t>Unity project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en-US" altLang="ko-KR" dirty="0"/>
              <a:t>Clone repository </a:t>
            </a:r>
            <a:r>
              <a:rPr lang="ko-KR" altLang="en-US" dirty="0"/>
              <a:t>해서 파일 다운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 -&gt; project from disk </a:t>
            </a:r>
            <a:r>
              <a:rPr lang="ko-KR" altLang="en-US" dirty="0"/>
              <a:t>해서 프로젝트 가져와서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77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9C82B9-A658-B182-0F45-76A46ED08CAF}"/>
              </a:ext>
            </a:extLst>
          </p:cNvPr>
          <p:cNvSpPr txBox="1"/>
          <p:nvPr/>
        </p:nvSpPr>
        <p:spPr>
          <a:xfrm>
            <a:off x="235368" y="333390"/>
            <a:ext cx="300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CB236-4102-BD95-31BF-0F7E4674A93E}"/>
              </a:ext>
            </a:extLst>
          </p:cNvPr>
          <p:cNvSpPr txBox="1"/>
          <p:nvPr/>
        </p:nvSpPr>
        <p:spPr>
          <a:xfrm>
            <a:off x="424873" y="1302327"/>
            <a:ext cx="106772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_Study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목표는 스스로 게임을 </a:t>
            </a:r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제작하는 것을 목표로 합니다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C#</a:t>
            </a:r>
            <a:r>
              <a:rPr lang="ko-KR" altLang="en-US" dirty="0"/>
              <a:t>과 </a:t>
            </a:r>
            <a:r>
              <a:rPr lang="en-US" altLang="ko-KR" dirty="0"/>
              <a:t>class</a:t>
            </a:r>
            <a:r>
              <a:rPr lang="ko-KR" altLang="en-US" dirty="0"/>
              <a:t>에 대한 개념은 따로 학습하지 않으며</a:t>
            </a:r>
            <a:r>
              <a:rPr lang="en-US" altLang="ko-KR" dirty="0"/>
              <a:t>, </a:t>
            </a:r>
            <a:r>
              <a:rPr lang="ko-KR" altLang="en-US" dirty="0"/>
              <a:t>오로지 </a:t>
            </a:r>
            <a:r>
              <a:rPr lang="en-US" altLang="ko-KR" dirty="0"/>
              <a:t>Unity Tool</a:t>
            </a:r>
            <a:r>
              <a:rPr lang="ko-KR" altLang="en-US" dirty="0"/>
              <a:t>를 다루는 것을 목적으로 </a:t>
            </a:r>
            <a:r>
              <a:rPr lang="en-US" altLang="ko-KR" dirty="0"/>
              <a:t>Study</a:t>
            </a:r>
            <a:r>
              <a:rPr lang="ko-KR" altLang="en-US" dirty="0"/>
              <a:t>를 진행할 예정입니다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간단하게 게임 개발을 할 때 필요한 개념들을 설명할 예정이며</a:t>
            </a:r>
            <a:r>
              <a:rPr lang="en-US" altLang="ko-KR" dirty="0"/>
              <a:t>, </a:t>
            </a:r>
            <a:r>
              <a:rPr lang="ko-KR" altLang="en-US" dirty="0"/>
              <a:t>내용 자체가 많지 않아 시간이 남을 경우</a:t>
            </a:r>
            <a:r>
              <a:rPr lang="en-US" altLang="ko-KR" dirty="0"/>
              <a:t>, </a:t>
            </a:r>
            <a:r>
              <a:rPr lang="ko-KR" altLang="en-US" dirty="0"/>
              <a:t>스스로 게임을 만들어보는 시간을 가질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76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B5777B-E004-BCA9-F50E-39176B83ACDB}"/>
              </a:ext>
            </a:extLst>
          </p:cNvPr>
          <p:cNvSpPr txBox="1"/>
          <p:nvPr/>
        </p:nvSpPr>
        <p:spPr>
          <a:xfrm>
            <a:off x="517237" y="581829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Study </a:t>
            </a:r>
            <a:r>
              <a:rPr lang="ko-KR" altLang="en-US" sz="2000" b="1" dirty="0"/>
              <a:t>일정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9EA3A-D716-35CE-8ADB-0C3156A1AEA3}"/>
              </a:ext>
            </a:extLst>
          </p:cNvPr>
          <p:cNvSpPr txBox="1"/>
          <p:nvPr/>
        </p:nvSpPr>
        <p:spPr>
          <a:xfrm>
            <a:off x="609600" y="1191491"/>
            <a:ext cx="1046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r>
              <a:rPr lang="en-US" altLang="ko-KR" b="1" dirty="0"/>
              <a:t>: </a:t>
            </a:r>
            <a:r>
              <a:rPr lang="en-US" altLang="ko-KR" dirty="0"/>
              <a:t>OT </a:t>
            </a:r>
            <a:r>
              <a:rPr lang="ko-KR" altLang="en-US" dirty="0"/>
              <a:t>및 게임 기획</a:t>
            </a:r>
            <a:r>
              <a:rPr lang="en-US" altLang="ko-KR" dirty="0"/>
              <a:t>, Unity </a:t>
            </a:r>
            <a:r>
              <a:rPr lang="ko-KR" altLang="en-US" dirty="0"/>
              <a:t>설치 및 설정</a:t>
            </a:r>
            <a:endParaRPr lang="en-US" altLang="ko-KR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Study</a:t>
            </a:r>
            <a:r>
              <a:rPr lang="ko-KR" altLang="en-US" dirty="0">
                <a:sym typeface="Wingdings" panose="05000000000000000000" pitchFamily="2" charset="2"/>
              </a:rPr>
              <a:t>의 목표와 일정 설명 및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기본 게임 </a:t>
            </a:r>
            <a:r>
              <a:rPr lang="en-US" altLang="ko-KR" dirty="0"/>
              <a:t>object</a:t>
            </a:r>
            <a:r>
              <a:rPr lang="ko-KR" altLang="en-US" dirty="0"/>
              <a:t>의 요소</a:t>
            </a:r>
            <a:r>
              <a:rPr lang="en-US" altLang="ko-KR" dirty="0"/>
              <a:t>1 – object </a:t>
            </a:r>
            <a:r>
              <a:rPr lang="ko-KR" altLang="en-US" dirty="0"/>
              <a:t>움직임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Scripts </a:t>
            </a:r>
            <a:r>
              <a:rPr lang="ko-KR" altLang="en-US" dirty="0"/>
              <a:t>및 </a:t>
            </a:r>
            <a:r>
              <a:rPr lang="en-US" altLang="ko-KR" dirty="0"/>
              <a:t>object</a:t>
            </a:r>
            <a:r>
              <a:rPr lang="ko-KR" altLang="en-US" dirty="0"/>
              <a:t>의 제작 방법 및 </a:t>
            </a:r>
            <a:r>
              <a:rPr lang="en-US" altLang="ko-KR" dirty="0"/>
              <a:t>Unity</a:t>
            </a:r>
            <a:r>
              <a:rPr lang="ko-KR" altLang="en-US" dirty="0"/>
              <a:t>에서 가장 많이 사용하는 </a:t>
            </a:r>
            <a:r>
              <a:rPr lang="en-US" altLang="ko-KR" dirty="0"/>
              <a:t>Mono </a:t>
            </a:r>
            <a:r>
              <a:rPr lang="en-US" altLang="ko-KR" dirty="0" err="1"/>
              <a:t>Behaviour</a:t>
            </a:r>
            <a:r>
              <a:rPr lang="ko-KR" altLang="en-US" dirty="0"/>
              <a:t>에 대해 설명하고</a:t>
            </a:r>
            <a:endParaRPr lang="en-US" altLang="ko-KR" dirty="0"/>
          </a:p>
          <a:p>
            <a:r>
              <a:rPr lang="en-US" altLang="ko-KR" dirty="0"/>
              <a:t>	Rigid Body </a:t>
            </a:r>
            <a:r>
              <a:rPr lang="ko-KR" altLang="en-US" dirty="0"/>
              <a:t>와 </a:t>
            </a:r>
            <a:r>
              <a:rPr lang="en-US" altLang="ko-KR" dirty="0"/>
              <a:t>Collider </a:t>
            </a:r>
            <a:r>
              <a:rPr lang="ko-KR" altLang="en-US" dirty="0"/>
              <a:t>등을 이용한 </a:t>
            </a:r>
            <a:r>
              <a:rPr lang="ko-KR" altLang="en-US" b="1" dirty="0">
                <a:highlight>
                  <a:srgbClr val="FFFF00"/>
                </a:highlight>
              </a:rPr>
              <a:t>충돌 제어 </a:t>
            </a:r>
            <a:r>
              <a:rPr lang="ko-KR" altLang="en-US" dirty="0"/>
              <a:t>및 </a:t>
            </a:r>
            <a:r>
              <a:rPr lang="ko-KR" altLang="en-US" b="1" dirty="0">
                <a:highlight>
                  <a:srgbClr val="FFFF00"/>
                </a:highlight>
              </a:rPr>
              <a:t>움직임 제어</a:t>
            </a:r>
            <a:r>
              <a:rPr lang="en-US" altLang="ko-KR" b="1" dirty="0"/>
              <a:t>,</a:t>
            </a:r>
            <a:r>
              <a:rPr lang="en-US" altLang="ko-KR" dirty="0">
                <a:sym typeface="Wingdings" panose="05000000000000000000" pitchFamily="2" charset="2"/>
              </a:rPr>
              <a:t>  Prefabs </a:t>
            </a:r>
            <a:r>
              <a:rPr lang="ko-KR" altLang="en-US" dirty="0">
                <a:sym typeface="Wingdings" panose="05000000000000000000" pitchFamily="2" charset="2"/>
              </a:rPr>
              <a:t>사용하여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	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재사용 가능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한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Object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제작</a:t>
            </a:r>
            <a:endParaRPr lang="en-US" altLang="ko-KR" b="1" dirty="0">
              <a:highlight>
                <a:srgbClr val="FFFF00"/>
              </a:highlight>
            </a:endParaRPr>
          </a:p>
          <a:p>
            <a:r>
              <a:rPr lang="en-US" altLang="ko-KR" dirty="0"/>
              <a:t> </a:t>
            </a:r>
          </a:p>
          <a:p>
            <a:r>
              <a:rPr lang="en-US" altLang="ko-KR" b="1" dirty="0"/>
              <a:t>3</a:t>
            </a:r>
            <a:r>
              <a:rPr lang="ko-KR" altLang="en-US" b="1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기본 게임 </a:t>
            </a:r>
            <a:r>
              <a:rPr lang="en-US" altLang="ko-KR" dirty="0"/>
              <a:t>Object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r>
              <a:rPr lang="en-US" altLang="ko-KR" dirty="0"/>
              <a:t>2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Sprite Render, Animation &amp; Animator</a:t>
            </a:r>
            <a:r>
              <a:rPr lang="ko-KR" altLang="en-US" dirty="0">
                <a:sym typeface="Wingdings" panose="05000000000000000000" pitchFamily="2" charset="2"/>
              </a:rPr>
              <a:t>를 사용하여 </a:t>
            </a:r>
            <a:r>
              <a:rPr lang="en-US" altLang="ko-KR" dirty="0">
                <a:sym typeface="Wingdings" panose="05000000000000000000" pitchFamily="2" charset="2"/>
              </a:rPr>
              <a:t>Object </a:t>
            </a:r>
            <a:r>
              <a:rPr lang="ko-KR" altLang="en-US" dirty="0">
                <a:sym typeface="Wingdings" panose="05000000000000000000" pitchFamily="2" charset="2"/>
              </a:rPr>
              <a:t>이미지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움직임 제어</a:t>
            </a:r>
            <a:r>
              <a:rPr lang="en-US" altLang="ko-KR" b="1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</a:p>
          <a:p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altLang="ko-KR" b="1" dirty="0"/>
              <a:t>4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en-US" altLang="ko-KR" dirty="0"/>
              <a:t>Save </a:t>
            </a:r>
            <a:r>
              <a:rPr lang="ko-KR" altLang="en-US" dirty="0"/>
              <a:t>파일에 관련한 요소 </a:t>
            </a:r>
            <a:r>
              <a:rPr lang="en-US" altLang="ko-KR" dirty="0"/>
              <a:t>and </a:t>
            </a:r>
            <a:r>
              <a:rPr lang="en-US" altLang="ko-KR" dirty="0">
                <a:sym typeface="Wingdings" panose="05000000000000000000" pitchFamily="2" charset="2"/>
              </a:rPr>
              <a:t>Ui </a:t>
            </a:r>
            <a:r>
              <a:rPr lang="ko-KR" altLang="en-US" dirty="0">
                <a:sym typeface="Wingdings" panose="05000000000000000000" pitchFamily="2" charset="2"/>
              </a:rPr>
              <a:t>기본 요소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PlayerPrefabs</a:t>
            </a:r>
            <a:r>
              <a:rPr lang="ko-KR" altLang="en-US" dirty="0">
                <a:sym typeface="Wingdings" panose="05000000000000000000" pitchFamily="2" charset="2"/>
              </a:rPr>
              <a:t>를 이용한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세이브 파일 제작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및 </a:t>
            </a:r>
            <a:r>
              <a:rPr lang="en-US" altLang="ko-KR" dirty="0">
                <a:sym typeface="Wingdings" panose="05000000000000000000" pitchFamily="2" charset="2"/>
              </a:rPr>
              <a:t>Audio Source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  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사운드 제어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Canvas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UI</a:t>
            </a:r>
            <a:r>
              <a:rPr lang="ko-KR" altLang="en-US" dirty="0">
                <a:sym typeface="Wingdings" panose="05000000000000000000" pitchFamily="2" charset="2"/>
              </a:rPr>
              <a:t>인 요소들</a:t>
            </a:r>
            <a:r>
              <a:rPr lang="en-US" altLang="ko-KR" dirty="0">
                <a:sym typeface="Wingdings" panose="05000000000000000000" pitchFamily="2" charset="2"/>
              </a:rPr>
              <a:t>(UI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Image, Button, Slider)</a:t>
            </a:r>
            <a:r>
              <a:rPr lang="ko-KR" altLang="en-US" dirty="0">
                <a:sym typeface="Wingdings" panose="05000000000000000000" pitchFamily="2" charset="2"/>
              </a:rPr>
              <a:t>를 제작하여 </a:t>
            </a:r>
            <a:r>
              <a:rPr lang="en-US" altLang="ko-KR" b="1" dirty="0">
                <a:highlight>
                  <a:srgbClr val="FFFF00"/>
                </a:highlight>
                <a:sym typeface="Wingdings" panose="05000000000000000000" pitchFamily="2" charset="2"/>
              </a:rPr>
              <a:t>UI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기능 구현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30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F167BA-0E5C-B8D0-0608-9796B2E6B0F4}"/>
              </a:ext>
            </a:extLst>
          </p:cNvPr>
          <p:cNvSpPr txBox="1"/>
          <p:nvPr/>
        </p:nvSpPr>
        <p:spPr>
          <a:xfrm>
            <a:off x="591671" y="611379"/>
            <a:ext cx="260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 개발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4D1AF-9E31-DD58-349F-83B66975F815}"/>
              </a:ext>
            </a:extLst>
          </p:cNvPr>
          <p:cNvSpPr txBox="1"/>
          <p:nvPr/>
        </p:nvSpPr>
        <p:spPr>
          <a:xfrm>
            <a:off x="457200" y="1223681"/>
            <a:ext cx="10643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개발 </a:t>
            </a:r>
            <a:r>
              <a:rPr lang="en-US" altLang="ko-KR" dirty="0"/>
              <a:t>= </a:t>
            </a:r>
            <a:r>
              <a:rPr lang="ko-KR" altLang="en-US" dirty="0"/>
              <a:t>프로그램 개발</a:t>
            </a:r>
            <a:r>
              <a:rPr lang="en-US" altLang="ko-KR" dirty="0"/>
              <a:t>(Unity) + </a:t>
            </a:r>
            <a:r>
              <a:rPr lang="ko-KR" altLang="en-US" dirty="0"/>
              <a:t>게임 기획 파트  </a:t>
            </a:r>
            <a:r>
              <a:rPr lang="en-US" altLang="ko-KR" dirty="0"/>
              <a:t>+ </a:t>
            </a:r>
            <a:r>
              <a:rPr lang="ko-KR" altLang="en-US" dirty="0"/>
              <a:t>디자인 파트</a:t>
            </a:r>
            <a:r>
              <a:rPr lang="en-US" altLang="ko-KR" dirty="0"/>
              <a:t> + </a:t>
            </a:r>
            <a:r>
              <a:rPr lang="ko-KR" altLang="en-US" dirty="0"/>
              <a:t>등등으로 구성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중요도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디자인 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게임 기획 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프로그램 개발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디자인</a:t>
            </a:r>
            <a:r>
              <a:rPr lang="ko-KR" altLang="en-US" dirty="0">
                <a:sym typeface="Wingdings" panose="05000000000000000000" pitchFamily="2" charset="2"/>
              </a:rPr>
              <a:t>이 결국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유입 관문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이 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기획 파트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유지와 성장 동력</a:t>
            </a:r>
            <a:r>
              <a:rPr lang="en-US" altLang="ko-KR" dirty="0">
                <a:sym typeface="Wingdings" panose="05000000000000000000" pitchFamily="2" charset="2"/>
              </a:rPr>
              <a:t>＂</a:t>
            </a:r>
            <a:r>
              <a:rPr lang="ko-KR" altLang="en-US" dirty="0">
                <a:sym typeface="Wingdings" panose="05000000000000000000" pitchFamily="2" charset="2"/>
              </a:rPr>
              <a:t>이라고 생각하며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개발 파트는 게임을 흥행 시키는데 중요한 역할을 하지 못한다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8114DC-EAE6-C989-E1EA-97C46B8F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3242236"/>
            <a:ext cx="828791" cy="809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9B944D-CBEB-EDB7-9862-8B8F851E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722" y="3242236"/>
            <a:ext cx="905000" cy="8552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3C8D1E-CFC1-90C8-F119-7D95C89EF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59" y="3223183"/>
            <a:ext cx="905001" cy="8478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2C64F46-D7AE-56AF-EB54-50F9AEF71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984" y="3223183"/>
            <a:ext cx="855274" cy="8552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EAA795-B379-8EA3-A49C-278C64D6B3AD}"/>
              </a:ext>
            </a:extLst>
          </p:cNvPr>
          <p:cNvSpPr txBox="1"/>
          <p:nvPr/>
        </p:nvSpPr>
        <p:spPr>
          <a:xfrm>
            <a:off x="517712" y="4343400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게임들</a:t>
            </a:r>
            <a:r>
              <a:rPr lang="en-US" altLang="ko-KR" dirty="0"/>
              <a:t>, </a:t>
            </a:r>
            <a:r>
              <a:rPr lang="ko-KR" altLang="en-US" dirty="0"/>
              <a:t>원신</a:t>
            </a:r>
            <a:r>
              <a:rPr lang="en-US" altLang="ko-KR" dirty="0"/>
              <a:t>, </a:t>
            </a:r>
            <a:r>
              <a:rPr lang="ko-KR" altLang="en-US" dirty="0"/>
              <a:t>명조</a:t>
            </a:r>
            <a:r>
              <a:rPr lang="en-US" altLang="ko-KR" dirty="0"/>
              <a:t>, </a:t>
            </a:r>
            <a:r>
              <a:rPr lang="ko-KR" altLang="en-US" dirty="0" err="1"/>
              <a:t>젠존제</a:t>
            </a:r>
            <a:r>
              <a:rPr lang="en-US" altLang="ko-KR" dirty="0"/>
              <a:t>, </a:t>
            </a:r>
            <a:r>
              <a:rPr lang="ko-KR" altLang="en-US" dirty="0" err="1"/>
              <a:t>니케</a:t>
            </a:r>
            <a:r>
              <a:rPr lang="ko-KR" altLang="en-US" dirty="0"/>
              <a:t> 등등 많은 게임들이 </a:t>
            </a:r>
            <a:r>
              <a:rPr lang="ko-KR" altLang="en-US" b="1" dirty="0">
                <a:highlight>
                  <a:srgbClr val="FFFF00"/>
                </a:highlight>
              </a:rPr>
              <a:t>디자인</a:t>
            </a:r>
            <a:r>
              <a:rPr lang="ko-KR" altLang="en-US" dirty="0">
                <a:highlight>
                  <a:srgbClr val="FFFF00"/>
                </a:highlight>
              </a:rPr>
              <a:t>과 </a:t>
            </a:r>
            <a:r>
              <a:rPr lang="ko-KR" altLang="en-US" b="1" dirty="0">
                <a:highlight>
                  <a:srgbClr val="FFFF00"/>
                </a:highlight>
              </a:rPr>
              <a:t>기획</a:t>
            </a:r>
            <a:r>
              <a:rPr lang="en-US" altLang="ko-KR" b="1" dirty="0">
                <a:highlight>
                  <a:srgbClr val="FFFF00"/>
                </a:highlight>
              </a:rPr>
              <a:t>(</a:t>
            </a:r>
            <a:r>
              <a:rPr lang="ko-KR" altLang="en-US" b="1" dirty="0">
                <a:highlight>
                  <a:srgbClr val="FFFF00"/>
                </a:highlight>
              </a:rPr>
              <a:t>컨텐츠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r>
              <a:rPr lang="ko-KR" altLang="en-US" dirty="0"/>
              <a:t>로 성공한 케이스이다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12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52F05D-3B20-858A-0F79-D0ACC6C2DDF9}"/>
              </a:ext>
            </a:extLst>
          </p:cNvPr>
          <p:cNvSpPr txBox="1"/>
          <p:nvPr/>
        </p:nvSpPr>
        <p:spPr>
          <a:xfrm>
            <a:off x="579905" y="66249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 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B89C0-E3C4-AF86-2780-8B0955A14622}"/>
              </a:ext>
            </a:extLst>
          </p:cNvPr>
          <p:cNvSpPr txBox="1"/>
          <p:nvPr/>
        </p:nvSpPr>
        <p:spPr>
          <a:xfrm>
            <a:off x="705971" y="1129553"/>
            <a:ext cx="1024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그렇다고 프로그램 개발이 없어도 되는가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이것은 아니다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흥행을 시키고도 프로그램 개발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유지 보수를 못해서 나락의 길을 걸었던 게임들도 많다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436D6E-76A1-A58A-3997-D1BD436D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8" y="1831263"/>
            <a:ext cx="1274727" cy="128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3EE6B4-E67D-2631-BB8E-3813FC8F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34" y="3153099"/>
            <a:ext cx="1362133" cy="1338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5DDAD-4F4B-848D-45CC-A05B114E1BD1}"/>
              </a:ext>
            </a:extLst>
          </p:cNvPr>
          <p:cNvSpPr txBox="1"/>
          <p:nvPr/>
        </p:nvSpPr>
        <p:spPr>
          <a:xfrm>
            <a:off x="2148167" y="1831263"/>
            <a:ext cx="805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년도 </a:t>
            </a:r>
            <a:r>
              <a:rPr lang="ko-KR" altLang="en-US" b="1" dirty="0" err="1"/>
              <a:t>배그</a:t>
            </a:r>
            <a:r>
              <a:rPr lang="ko-KR" altLang="en-US" b="1" dirty="0"/>
              <a:t> 핵 이슈</a:t>
            </a:r>
            <a:endParaRPr lang="en-US" altLang="ko-KR" b="1" dirty="0"/>
          </a:p>
          <a:p>
            <a:r>
              <a:rPr lang="ko-KR" altLang="en-US" dirty="0" err="1"/>
              <a:t>동접자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/>
              <a:t>만 </a:t>
            </a:r>
            <a:r>
              <a:rPr lang="en-US" altLang="ko-KR" dirty="0">
                <a:sym typeface="Wingdings" panose="05000000000000000000" pitchFamily="2" charset="2"/>
              </a:rPr>
              <a:t> 120</a:t>
            </a:r>
            <a:r>
              <a:rPr lang="ko-KR" altLang="en-US" dirty="0">
                <a:sym typeface="Wingdings" panose="05000000000000000000" pitchFamily="2" charset="2"/>
              </a:rPr>
              <a:t>만 이하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E5360-A29D-F2B6-198D-DE3F0C2E14FD}"/>
              </a:ext>
            </a:extLst>
          </p:cNvPr>
          <p:cNvSpPr txBox="1"/>
          <p:nvPr/>
        </p:nvSpPr>
        <p:spPr>
          <a:xfrm>
            <a:off x="2148166" y="3179304"/>
            <a:ext cx="805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오버워치</a:t>
            </a:r>
            <a:r>
              <a:rPr lang="ko-KR" altLang="en-US" b="1" dirty="0"/>
              <a:t> 핵 이슈</a:t>
            </a:r>
            <a:endParaRPr lang="en-US" altLang="ko-KR" b="1" dirty="0"/>
          </a:p>
          <a:p>
            <a:r>
              <a:rPr lang="ko-KR" altLang="en-US" dirty="0" err="1"/>
              <a:t>동접자</a:t>
            </a:r>
            <a:r>
              <a:rPr lang="ko-KR" altLang="en-US" dirty="0"/>
              <a:t> 꾸준히 감소 </a:t>
            </a:r>
            <a:r>
              <a:rPr lang="en-US" altLang="ko-KR" dirty="0"/>
              <a:t>-&gt; </a:t>
            </a:r>
            <a:r>
              <a:rPr lang="ko-KR" altLang="en-US" dirty="0"/>
              <a:t>망하고 </a:t>
            </a:r>
            <a:r>
              <a:rPr lang="ko-KR" altLang="en-US" dirty="0" err="1"/>
              <a:t>오버워치</a:t>
            </a:r>
            <a:r>
              <a:rPr lang="en-US" altLang="ko-KR" dirty="0"/>
              <a:t>2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B17100-11BE-DDB5-4269-62798E7C3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38" y="4725267"/>
            <a:ext cx="876422" cy="8668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5EE4EF9-4062-41B3-47B6-F8BBF9259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231" y="4711330"/>
            <a:ext cx="1028844" cy="9621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47DEBE-F858-5D8E-7CDA-A81D737CA0A6}"/>
              </a:ext>
            </a:extLst>
          </p:cNvPr>
          <p:cNvSpPr txBox="1"/>
          <p:nvPr/>
        </p:nvSpPr>
        <p:spPr>
          <a:xfrm>
            <a:off x="2717986" y="4711330"/>
            <a:ext cx="791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도타</a:t>
            </a:r>
            <a:r>
              <a:rPr lang="en-US" altLang="ko-KR" b="1" dirty="0"/>
              <a:t>2/ </a:t>
            </a:r>
            <a:r>
              <a:rPr lang="ko-KR" altLang="en-US" b="1" dirty="0"/>
              <a:t>롤 특정 챔피언 버그</a:t>
            </a:r>
            <a:endParaRPr lang="en-US" altLang="ko-KR" b="1" dirty="0"/>
          </a:p>
          <a:p>
            <a:r>
              <a:rPr lang="ko-KR" altLang="en-US" dirty="0"/>
              <a:t>대회에서 버그로 인한 글로벌 밴 등의 조치를 취함 </a:t>
            </a:r>
          </a:p>
        </p:txBody>
      </p:sp>
    </p:spTree>
    <p:extLst>
      <p:ext uri="{BB962C8B-B14F-4D97-AF65-F5344CB8AC3E}">
        <p14:creationId xmlns:p14="http://schemas.microsoft.com/office/powerpoint/2010/main" val="204815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391413-6ECB-2AB1-0EAC-844359F3C1C3}"/>
              </a:ext>
            </a:extLst>
          </p:cNvPr>
          <p:cNvSpPr txBox="1"/>
          <p:nvPr/>
        </p:nvSpPr>
        <p:spPr>
          <a:xfrm>
            <a:off x="640079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게임기획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62804-066D-770A-8AEE-5DEBB1FF4F63}"/>
              </a:ext>
            </a:extLst>
          </p:cNvPr>
          <p:cNvSpPr txBox="1"/>
          <p:nvPr/>
        </p:nvSpPr>
        <p:spPr>
          <a:xfrm>
            <a:off x="640079" y="1095931"/>
            <a:ext cx="8565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단계 </a:t>
            </a:r>
            <a:r>
              <a:rPr lang="en-US" altLang="ko-KR" b="1" dirty="0"/>
              <a:t>:  </a:t>
            </a:r>
            <a:r>
              <a:rPr lang="ko-KR" altLang="en-US" b="1" dirty="0"/>
              <a:t>기획 전 컨셉 확립 </a:t>
            </a:r>
            <a:r>
              <a:rPr lang="en-US" altLang="ko-KR" dirty="0"/>
              <a:t>=&gt; </a:t>
            </a:r>
            <a:r>
              <a:rPr lang="ko-KR" altLang="en-US" dirty="0"/>
              <a:t>무슨 게임을 만들 것 인가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게임의 목표를 정의하고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경쟁작</a:t>
            </a:r>
            <a:r>
              <a:rPr lang="ko-KR" altLang="en-US" dirty="0">
                <a:sym typeface="Wingdings" panose="05000000000000000000" pitchFamily="2" charset="2"/>
              </a:rPr>
              <a:t> 조사 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콘텐츠 개발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세계관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배경 등 확립한다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단계 </a:t>
            </a:r>
            <a:r>
              <a:rPr lang="en-US" altLang="ko-KR" b="1" dirty="0"/>
              <a:t>:</a:t>
            </a:r>
            <a:r>
              <a:rPr lang="ko-KR" altLang="en-US" b="1" dirty="0"/>
              <a:t> 핵심 구조 기획 </a:t>
            </a:r>
            <a:r>
              <a:rPr lang="en-US" altLang="ko-KR" dirty="0"/>
              <a:t>=&gt; </a:t>
            </a:r>
            <a:r>
              <a:rPr lang="ko-KR" altLang="en-US" dirty="0"/>
              <a:t>게임의 뼈대를 잡기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게임 전반적인 플레이 방식을 구성하고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게임 시스템 목록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재화 </a:t>
            </a:r>
            <a:r>
              <a:rPr lang="ko-KR" altLang="en-US" dirty="0" err="1">
                <a:sym typeface="Wingdings" panose="05000000000000000000" pitchFamily="2" charset="2"/>
              </a:rPr>
              <a:t>구조등을</a:t>
            </a:r>
            <a:r>
              <a:rPr lang="ko-KR" altLang="en-US" dirty="0">
                <a:sym typeface="Wingdings" panose="05000000000000000000" pitchFamily="2" charset="2"/>
              </a:rPr>
              <a:t> 확립한다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053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69A8BF-FD5B-170D-7EC9-C96EDC426C54}"/>
              </a:ext>
            </a:extLst>
          </p:cNvPr>
          <p:cNvSpPr txBox="1"/>
          <p:nvPr/>
        </p:nvSpPr>
        <p:spPr>
          <a:xfrm>
            <a:off x="573181" y="1154677"/>
            <a:ext cx="96936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시스템 상세 설계 </a:t>
            </a:r>
            <a:r>
              <a:rPr lang="en-US" altLang="ko-KR" dirty="0"/>
              <a:t>=&gt;</a:t>
            </a:r>
            <a:r>
              <a:rPr lang="ko-KR" altLang="en-US" dirty="0"/>
              <a:t>실제 구현 가능한 수준으로 설계 구체화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게임 시스템 내부의 시스템들을 정의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 수집형 </a:t>
            </a:r>
            <a:r>
              <a:rPr lang="en-US" altLang="ko-KR" dirty="0">
                <a:sym typeface="Wingdings" panose="05000000000000000000" pitchFamily="2" charset="2"/>
              </a:rPr>
              <a:t>RPG </a:t>
            </a:r>
            <a:r>
              <a:rPr lang="ko-KR" altLang="en-US" dirty="0">
                <a:sym typeface="Wingdings" panose="05000000000000000000" pitchFamily="2" charset="2"/>
              </a:rPr>
              <a:t>게임에서도 전투 시스템이 있을 것이고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성장 시스템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가챠 시스템</a:t>
            </a:r>
            <a:r>
              <a:rPr lang="en-US" altLang="ko-KR" dirty="0">
                <a:sym typeface="Wingdings" panose="05000000000000000000" pitchFamily="2" charset="2"/>
              </a:rPr>
              <a:t>, UI</a:t>
            </a:r>
            <a:r>
              <a:rPr lang="ko-KR" altLang="en-US" dirty="0">
                <a:sym typeface="Wingdings" panose="05000000000000000000" pitchFamily="2" charset="2"/>
              </a:rPr>
              <a:t> 시스템 등 여러 시스템이 존재하는데 그런 시스템들을 정리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데이터 및 밸런스 설계 </a:t>
            </a:r>
            <a:r>
              <a:rPr lang="en-US" altLang="ko-KR" dirty="0"/>
              <a:t>=&gt; </a:t>
            </a:r>
            <a:r>
              <a:rPr lang="ko-KR" altLang="en-US" dirty="0"/>
              <a:t>수치화 시키는 작업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정해진 시스템을 수치화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 롤 같은 게임에서 스킬의 계수와 기본 데미지를 정하는 과정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C6F38-47AE-D6C7-1492-F8954B42CDA1}"/>
              </a:ext>
            </a:extLst>
          </p:cNvPr>
          <p:cNvSpPr txBox="1"/>
          <p:nvPr/>
        </p:nvSpPr>
        <p:spPr>
          <a:xfrm>
            <a:off x="640079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게임기획</a:t>
            </a:r>
          </a:p>
        </p:txBody>
      </p:sp>
    </p:spTree>
    <p:extLst>
      <p:ext uri="{BB962C8B-B14F-4D97-AF65-F5344CB8AC3E}">
        <p14:creationId xmlns:p14="http://schemas.microsoft.com/office/powerpoint/2010/main" val="170650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55502B-4D54-6605-1E66-F5C7C2600D9B}"/>
              </a:ext>
            </a:extLst>
          </p:cNvPr>
          <p:cNvSpPr txBox="1"/>
          <p:nvPr/>
        </p:nvSpPr>
        <p:spPr>
          <a:xfrm>
            <a:off x="640079" y="1117029"/>
            <a:ext cx="10083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프로토타이핑</a:t>
            </a:r>
            <a:r>
              <a:rPr lang="en-US" altLang="ko-KR" b="1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기획한 것을 프로그램으로 만들고 테스트</a:t>
            </a:r>
            <a:endParaRPr lang="en-US" altLang="ko-KR" dirty="0"/>
          </a:p>
          <a:p>
            <a:r>
              <a:rPr lang="ko-KR" altLang="en-US" dirty="0"/>
              <a:t>말 그대로 기획서에 쓰여진 핵심 시스템을 개발하여 체험해보고 재미있는지 없는지</a:t>
            </a:r>
            <a:r>
              <a:rPr lang="en-US" altLang="ko-KR" dirty="0"/>
              <a:t>, </a:t>
            </a:r>
            <a:r>
              <a:rPr lang="ko-KR" altLang="en-US" dirty="0"/>
              <a:t>어떤 점을 추가 하면 좋을지 등을 정하는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6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통합 개발 및 시스템 완성 </a:t>
            </a:r>
            <a:r>
              <a:rPr lang="en-US" altLang="ko-KR" dirty="0"/>
              <a:t>=&gt; </a:t>
            </a:r>
            <a:r>
              <a:rPr lang="ko-KR" altLang="en-US" dirty="0"/>
              <a:t>모든 컨텐츠의 통합 구현과 관리</a:t>
            </a:r>
            <a:endParaRPr lang="en-US" altLang="ko-KR" dirty="0"/>
          </a:p>
          <a:p>
            <a:r>
              <a:rPr lang="ko-KR" altLang="en-US" dirty="0"/>
              <a:t>전반적으로 짰던 콘텐츠를 개발하여 전반적인 게임 완성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E1463-2618-A1D7-9E52-7CEEA21511FB}"/>
              </a:ext>
            </a:extLst>
          </p:cNvPr>
          <p:cNvSpPr txBox="1"/>
          <p:nvPr/>
        </p:nvSpPr>
        <p:spPr>
          <a:xfrm>
            <a:off x="640079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게임기획</a:t>
            </a:r>
          </a:p>
        </p:txBody>
      </p:sp>
    </p:spTree>
    <p:extLst>
      <p:ext uri="{BB962C8B-B14F-4D97-AF65-F5344CB8AC3E}">
        <p14:creationId xmlns:p14="http://schemas.microsoft.com/office/powerpoint/2010/main" val="9613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124965-B66F-F048-45EA-F2A36B2075E8}"/>
              </a:ext>
            </a:extLst>
          </p:cNvPr>
          <p:cNvSpPr txBox="1"/>
          <p:nvPr/>
        </p:nvSpPr>
        <p:spPr>
          <a:xfrm>
            <a:off x="640078" y="1106277"/>
            <a:ext cx="10070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7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운영기획 </a:t>
            </a:r>
            <a:r>
              <a:rPr lang="en-US" altLang="ko-KR" dirty="0"/>
              <a:t>=&gt; </a:t>
            </a:r>
            <a:r>
              <a:rPr lang="ko-KR" altLang="en-US" dirty="0"/>
              <a:t>출시 이후의 이벤트 설계</a:t>
            </a:r>
            <a:r>
              <a:rPr lang="en-US" altLang="ko-KR" dirty="0"/>
              <a:t>, </a:t>
            </a:r>
            <a:r>
              <a:rPr lang="ko-KR" altLang="en-US" dirty="0"/>
              <a:t>게임 운영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8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출시 및 운영보수 </a:t>
            </a:r>
            <a:r>
              <a:rPr lang="en-US" altLang="ko-KR" dirty="0"/>
              <a:t>=&gt; </a:t>
            </a:r>
            <a:r>
              <a:rPr lang="ko-KR" altLang="en-US" dirty="0"/>
              <a:t>지속 가능한 운영 기반 구축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단계는 실제로 출시되면 각종 이벤트도 하고</a:t>
            </a:r>
            <a:r>
              <a:rPr lang="en-US" altLang="ko-KR" dirty="0"/>
              <a:t>, </a:t>
            </a:r>
            <a:r>
              <a:rPr lang="ko-KR" altLang="en-US" dirty="0" err="1"/>
              <a:t>벨런싱도</a:t>
            </a:r>
            <a:r>
              <a:rPr lang="ko-KR" altLang="en-US" dirty="0"/>
              <a:t> 맞추고 하는 단계입니다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2EAD5-B8A6-F219-87CB-F04D3D0827B8}"/>
              </a:ext>
            </a:extLst>
          </p:cNvPr>
          <p:cNvSpPr txBox="1"/>
          <p:nvPr/>
        </p:nvSpPr>
        <p:spPr>
          <a:xfrm>
            <a:off x="640079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게임기획</a:t>
            </a:r>
          </a:p>
        </p:txBody>
      </p:sp>
    </p:spTree>
    <p:extLst>
      <p:ext uri="{BB962C8B-B14F-4D97-AF65-F5344CB8AC3E}">
        <p14:creationId xmlns:p14="http://schemas.microsoft.com/office/powerpoint/2010/main" val="293145715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631</Words>
  <Application>Microsoft Office PowerPoint</Application>
  <PresentationFormat>와이드스크린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Malgun Gothic Semilight</vt:lpstr>
      <vt:lpstr>Malgun Gothic</vt:lpstr>
      <vt:lpstr>Arial</vt:lpstr>
      <vt:lpstr>Wingdings</vt:lpstr>
      <vt:lpstr>DashVTI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전상진</dc:creator>
  <cp:lastModifiedBy>상진 전</cp:lastModifiedBy>
  <cp:revision>6</cp:revision>
  <dcterms:created xsi:type="dcterms:W3CDTF">2025-05-30T08:49:20Z</dcterms:created>
  <dcterms:modified xsi:type="dcterms:W3CDTF">2025-07-06T14:19:39Z</dcterms:modified>
</cp:coreProperties>
</file>