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61" r:id="rId3"/>
    <p:sldId id="257" r:id="rId4"/>
    <p:sldId id="267" r:id="rId5"/>
    <p:sldId id="258" r:id="rId6"/>
    <p:sldId id="259" r:id="rId7"/>
    <p:sldId id="263" r:id="rId8"/>
    <p:sldId id="260" r:id="rId9"/>
    <p:sldId id="262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9D82B-BBCE-4D31-BFB0-22AC019161DE}" v="78" dt="2025-07-06T14:36:27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0C39D82B-BBCE-4D31-BFB0-22AC019161DE}"/>
    <pc:docChg chg="undo custSel addSld delSld modSld sldOrd">
      <pc:chgData name="상진 전" userId="b279be015be064a7" providerId="LiveId" clId="{0C39D82B-BBCE-4D31-BFB0-22AC019161DE}" dt="2025-07-06T14:36:46.992" v="5160" actId="20577"/>
      <pc:docMkLst>
        <pc:docMk/>
      </pc:docMkLst>
      <pc:sldChg chg="addSp delSp mod">
        <pc:chgData name="상진 전" userId="b279be015be064a7" providerId="LiveId" clId="{0C39D82B-BBCE-4D31-BFB0-22AC019161DE}" dt="2025-07-06T11:26:59.220" v="11" actId="22"/>
        <pc:sldMkLst>
          <pc:docMk/>
          <pc:sldMk cId="1580400359" sldId="256"/>
        </pc:sldMkLst>
        <pc:spChg chg="add del">
          <ac:chgData name="상진 전" userId="b279be015be064a7" providerId="LiveId" clId="{0C39D82B-BBCE-4D31-BFB0-22AC019161DE}" dt="2025-07-06T11:26:59.220" v="11" actId="22"/>
          <ac:spMkLst>
            <pc:docMk/>
            <pc:sldMk cId="1580400359" sldId="256"/>
            <ac:spMk id="3" creationId="{C0058BC3-2307-EBB1-D620-47CA02379691}"/>
          </ac:spMkLst>
        </pc:spChg>
      </pc:sldChg>
      <pc:sldChg chg="addSp delSp modSp new mod">
        <pc:chgData name="상진 전" userId="b279be015be064a7" providerId="LiveId" clId="{0C39D82B-BBCE-4D31-BFB0-22AC019161DE}" dt="2025-07-06T11:44:51.479" v="875" actId="20577"/>
        <pc:sldMkLst>
          <pc:docMk/>
          <pc:sldMk cId="1193928348" sldId="257"/>
        </pc:sldMkLst>
        <pc:spChg chg="del">
          <ac:chgData name="상진 전" userId="b279be015be064a7" providerId="LiveId" clId="{0C39D82B-BBCE-4D31-BFB0-22AC019161DE}" dt="2025-07-06T11:35:23.958" v="352" actId="478"/>
          <ac:spMkLst>
            <pc:docMk/>
            <pc:sldMk cId="1193928348" sldId="257"/>
            <ac:spMk id="2" creationId="{86D06B04-0631-C737-4FD3-622397D2EB12}"/>
          </ac:spMkLst>
        </pc:spChg>
        <pc:spChg chg="del">
          <ac:chgData name="상진 전" userId="b279be015be064a7" providerId="LiveId" clId="{0C39D82B-BBCE-4D31-BFB0-22AC019161DE}" dt="2025-07-06T11:35:23.958" v="352" actId="478"/>
          <ac:spMkLst>
            <pc:docMk/>
            <pc:sldMk cId="1193928348" sldId="257"/>
            <ac:spMk id="3" creationId="{76A84AF9-9372-1447-89A9-EF0C579C633F}"/>
          </ac:spMkLst>
        </pc:spChg>
        <pc:spChg chg="add mod">
          <ac:chgData name="상진 전" userId="b279be015be064a7" providerId="LiveId" clId="{0C39D82B-BBCE-4D31-BFB0-22AC019161DE}" dt="2025-07-06T11:38:27.183" v="357" actId="1076"/>
          <ac:spMkLst>
            <pc:docMk/>
            <pc:sldMk cId="1193928348" sldId="257"/>
            <ac:spMk id="6" creationId="{4AFF028B-3925-550D-7ECF-29DEDF2FCB14}"/>
          </ac:spMkLst>
        </pc:spChg>
        <pc:spChg chg="add mod">
          <ac:chgData name="상진 전" userId="b279be015be064a7" providerId="LiveId" clId="{0C39D82B-BBCE-4D31-BFB0-22AC019161DE}" dt="2025-07-06T11:38:34.296" v="360" actId="14100"/>
          <ac:spMkLst>
            <pc:docMk/>
            <pc:sldMk cId="1193928348" sldId="257"/>
            <ac:spMk id="7" creationId="{C066C896-19CE-6CEE-9CDB-89A822A4DEC3}"/>
          </ac:spMkLst>
        </pc:spChg>
        <pc:spChg chg="add mod">
          <ac:chgData name="상진 전" userId="b279be015be064a7" providerId="LiveId" clId="{0C39D82B-BBCE-4D31-BFB0-22AC019161DE}" dt="2025-07-06T11:38:43.598" v="363" actId="14100"/>
          <ac:spMkLst>
            <pc:docMk/>
            <pc:sldMk cId="1193928348" sldId="257"/>
            <ac:spMk id="8" creationId="{5ED3AD11-5228-64D7-3137-3F19039A9366}"/>
          </ac:spMkLst>
        </pc:spChg>
        <pc:spChg chg="add mod">
          <ac:chgData name="상진 전" userId="b279be015be064a7" providerId="LiveId" clId="{0C39D82B-BBCE-4D31-BFB0-22AC019161DE}" dt="2025-07-06T11:43:03.754" v="621" actId="1076"/>
          <ac:spMkLst>
            <pc:docMk/>
            <pc:sldMk cId="1193928348" sldId="257"/>
            <ac:spMk id="10" creationId="{E88AEE08-6A8D-FFAD-93E9-359EDD6D2D90}"/>
          </ac:spMkLst>
        </pc:spChg>
        <pc:spChg chg="add mod">
          <ac:chgData name="상진 전" userId="b279be015be064a7" providerId="LiveId" clId="{0C39D82B-BBCE-4D31-BFB0-22AC019161DE}" dt="2025-07-06T11:41:39.886" v="618" actId="20577"/>
          <ac:spMkLst>
            <pc:docMk/>
            <pc:sldMk cId="1193928348" sldId="257"/>
            <ac:spMk id="11" creationId="{D2B6E267-A1BC-7EF1-6A30-F8C3BDDE1715}"/>
          </ac:spMkLst>
        </pc:spChg>
        <pc:spChg chg="add mod">
          <ac:chgData name="상진 전" userId="b279be015be064a7" providerId="LiveId" clId="{0C39D82B-BBCE-4D31-BFB0-22AC019161DE}" dt="2025-07-06T11:43:35.155" v="635" actId="14100"/>
          <ac:spMkLst>
            <pc:docMk/>
            <pc:sldMk cId="1193928348" sldId="257"/>
            <ac:spMk id="15" creationId="{6993DBC0-5235-A6F1-1D75-9B4B8283ED45}"/>
          </ac:spMkLst>
        </pc:spChg>
        <pc:spChg chg="add mod">
          <ac:chgData name="상진 전" userId="b279be015be064a7" providerId="LiveId" clId="{0C39D82B-BBCE-4D31-BFB0-22AC019161DE}" dt="2025-07-06T11:43:32.784" v="634" actId="14100"/>
          <ac:spMkLst>
            <pc:docMk/>
            <pc:sldMk cId="1193928348" sldId="257"/>
            <ac:spMk id="16" creationId="{DDA119E0-FC5D-E013-AA2D-5159291868B4}"/>
          </ac:spMkLst>
        </pc:spChg>
        <pc:spChg chg="add mod">
          <ac:chgData name="상진 전" userId="b279be015be064a7" providerId="LiveId" clId="{0C39D82B-BBCE-4D31-BFB0-22AC019161DE}" dt="2025-07-06T11:44:51.479" v="875" actId="20577"/>
          <ac:spMkLst>
            <pc:docMk/>
            <pc:sldMk cId="1193928348" sldId="257"/>
            <ac:spMk id="24" creationId="{CC2A8F1F-F647-60AD-21E7-5C7B088CEB7C}"/>
          </ac:spMkLst>
        </pc:spChg>
        <pc:picChg chg="add mod">
          <ac:chgData name="상진 전" userId="b279be015be064a7" providerId="LiveId" clId="{0C39D82B-BBCE-4D31-BFB0-22AC019161DE}" dt="2025-07-06T11:35:29.418" v="355" actId="1076"/>
          <ac:picMkLst>
            <pc:docMk/>
            <pc:sldMk cId="1193928348" sldId="257"/>
            <ac:picMk id="5" creationId="{5666154D-BBB9-1D40-905F-0AF3D5BD2EBA}"/>
          </ac:picMkLst>
        </pc:picChg>
        <pc:picChg chg="add mod">
          <ac:chgData name="상진 전" userId="b279be015be064a7" providerId="LiveId" clId="{0C39D82B-BBCE-4D31-BFB0-22AC019161DE}" dt="2025-07-06T11:43:07.325" v="623" actId="1076"/>
          <ac:picMkLst>
            <pc:docMk/>
            <pc:sldMk cId="1193928348" sldId="257"/>
            <ac:picMk id="13" creationId="{C5BE5594-4935-BCC3-7AD7-659FD53126DA}"/>
          </ac:picMkLst>
        </pc:picChg>
        <pc:cxnChg chg="add mod">
          <ac:chgData name="상진 전" userId="b279be015be064a7" providerId="LiveId" clId="{0C39D82B-BBCE-4D31-BFB0-22AC019161DE}" dt="2025-07-06T11:43:06.021" v="622" actId="14100"/>
          <ac:cxnSpMkLst>
            <pc:docMk/>
            <pc:sldMk cId="1193928348" sldId="257"/>
            <ac:cxnSpMk id="9" creationId="{C9DF6F5E-7EF2-A1C3-5285-21073ABBD2E9}"/>
          </ac:cxnSpMkLst>
        </pc:cxnChg>
        <pc:cxnChg chg="add mod">
          <ac:chgData name="상진 전" userId="b279be015be064a7" providerId="LiveId" clId="{0C39D82B-BBCE-4D31-BFB0-22AC019161DE}" dt="2025-07-06T11:43:35.155" v="635" actId="14100"/>
          <ac:cxnSpMkLst>
            <pc:docMk/>
            <pc:sldMk cId="1193928348" sldId="257"/>
            <ac:cxnSpMk id="17" creationId="{D1EF9376-2128-B3B2-4783-56B8236E15BD}"/>
          </ac:cxnSpMkLst>
        </pc:cxnChg>
        <pc:cxnChg chg="add mod">
          <ac:chgData name="상진 전" userId="b279be015be064a7" providerId="LiveId" clId="{0C39D82B-BBCE-4D31-BFB0-22AC019161DE}" dt="2025-07-06T11:43:37.410" v="636" actId="14100"/>
          <ac:cxnSpMkLst>
            <pc:docMk/>
            <pc:sldMk cId="1193928348" sldId="257"/>
            <ac:cxnSpMk id="20" creationId="{CA276EB8-3B0A-D882-E1F3-45F62FEC7322}"/>
          </ac:cxnSpMkLst>
        </pc:cxnChg>
        <pc:cxnChg chg="add mod">
          <ac:chgData name="상진 전" userId="b279be015be064a7" providerId="LiveId" clId="{0C39D82B-BBCE-4D31-BFB0-22AC019161DE}" dt="2025-07-06T11:43:39.690" v="637"/>
          <ac:cxnSpMkLst>
            <pc:docMk/>
            <pc:sldMk cId="1193928348" sldId="257"/>
            <ac:cxnSpMk id="23" creationId="{EECF2EB9-FD2F-FDDF-3DAF-E1D0120FA225}"/>
          </ac:cxnSpMkLst>
        </pc:cxnChg>
      </pc:sldChg>
      <pc:sldChg chg="del">
        <pc:chgData name="상진 전" userId="b279be015be064a7" providerId="LiveId" clId="{0C39D82B-BBCE-4D31-BFB0-22AC019161DE}" dt="2025-07-06T11:26:55.510" v="7" actId="47"/>
        <pc:sldMkLst>
          <pc:docMk/>
          <pc:sldMk cId="3828415265" sldId="257"/>
        </pc:sldMkLst>
      </pc:sldChg>
      <pc:sldChg chg="addSp delSp modSp new mod">
        <pc:chgData name="상진 전" userId="b279be015be064a7" providerId="LiveId" clId="{0C39D82B-BBCE-4D31-BFB0-22AC019161DE}" dt="2025-07-06T11:52:33.878" v="1163" actId="20577"/>
        <pc:sldMkLst>
          <pc:docMk/>
          <pc:sldMk cId="1558435740" sldId="258"/>
        </pc:sldMkLst>
        <pc:spChg chg="del">
          <ac:chgData name="상진 전" userId="b279be015be064a7" providerId="LiveId" clId="{0C39D82B-BBCE-4D31-BFB0-22AC019161DE}" dt="2025-07-06T11:45:54.030" v="876" actId="478"/>
          <ac:spMkLst>
            <pc:docMk/>
            <pc:sldMk cId="1558435740" sldId="258"/>
            <ac:spMk id="2" creationId="{AA12D868-FDF2-9953-7DF6-10A3F2DBFE23}"/>
          </ac:spMkLst>
        </pc:spChg>
        <pc:spChg chg="del">
          <ac:chgData name="상진 전" userId="b279be015be064a7" providerId="LiveId" clId="{0C39D82B-BBCE-4D31-BFB0-22AC019161DE}" dt="2025-07-06T11:45:54.030" v="876" actId="478"/>
          <ac:spMkLst>
            <pc:docMk/>
            <pc:sldMk cId="1558435740" sldId="258"/>
            <ac:spMk id="3" creationId="{91C8B62D-A0AE-ADBA-32E1-0D0A7F333F67}"/>
          </ac:spMkLst>
        </pc:spChg>
        <pc:spChg chg="add mod">
          <ac:chgData name="상진 전" userId="b279be015be064a7" providerId="LiveId" clId="{0C39D82B-BBCE-4D31-BFB0-22AC019161DE}" dt="2025-07-06T11:48:36.653" v="924" actId="20577"/>
          <ac:spMkLst>
            <pc:docMk/>
            <pc:sldMk cId="1558435740" sldId="258"/>
            <ac:spMk id="10" creationId="{1D43E647-0197-17C0-A117-B99F91A7A642}"/>
          </ac:spMkLst>
        </pc:spChg>
        <pc:spChg chg="add mod">
          <ac:chgData name="상진 전" userId="b279be015be064a7" providerId="LiveId" clId="{0C39D82B-BBCE-4D31-BFB0-22AC019161DE}" dt="2025-07-06T11:49:15.370" v="933" actId="14100"/>
          <ac:spMkLst>
            <pc:docMk/>
            <pc:sldMk cId="1558435740" sldId="258"/>
            <ac:spMk id="15" creationId="{5F424144-0530-A65A-8A76-BF7F390ECE72}"/>
          </ac:spMkLst>
        </pc:spChg>
        <pc:spChg chg="add mod">
          <ac:chgData name="상진 전" userId="b279be015be064a7" providerId="LiveId" clId="{0C39D82B-BBCE-4D31-BFB0-22AC019161DE}" dt="2025-07-06T11:49:29.391" v="936" actId="14100"/>
          <ac:spMkLst>
            <pc:docMk/>
            <pc:sldMk cId="1558435740" sldId="258"/>
            <ac:spMk id="16" creationId="{F8D6B37B-C210-B472-AD90-AEA5FF9DC287}"/>
          </ac:spMkLst>
        </pc:spChg>
        <pc:spChg chg="add mod">
          <ac:chgData name="상진 전" userId="b279be015be064a7" providerId="LiveId" clId="{0C39D82B-BBCE-4D31-BFB0-22AC019161DE}" dt="2025-07-06T11:49:49.778" v="939" actId="14100"/>
          <ac:spMkLst>
            <pc:docMk/>
            <pc:sldMk cId="1558435740" sldId="258"/>
            <ac:spMk id="17" creationId="{85F364EC-BF0F-081B-14D2-CA35B388F2F2}"/>
          </ac:spMkLst>
        </pc:spChg>
        <pc:spChg chg="add mod">
          <ac:chgData name="상진 전" userId="b279be015be064a7" providerId="LiveId" clId="{0C39D82B-BBCE-4D31-BFB0-22AC019161DE}" dt="2025-07-06T11:52:33.878" v="1163" actId="20577"/>
          <ac:spMkLst>
            <pc:docMk/>
            <pc:sldMk cId="1558435740" sldId="258"/>
            <ac:spMk id="29" creationId="{C5B6CA93-07CD-A45A-BBDB-9088B6C196BF}"/>
          </ac:spMkLst>
        </pc:spChg>
        <pc:picChg chg="add del mod">
          <ac:chgData name="상진 전" userId="b279be015be064a7" providerId="LiveId" clId="{0C39D82B-BBCE-4D31-BFB0-22AC019161DE}" dt="2025-07-06T11:45:57.152" v="880" actId="22"/>
          <ac:picMkLst>
            <pc:docMk/>
            <pc:sldMk cId="1558435740" sldId="258"/>
            <ac:picMk id="5" creationId="{258AA0D0-EBE3-0772-7CF8-7B75B978601A}"/>
          </ac:picMkLst>
        </pc:picChg>
        <pc:picChg chg="add del mod">
          <ac:chgData name="상진 전" userId="b279be015be064a7" providerId="LiveId" clId="{0C39D82B-BBCE-4D31-BFB0-22AC019161DE}" dt="2025-07-06T11:48:47.453" v="925" actId="478"/>
          <ac:picMkLst>
            <pc:docMk/>
            <pc:sldMk cId="1558435740" sldId="258"/>
            <ac:picMk id="7" creationId="{10064E0C-AFA0-3858-6A8C-C5986309D647}"/>
          </ac:picMkLst>
        </pc:picChg>
        <pc:picChg chg="add mod">
          <ac:chgData name="상진 전" userId="b279be015be064a7" providerId="LiveId" clId="{0C39D82B-BBCE-4D31-BFB0-22AC019161DE}" dt="2025-07-06T11:46:58.473" v="889" actId="1076"/>
          <ac:picMkLst>
            <pc:docMk/>
            <pc:sldMk cId="1558435740" sldId="258"/>
            <ac:picMk id="9" creationId="{9E9FA20D-948A-D9C4-3577-2C5704538BB9}"/>
          </ac:picMkLst>
        </pc:picChg>
        <pc:picChg chg="add del mod">
          <ac:chgData name="상진 전" userId="b279be015be064a7" providerId="LiveId" clId="{0C39D82B-BBCE-4D31-BFB0-22AC019161DE}" dt="2025-07-06T11:48:55.104" v="928" actId="21"/>
          <ac:picMkLst>
            <pc:docMk/>
            <pc:sldMk cId="1558435740" sldId="258"/>
            <ac:picMk id="12" creationId="{7F998CFD-9A4F-D69A-8B42-9BC276AA1363}"/>
          </ac:picMkLst>
        </pc:picChg>
        <pc:picChg chg="add mod">
          <ac:chgData name="상진 전" userId="b279be015be064a7" providerId="LiveId" clId="{0C39D82B-BBCE-4D31-BFB0-22AC019161DE}" dt="2025-07-06T11:49:05.351" v="930" actId="1076"/>
          <ac:picMkLst>
            <pc:docMk/>
            <pc:sldMk cId="1558435740" sldId="258"/>
            <ac:picMk id="14" creationId="{6857B66A-FC4F-4662-4D81-EDA306155283}"/>
          </ac:picMkLst>
        </pc:picChg>
        <pc:picChg chg="add mod">
          <ac:chgData name="상진 전" userId="b279be015be064a7" providerId="LiveId" clId="{0C39D82B-BBCE-4D31-BFB0-22AC019161DE}" dt="2025-07-06T11:51:00.915" v="952" actId="1076"/>
          <ac:picMkLst>
            <pc:docMk/>
            <pc:sldMk cId="1558435740" sldId="258"/>
            <ac:picMk id="28" creationId="{825F3815-731C-AC27-E52E-1A5FD2EBCB0C}"/>
          </ac:picMkLst>
        </pc:picChg>
        <pc:cxnChg chg="add mod">
          <ac:chgData name="상진 전" userId="b279be015be064a7" providerId="LiveId" clId="{0C39D82B-BBCE-4D31-BFB0-22AC019161DE}" dt="2025-07-06T11:49:59.238" v="942" actId="14100"/>
          <ac:cxnSpMkLst>
            <pc:docMk/>
            <pc:sldMk cId="1558435740" sldId="258"/>
            <ac:cxnSpMk id="18" creationId="{D9EF1E0D-868E-4823-E74C-EC78342FEF4D}"/>
          </ac:cxnSpMkLst>
        </pc:cxnChg>
        <pc:cxnChg chg="add mod">
          <ac:chgData name="상진 전" userId="b279be015be064a7" providerId="LiveId" clId="{0C39D82B-BBCE-4D31-BFB0-22AC019161DE}" dt="2025-07-06T11:50:04.607" v="945" actId="14100"/>
          <ac:cxnSpMkLst>
            <pc:docMk/>
            <pc:sldMk cId="1558435740" sldId="258"/>
            <ac:cxnSpMk id="21" creationId="{7A92A315-F15C-7800-C78F-A528E3EF5421}"/>
          </ac:cxnSpMkLst>
        </pc:cxnChg>
        <pc:cxnChg chg="add mod">
          <ac:chgData name="상진 전" userId="b279be015be064a7" providerId="LiveId" clId="{0C39D82B-BBCE-4D31-BFB0-22AC019161DE}" dt="2025-07-06T11:50:12.327" v="949" actId="14100"/>
          <ac:cxnSpMkLst>
            <pc:docMk/>
            <pc:sldMk cId="1558435740" sldId="258"/>
            <ac:cxnSpMk id="24" creationId="{D8641FAB-5883-72FF-DDB1-0FE3961C000F}"/>
          </ac:cxnSpMkLst>
        </pc:cxnChg>
      </pc:sldChg>
      <pc:sldChg chg="del">
        <pc:chgData name="상진 전" userId="b279be015be064a7" providerId="LiveId" clId="{0C39D82B-BBCE-4D31-BFB0-22AC019161DE}" dt="2025-07-06T11:26:55.885" v="8" actId="47"/>
        <pc:sldMkLst>
          <pc:docMk/>
          <pc:sldMk cId="1530785828" sldId="259"/>
        </pc:sldMkLst>
      </pc:sldChg>
      <pc:sldChg chg="addSp delSp modSp new mod">
        <pc:chgData name="상진 전" userId="b279be015be064a7" providerId="LiveId" clId="{0C39D82B-BBCE-4D31-BFB0-22AC019161DE}" dt="2025-07-06T12:00:26.090" v="2162" actId="14100"/>
        <pc:sldMkLst>
          <pc:docMk/>
          <pc:sldMk cId="2818418176" sldId="259"/>
        </pc:sldMkLst>
        <pc:spChg chg="del">
          <ac:chgData name="상진 전" userId="b279be015be064a7" providerId="LiveId" clId="{0C39D82B-BBCE-4D31-BFB0-22AC019161DE}" dt="2025-07-06T11:52:46.085" v="1167" actId="478"/>
          <ac:spMkLst>
            <pc:docMk/>
            <pc:sldMk cId="2818418176" sldId="259"/>
            <ac:spMk id="2" creationId="{0D63B2EB-A408-60BB-592C-82BFD21CB84C}"/>
          </ac:spMkLst>
        </pc:spChg>
        <pc:spChg chg="del">
          <ac:chgData name="상진 전" userId="b279be015be064a7" providerId="LiveId" clId="{0C39D82B-BBCE-4D31-BFB0-22AC019161DE}" dt="2025-07-06T11:52:46.085" v="1167" actId="478"/>
          <ac:spMkLst>
            <pc:docMk/>
            <pc:sldMk cId="2818418176" sldId="259"/>
            <ac:spMk id="3" creationId="{14834D7F-8BDE-4160-4735-42B24C45BB73}"/>
          </ac:spMkLst>
        </pc:spChg>
        <pc:spChg chg="add mod">
          <ac:chgData name="상진 전" userId="b279be015be064a7" providerId="LiveId" clId="{0C39D82B-BBCE-4D31-BFB0-22AC019161DE}" dt="2025-07-06T11:52:43.707" v="1166" actId="1076"/>
          <ac:spMkLst>
            <pc:docMk/>
            <pc:sldMk cId="2818418176" sldId="259"/>
            <ac:spMk id="5" creationId="{7F5ED467-0A2E-8AFA-8C7F-40E1F48E3856}"/>
          </ac:spMkLst>
        </pc:spChg>
        <pc:spChg chg="add mod">
          <ac:chgData name="상진 전" userId="b279be015be064a7" providerId="LiveId" clId="{0C39D82B-BBCE-4D31-BFB0-22AC019161DE}" dt="2025-07-06T11:57:34.681" v="1665" actId="14100"/>
          <ac:spMkLst>
            <pc:docMk/>
            <pc:sldMk cId="2818418176" sldId="259"/>
            <ac:spMk id="14" creationId="{485F7767-F0B0-B315-CEE4-3E9A90B9F4E0}"/>
          </ac:spMkLst>
        </pc:spChg>
        <pc:spChg chg="add mod">
          <ac:chgData name="상진 전" userId="b279be015be064a7" providerId="LiveId" clId="{0C39D82B-BBCE-4D31-BFB0-22AC019161DE}" dt="2025-07-06T11:58:48.838" v="1894" actId="20577"/>
          <ac:spMkLst>
            <pc:docMk/>
            <pc:sldMk cId="2818418176" sldId="259"/>
            <ac:spMk id="18" creationId="{069254D7-A5CF-2602-0C1C-C7C1A6462E7B}"/>
          </ac:spMkLst>
        </pc:spChg>
        <pc:spChg chg="add mod">
          <ac:chgData name="상진 전" userId="b279be015be064a7" providerId="LiveId" clId="{0C39D82B-BBCE-4D31-BFB0-22AC019161DE}" dt="2025-07-06T11:59:00.185" v="1897" actId="14100"/>
          <ac:spMkLst>
            <pc:docMk/>
            <pc:sldMk cId="2818418176" sldId="259"/>
            <ac:spMk id="19" creationId="{A36FE981-E102-E726-34C8-94390DEE5C9F}"/>
          </ac:spMkLst>
        </pc:spChg>
        <pc:spChg chg="add mod">
          <ac:chgData name="상진 전" userId="b279be015be064a7" providerId="LiveId" clId="{0C39D82B-BBCE-4D31-BFB0-22AC019161DE}" dt="2025-07-06T12:00:26.090" v="2162" actId="14100"/>
          <ac:spMkLst>
            <pc:docMk/>
            <pc:sldMk cId="2818418176" sldId="259"/>
            <ac:spMk id="22" creationId="{38BA2D12-CD86-4BBF-B59A-E54189852C63}"/>
          </ac:spMkLst>
        </pc:spChg>
        <pc:picChg chg="add del mod">
          <ac:chgData name="상진 전" userId="b279be015be064a7" providerId="LiveId" clId="{0C39D82B-BBCE-4D31-BFB0-22AC019161DE}" dt="2025-07-06T11:56:49.792" v="1653" actId="21"/>
          <ac:picMkLst>
            <pc:docMk/>
            <pc:sldMk cId="2818418176" sldId="259"/>
            <ac:picMk id="7" creationId="{E47E4316-B004-EE0E-F4FC-1D510A9BA532}"/>
          </ac:picMkLst>
        </pc:picChg>
        <pc:picChg chg="add mod">
          <ac:chgData name="상진 전" userId="b279be015be064a7" providerId="LiveId" clId="{0C39D82B-BBCE-4D31-BFB0-22AC019161DE}" dt="2025-07-06T11:57:01.101" v="1655" actId="1076"/>
          <ac:picMkLst>
            <pc:docMk/>
            <pc:sldMk cId="2818418176" sldId="259"/>
            <ac:picMk id="9" creationId="{C828E896-70A6-5B85-76D0-54421CFEBEC4}"/>
          </ac:picMkLst>
        </pc:picChg>
        <pc:picChg chg="add mod">
          <ac:chgData name="상진 전" userId="b279be015be064a7" providerId="LiveId" clId="{0C39D82B-BBCE-4D31-BFB0-22AC019161DE}" dt="2025-07-06T11:57:07.544" v="1657" actId="1076"/>
          <ac:picMkLst>
            <pc:docMk/>
            <pc:sldMk cId="2818418176" sldId="259"/>
            <ac:picMk id="11" creationId="{55EBCAB5-A74A-45CC-5EF8-C99D7A672DBE}"/>
          </ac:picMkLst>
        </pc:picChg>
        <pc:picChg chg="add mod">
          <ac:chgData name="상진 전" userId="b279be015be064a7" providerId="LiveId" clId="{0C39D82B-BBCE-4D31-BFB0-22AC019161DE}" dt="2025-07-06T11:57:23.770" v="1662" actId="14100"/>
          <ac:picMkLst>
            <pc:docMk/>
            <pc:sldMk cId="2818418176" sldId="259"/>
            <ac:picMk id="13" creationId="{EE74FC71-2440-5E4A-11E5-BB6777B5B09B}"/>
          </ac:picMkLst>
        </pc:picChg>
        <pc:cxnChg chg="add mod">
          <ac:chgData name="상진 전" userId="b279be015be064a7" providerId="LiveId" clId="{0C39D82B-BBCE-4D31-BFB0-22AC019161DE}" dt="2025-07-06T11:57:43.287" v="1668" actId="14100"/>
          <ac:cxnSpMkLst>
            <pc:docMk/>
            <pc:sldMk cId="2818418176" sldId="259"/>
            <ac:cxnSpMk id="15" creationId="{41CA6498-59D8-CE29-74FF-EA2B63C13006}"/>
          </ac:cxnSpMkLst>
        </pc:cxnChg>
        <pc:cxnChg chg="add mod">
          <ac:chgData name="상진 전" userId="b279be015be064a7" providerId="LiveId" clId="{0C39D82B-BBCE-4D31-BFB0-22AC019161DE}" dt="2025-07-06T11:59:07.711" v="1900" actId="14100"/>
          <ac:cxnSpMkLst>
            <pc:docMk/>
            <pc:sldMk cId="2818418176" sldId="259"/>
            <ac:cxnSpMk id="20" creationId="{E8A7D1D9-9685-2C04-74A8-3A44DEC72506}"/>
          </ac:cxnSpMkLst>
        </pc:cxnChg>
      </pc:sldChg>
      <pc:sldChg chg="addSp delSp modSp new mod ord">
        <pc:chgData name="상진 전" userId="b279be015be064a7" providerId="LiveId" clId="{0C39D82B-BBCE-4D31-BFB0-22AC019161DE}" dt="2025-07-06T12:23:30.681" v="2432"/>
        <pc:sldMkLst>
          <pc:docMk/>
          <pc:sldMk cId="3133966840" sldId="260"/>
        </pc:sldMkLst>
        <pc:spChg chg="del">
          <ac:chgData name="상진 전" userId="b279be015be064a7" providerId="LiveId" clId="{0C39D82B-BBCE-4D31-BFB0-22AC019161DE}" dt="2025-07-06T11:54:04.469" v="1174" actId="478"/>
          <ac:spMkLst>
            <pc:docMk/>
            <pc:sldMk cId="3133966840" sldId="260"/>
            <ac:spMk id="2" creationId="{4FCE9E58-9682-4BFC-4082-DACC26704E81}"/>
          </ac:spMkLst>
        </pc:spChg>
        <pc:spChg chg="del">
          <ac:chgData name="상진 전" userId="b279be015be064a7" providerId="LiveId" clId="{0C39D82B-BBCE-4D31-BFB0-22AC019161DE}" dt="2025-07-06T11:54:04.469" v="1174" actId="478"/>
          <ac:spMkLst>
            <pc:docMk/>
            <pc:sldMk cId="3133966840" sldId="260"/>
            <ac:spMk id="3" creationId="{1BB33355-195F-025B-86CE-6FC3D2F37CB2}"/>
          </ac:spMkLst>
        </pc:spChg>
        <pc:spChg chg="add del">
          <ac:chgData name="상진 전" userId="b279be015be064a7" providerId="LiveId" clId="{0C39D82B-BBCE-4D31-BFB0-22AC019161DE}" dt="2025-07-06T11:54:01.786" v="1173" actId="22"/>
          <ac:spMkLst>
            <pc:docMk/>
            <pc:sldMk cId="3133966840" sldId="260"/>
            <ac:spMk id="5" creationId="{66BA73BE-DC96-6AA9-0CA9-A1B488785BDA}"/>
          </ac:spMkLst>
        </pc:spChg>
        <pc:spChg chg="add mod">
          <ac:chgData name="상진 전" userId="b279be015be064a7" providerId="LiveId" clId="{0C39D82B-BBCE-4D31-BFB0-22AC019161DE}" dt="2025-07-06T11:54:13.938" v="1177" actId="1076"/>
          <ac:spMkLst>
            <pc:docMk/>
            <pc:sldMk cId="3133966840" sldId="260"/>
            <ac:spMk id="8" creationId="{ED0E52B9-F534-EC71-0811-2014DF7ADA38}"/>
          </ac:spMkLst>
        </pc:spChg>
        <pc:spChg chg="add mod">
          <ac:chgData name="상진 전" userId="b279be015be064a7" providerId="LiveId" clId="{0C39D82B-BBCE-4D31-BFB0-22AC019161DE}" dt="2025-07-06T11:54:24.480" v="1180" actId="14100"/>
          <ac:spMkLst>
            <pc:docMk/>
            <pc:sldMk cId="3133966840" sldId="260"/>
            <ac:spMk id="9" creationId="{79357A5B-5142-A957-3893-C67D316DA838}"/>
          </ac:spMkLst>
        </pc:spChg>
        <pc:spChg chg="add mod">
          <ac:chgData name="상진 전" userId="b279be015be064a7" providerId="LiveId" clId="{0C39D82B-BBCE-4D31-BFB0-22AC019161DE}" dt="2025-07-06T11:54:45.713" v="1188" actId="14100"/>
          <ac:spMkLst>
            <pc:docMk/>
            <pc:sldMk cId="3133966840" sldId="260"/>
            <ac:spMk id="13" creationId="{F738A389-F226-ACA9-98D1-0E7B7C389FD5}"/>
          </ac:spMkLst>
        </pc:spChg>
        <pc:spChg chg="add mod">
          <ac:chgData name="상진 전" userId="b279be015be064a7" providerId="LiveId" clId="{0C39D82B-BBCE-4D31-BFB0-22AC019161DE}" dt="2025-07-06T11:56:38.493" v="1652" actId="20577"/>
          <ac:spMkLst>
            <pc:docMk/>
            <pc:sldMk cId="3133966840" sldId="260"/>
            <ac:spMk id="15" creationId="{AF93E00B-0E74-40D4-01BE-CD15CA1C4273}"/>
          </ac:spMkLst>
        </pc:spChg>
        <pc:picChg chg="add mod">
          <ac:chgData name="상진 전" userId="b279be015be064a7" providerId="LiveId" clId="{0C39D82B-BBCE-4D31-BFB0-22AC019161DE}" dt="2025-07-06T11:54:06.256" v="1175"/>
          <ac:picMkLst>
            <pc:docMk/>
            <pc:sldMk cId="3133966840" sldId="260"/>
            <ac:picMk id="6" creationId="{71BC2814-49E6-5922-5E1B-5892C65063F9}"/>
          </ac:picMkLst>
        </pc:picChg>
        <pc:picChg chg="add mod">
          <ac:chgData name="상진 전" userId="b279be015be064a7" providerId="LiveId" clId="{0C39D82B-BBCE-4D31-BFB0-22AC019161DE}" dt="2025-07-06T11:54:37.927" v="1186" actId="571"/>
          <ac:picMkLst>
            <pc:docMk/>
            <pc:sldMk cId="3133966840" sldId="260"/>
            <ac:picMk id="14" creationId="{8C6ECFDB-D46B-00B8-414A-FFA535BFECE4}"/>
          </ac:picMkLst>
        </pc:picChg>
        <pc:cxnChg chg="add mod">
          <ac:chgData name="상진 전" userId="b279be015be064a7" providerId="LiveId" clId="{0C39D82B-BBCE-4D31-BFB0-22AC019161DE}" dt="2025-07-06T11:54:30.712" v="1183" actId="14100"/>
          <ac:cxnSpMkLst>
            <pc:docMk/>
            <pc:sldMk cId="3133966840" sldId="260"/>
            <ac:cxnSpMk id="10" creationId="{45A4C8FF-547A-A144-353A-32073685E8C1}"/>
          </ac:cxnSpMkLst>
        </pc:cxnChg>
      </pc:sldChg>
      <pc:sldChg chg="del">
        <pc:chgData name="상진 전" userId="b279be015be064a7" providerId="LiveId" clId="{0C39D82B-BBCE-4D31-BFB0-22AC019161DE}" dt="2025-07-06T11:26:56.343" v="9" actId="47"/>
        <pc:sldMkLst>
          <pc:docMk/>
          <pc:sldMk cId="4266773211" sldId="260"/>
        </pc:sldMkLst>
      </pc:sldChg>
      <pc:sldChg chg="delSp del mod">
        <pc:chgData name="상진 전" userId="b279be015be064a7" providerId="LiveId" clId="{0C39D82B-BBCE-4D31-BFB0-22AC019161DE}" dt="2025-07-06T11:26:53.201" v="1" actId="47"/>
        <pc:sldMkLst>
          <pc:docMk/>
          <pc:sldMk cId="1460768772" sldId="261"/>
        </pc:sldMkLst>
        <pc:spChg chg="del">
          <ac:chgData name="상진 전" userId="b279be015be064a7" providerId="LiveId" clId="{0C39D82B-BBCE-4D31-BFB0-22AC019161DE}" dt="2025-07-06T11:26:52.296" v="0" actId="478"/>
          <ac:spMkLst>
            <pc:docMk/>
            <pc:sldMk cId="1460768772" sldId="261"/>
            <ac:spMk id="4" creationId="{5D9C82B9-A658-B182-0F45-76A46ED08CAF}"/>
          </ac:spMkLst>
        </pc:spChg>
      </pc:sldChg>
      <pc:sldChg chg="addSp delSp modSp new mod ord">
        <pc:chgData name="상진 전" userId="b279be015be064a7" providerId="LiveId" clId="{0C39D82B-BBCE-4D31-BFB0-22AC019161DE}" dt="2025-07-06T11:51:09.101" v="954" actId="20577"/>
        <pc:sldMkLst>
          <pc:docMk/>
          <pc:sldMk cId="2267663764" sldId="261"/>
        </pc:sldMkLst>
        <pc:spChg chg="del">
          <ac:chgData name="상진 전" userId="b279be015be064a7" providerId="LiveId" clId="{0C39D82B-BBCE-4D31-BFB0-22AC019161DE}" dt="2025-07-06T11:27:03.862" v="17" actId="478"/>
          <ac:spMkLst>
            <pc:docMk/>
            <pc:sldMk cId="2267663764" sldId="261"/>
            <ac:spMk id="2" creationId="{B34D1F27-3CE7-9427-0EDA-ADE992E21630}"/>
          </ac:spMkLst>
        </pc:spChg>
        <pc:spChg chg="del">
          <ac:chgData name="상진 전" userId="b279be015be064a7" providerId="LiveId" clId="{0C39D82B-BBCE-4D31-BFB0-22AC019161DE}" dt="2025-07-06T11:27:03.862" v="17" actId="478"/>
          <ac:spMkLst>
            <pc:docMk/>
            <pc:sldMk cId="2267663764" sldId="261"/>
            <ac:spMk id="3" creationId="{76C5D2CA-F7F4-5989-DF83-96A079EAD4B3}"/>
          </ac:spMkLst>
        </pc:spChg>
        <pc:spChg chg="add mod">
          <ac:chgData name="상진 전" userId="b279be015be064a7" providerId="LiveId" clId="{0C39D82B-BBCE-4D31-BFB0-22AC019161DE}" dt="2025-07-06T11:41:29.055" v="603" actId="20577"/>
          <ac:spMkLst>
            <pc:docMk/>
            <pc:sldMk cId="2267663764" sldId="261"/>
            <ac:spMk id="4" creationId="{A0E4797E-BA77-B47E-6D02-A38B7E54D4EB}"/>
          </ac:spMkLst>
        </pc:spChg>
        <pc:spChg chg="add mod">
          <ac:chgData name="상진 전" userId="b279be015be064a7" providerId="LiveId" clId="{0C39D82B-BBCE-4D31-BFB0-22AC019161DE}" dt="2025-07-06T11:30:54.758" v="55" actId="14100"/>
          <ac:spMkLst>
            <pc:docMk/>
            <pc:sldMk cId="2267663764" sldId="261"/>
            <ac:spMk id="9" creationId="{61AA32E7-7630-4C04-16F6-21357F6AC6AE}"/>
          </ac:spMkLst>
        </pc:spChg>
        <pc:spChg chg="add mod">
          <ac:chgData name="상진 전" userId="b279be015be064a7" providerId="LiveId" clId="{0C39D82B-BBCE-4D31-BFB0-22AC019161DE}" dt="2025-07-06T11:31:05.665" v="60" actId="14100"/>
          <ac:spMkLst>
            <pc:docMk/>
            <pc:sldMk cId="2267663764" sldId="261"/>
            <ac:spMk id="10" creationId="{5EE2505A-611B-DD02-F99F-D9D94B8F5697}"/>
          </ac:spMkLst>
        </pc:spChg>
        <pc:spChg chg="add mod">
          <ac:chgData name="상진 전" userId="b279be015be064a7" providerId="LiveId" clId="{0C39D82B-BBCE-4D31-BFB0-22AC019161DE}" dt="2025-07-06T11:31:16.244" v="63" actId="14100"/>
          <ac:spMkLst>
            <pc:docMk/>
            <pc:sldMk cId="2267663764" sldId="261"/>
            <ac:spMk id="11" creationId="{51D159BF-64CE-2F2C-87BC-156803B226E4}"/>
          </ac:spMkLst>
        </pc:spChg>
        <pc:spChg chg="add mod">
          <ac:chgData name="상진 전" userId="b279be015be064a7" providerId="LiveId" clId="{0C39D82B-BBCE-4D31-BFB0-22AC019161DE}" dt="2025-07-06T11:31:24.652" v="66" actId="14100"/>
          <ac:spMkLst>
            <pc:docMk/>
            <pc:sldMk cId="2267663764" sldId="261"/>
            <ac:spMk id="12" creationId="{77E207B0-69DA-DFD1-BDD6-336A45BB4E40}"/>
          </ac:spMkLst>
        </pc:spChg>
        <pc:spChg chg="add mod">
          <ac:chgData name="상진 전" userId="b279be015be064a7" providerId="LiveId" clId="{0C39D82B-BBCE-4D31-BFB0-22AC019161DE}" dt="2025-07-06T11:51:09.101" v="954" actId="20577"/>
          <ac:spMkLst>
            <pc:docMk/>
            <pc:sldMk cId="2267663764" sldId="261"/>
            <ac:spMk id="21" creationId="{E3EA4E31-3F6C-C08D-340F-DE97CE8F5612}"/>
          </ac:spMkLst>
        </pc:spChg>
        <pc:picChg chg="add mod">
          <ac:chgData name="상진 전" userId="b279be015be064a7" providerId="LiveId" clId="{0C39D82B-BBCE-4D31-BFB0-22AC019161DE}" dt="2025-07-06T11:30:57.833" v="58" actId="1076"/>
          <ac:picMkLst>
            <pc:docMk/>
            <pc:sldMk cId="2267663764" sldId="261"/>
            <ac:picMk id="6" creationId="{4112672F-3E1E-9693-0465-10370C0EAF2A}"/>
          </ac:picMkLst>
        </pc:picChg>
        <pc:picChg chg="add mod">
          <ac:chgData name="상진 전" userId="b279be015be064a7" providerId="LiveId" clId="{0C39D82B-BBCE-4D31-BFB0-22AC019161DE}" dt="2025-07-06T11:30:24.109" v="49" actId="1076"/>
          <ac:picMkLst>
            <pc:docMk/>
            <pc:sldMk cId="2267663764" sldId="261"/>
            <ac:picMk id="8" creationId="{E834F212-74AE-3917-FA51-BEEA52775A17}"/>
          </ac:picMkLst>
        </pc:picChg>
        <pc:cxnChg chg="add mod">
          <ac:chgData name="상진 전" userId="b279be015be064a7" providerId="LiveId" clId="{0C39D82B-BBCE-4D31-BFB0-22AC019161DE}" dt="2025-07-06T11:31:44.085" v="70" actId="1582"/>
          <ac:cxnSpMkLst>
            <pc:docMk/>
            <pc:sldMk cId="2267663764" sldId="261"/>
            <ac:cxnSpMk id="14" creationId="{4A636047-EB32-9F9D-12CA-C0D610B77CBF}"/>
          </ac:cxnSpMkLst>
        </pc:cxnChg>
        <pc:cxnChg chg="add mod">
          <ac:chgData name="상진 전" userId="b279be015be064a7" providerId="LiveId" clId="{0C39D82B-BBCE-4D31-BFB0-22AC019161DE}" dt="2025-07-06T11:31:54.516" v="73" actId="14100"/>
          <ac:cxnSpMkLst>
            <pc:docMk/>
            <pc:sldMk cId="2267663764" sldId="261"/>
            <ac:cxnSpMk id="15" creationId="{DE78DA70-DB63-5B75-1911-699198B40537}"/>
          </ac:cxnSpMkLst>
        </pc:cxnChg>
        <pc:cxnChg chg="add mod">
          <ac:chgData name="상진 전" userId="b279be015be064a7" providerId="LiveId" clId="{0C39D82B-BBCE-4D31-BFB0-22AC019161DE}" dt="2025-07-06T11:32:09.339" v="77" actId="14100"/>
          <ac:cxnSpMkLst>
            <pc:docMk/>
            <pc:sldMk cId="2267663764" sldId="261"/>
            <ac:cxnSpMk id="18" creationId="{D1545E82-A3D0-2D11-FFB6-E4BE605DF557}"/>
          </ac:cxnSpMkLst>
        </pc:cxnChg>
      </pc:sldChg>
      <pc:sldChg chg="addSp delSp modSp new mod">
        <pc:chgData name="상진 전" userId="b279be015be064a7" providerId="LiveId" clId="{0C39D82B-BBCE-4D31-BFB0-22AC019161DE}" dt="2025-07-06T12:02:29.132" v="2414" actId="20577"/>
        <pc:sldMkLst>
          <pc:docMk/>
          <pc:sldMk cId="2127240427" sldId="262"/>
        </pc:sldMkLst>
        <pc:spChg chg="del">
          <ac:chgData name="상진 전" userId="b279be015be064a7" providerId="LiveId" clId="{0C39D82B-BBCE-4D31-BFB0-22AC019161DE}" dt="2025-07-06T12:00:51.364" v="2164" actId="478"/>
          <ac:spMkLst>
            <pc:docMk/>
            <pc:sldMk cId="2127240427" sldId="262"/>
            <ac:spMk id="2" creationId="{83CA8106-03B3-DAE6-E59E-A4A7BC1A9D55}"/>
          </ac:spMkLst>
        </pc:spChg>
        <pc:spChg chg="del">
          <ac:chgData name="상진 전" userId="b279be015be064a7" providerId="LiveId" clId="{0C39D82B-BBCE-4D31-BFB0-22AC019161DE}" dt="2025-07-06T12:00:51.364" v="2164" actId="478"/>
          <ac:spMkLst>
            <pc:docMk/>
            <pc:sldMk cId="2127240427" sldId="262"/>
            <ac:spMk id="3" creationId="{0CBC338B-8753-DD04-9CFB-93072505F3DB}"/>
          </ac:spMkLst>
        </pc:spChg>
        <pc:spChg chg="add mod">
          <ac:chgData name="상진 전" userId="b279be015be064a7" providerId="LiveId" clId="{0C39D82B-BBCE-4D31-BFB0-22AC019161DE}" dt="2025-07-06T12:00:58.383" v="2168"/>
          <ac:spMkLst>
            <pc:docMk/>
            <pc:sldMk cId="2127240427" sldId="262"/>
            <ac:spMk id="6" creationId="{34B30429-CE63-9674-98C0-2654A2EB4E10}"/>
          </ac:spMkLst>
        </pc:spChg>
        <pc:spChg chg="add mod">
          <ac:chgData name="상진 전" userId="b279be015be064a7" providerId="LiveId" clId="{0C39D82B-BBCE-4D31-BFB0-22AC019161DE}" dt="2025-07-06T12:01:16.334" v="2172" actId="14100"/>
          <ac:spMkLst>
            <pc:docMk/>
            <pc:sldMk cId="2127240427" sldId="262"/>
            <ac:spMk id="7" creationId="{95B98C1F-25FA-FA7D-E1EA-D25C474DF75F}"/>
          </ac:spMkLst>
        </pc:spChg>
        <pc:spChg chg="add mod">
          <ac:chgData name="상진 전" userId="b279be015be064a7" providerId="LiveId" clId="{0C39D82B-BBCE-4D31-BFB0-22AC019161DE}" dt="2025-07-06T12:02:29.132" v="2414" actId="20577"/>
          <ac:spMkLst>
            <pc:docMk/>
            <pc:sldMk cId="2127240427" sldId="262"/>
            <ac:spMk id="10" creationId="{D08254AA-20B8-FCE9-6B5B-B0E57D29B0E5}"/>
          </ac:spMkLst>
        </pc:spChg>
        <pc:picChg chg="add mod">
          <ac:chgData name="상진 전" userId="b279be015be064a7" providerId="LiveId" clId="{0C39D82B-BBCE-4D31-BFB0-22AC019161DE}" dt="2025-07-06T12:00:55.174" v="2167" actId="1076"/>
          <ac:picMkLst>
            <pc:docMk/>
            <pc:sldMk cId="2127240427" sldId="262"/>
            <ac:picMk id="5" creationId="{233255FE-C97B-207A-B785-33C0BABDD9B5}"/>
          </ac:picMkLst>
        </pc:picChg>
        <pc:cxnChg chg="add mod">
          <ac:chgData name="상진 전" userId="b279be015be064a7" providerId="LiveId" clId="{0C39D82B-BBCE-4D31-BFB0-22AC019161DE}" dt="2025-07-06T12:01:25.679" v="2176" actId="14100"/>
          <ac:cxnSpMkLst>
            <pc:docMk/>
            <pc:sldMk cId="2127240427" sldId="262"/>
            <ac:cxnSpMk id="8" creationId="{87FC218A-A302-19BC-3510-7BC262B1079C}"/>
          </ac:cxnSpMkLst>
        </pc:cxnChg>
      </pc:sldChg>
      <pc:sldChg chg="del">
        <pc:chgData name="상진 전" userId="b279be015be064a7" providerId="LiveId" clId="{0C39D82B-BBCE-4D31-BFB0-22AC019161DE}" dt="2025-07-06T11:26:53.374" v="2" actId="47"/>
        <pc:sldMkLst>
          <pc:docMk/>
          <pc:sldMk cId="4180307804" sldId="262"/>
        </pc:sldMkLst>
      </pc:sldChg>
      <pc:sldChg chg="addSp delSp modSp new mod ord">
        <pc:chgData name="상진 전" userId="b279be015be064a7" providerId="LiveId" clId="{0C39D82B-BBCE-4D31-BFB0-22AC019161DE}" dt="2025-07-06T12:26:07.412" v="2681" actId="1076"/>
        <pc:sldMkLst>
          <pc:docMk/>
          <pc:sldMk cId="2734038345" sldId="263"/>
        </pc:sldMkLst>
        <pc:spChg chg="del">
          <ac:chgData name="상진 전" userId="b279be015be064a7" providerId="LiveId" clId="{0C39D82B-BBCE-4D31-BFB0-22AC019161DE}" dt="2025-07-06T12:12:04.884" v="2416" actId="478"/>
          <ac:spMkLst>
            <pc:docMk/>
            <pc:sldMk cId="2734038345" sldId="263"/>
            <ac:spMk id="2" creationId="{B37302A8-6E86-EB9D-D76A-96024668C6BB}"/>
          </ac:spMkLst>
        </pc:spChg>
        <pc:spChg chg="del">
          <ac:chgData name="상진 전" userId="b279be015be064a7" providerId="LiveId" clId="{0C39D82B-BBCE-4D31-BFB0-22AC019161DE}" dt="2025-07-06T12:12:04.884" v="2416" actId="478"/>
          <ac:spMkLst>
            <pc:docMk/>
            <pc:sldMk cId="2734038345" sldId="263"/>
            <ac:spMk id="3" creationId="{77C04EE3-897B-95AE-5AFA-8D7AD42496A2}"/>
          </ac:spMkLst>
        </pc:spChg>
        <pc:spChg chg="add mod">
          <ac:chgData name="상진 전" userId="b279be015be064a7" providerId="LiveId" clId="{0C39D82B-BBCE-4D31-BFB0-22AC019161DE}" dt="2025-07-06T12:23:40.276" v="2454" actId="20577"/>
          <ac:spMkLst>
            <pc:docMk/>
            <pc:sldMk cId="2734038345" sldId="263"/>
            <ac:spMk id="6" creationId="{8ABE5342-6391-258F-9E04-F092260952D7}"/>
          </ac:spMkLst>
        </pc:spChg>
        <pc:spChg chg="add mod">
          <ac:chgData name="상진 전" userId="b279be015be064a7" providerId="LiveId" clId="{0C39D82B-BBCE-4D31-BFB0-22AC019161DE}" dt="2025-07-06T12:25:03.281" v="2467" actId="14100"/>
          <ac:spMkLst>
            <pc:docMk/>
            <pc:sldMk cId="2734038345" sldId="263"/>
            <ac:spMk id="8" creationId="{710F241E-7EF1-91EE-7B0A-6C6733CD4263}"/>
          </ac:spMkLst>
        </pc:spChg>
        <pc:spChg chg="add mod">
          <ac:chgData name="상진 전" userId="b279be015be064a7" providerId="LiveId" clId="{0C39D82B-BBCE-4D31-BFB0-22AC019161DE}" dt="2025-07-06T12:26:07.412" v="2681" actId="1076"/>
          <ac:spMkLst>
            <pc:docMk/>
            <pc:sldMk cId="2734038345" sldId="263"/>
            <ac:spMk id="14" creationId="{E491698A-3561-11B9-9019-572D4AD6AD68}"/>
          </ac:spMkLst>
        </pc:spChg>
        <pc:picChg chg="add mod">
          <ac:chgData name="상진 전" userId="b279be015be064a7" providerId="LiveId" clId="{0C39D82B-BBCE-4D31-BFB0-22AC019161DE}" dt="2025-07-06T12:23:25.324" v="2429" actId="14100"/>
          <ac:picMkLst>
            <pc:docMk/>
            <pc:sldMk cId="2734038345" sldId="263"/>
            <ac:picMk id="5" creationId="{476A8371-811B-4646-8424-29CDE263DF85}"/>
          </ac:picMkLst>
        </pc:picChg>
        <pc:cxnChg chg="add mod">
          <ac:chgData name="상진 전" userId="b279be015be064a7" providerId="LiveId" clId="{0C39D82B-BBCE-4D31-BFB0-22AC019161DE}" dt="2025-07-06T12:25:03.281" v="2467" actId="14100"/>
          <ac:cxnSpMkLst>
            <pc:docMk/>
            <pc:sldMk cId="2734038345" sldId="263"/>
            <ac:cxnSpMk id="7" creationId="{429DD995-F709-9E68-F0AD-141F0B69FBB6}"/>
          </ac:cxnSpMkLst>
        </pc:cxnChg>
      </pc:sldChg>
      <pc:sldChg chg="del">
        <pc:chgData name="상진 전" userId="b279be015be064a7" providerId="LiveId" clId="{0C39D82B-BBCE-4D31-BFB0-22AC019161DE}" dt="2025-07-06T11:26:54.128" v="3" actId="47"/>
        <pc:sldMkLst>
          <pc:docMk/>
          <pc:sldMk cId="4274668901" sldId="263"/>
        </pc:sldMkLst>
      </pc:sldChg>
      <pc:sldChg chg="addSp delSp modSp new mod">
        <pc:chgData name="상진 전" userId="b279be015be064a7" providerId="LiveId" clId="{0C39D82B-BBCE-4D31-BFB0-22AC019161DE}" dt="2025-07-06T13:46:45.519" v="3736" actId="404"/>
        <pc:sldMkLst>
          <pc:docMk/>
          <pc:sldMk cId="553463403" sldId="264"/>
        </pc:sldMkLst>
        <pc:spChg chg="del">
          <ac:chgData name="상진 전" userId="b279be015be064a7" providerId="LiveId" clId="{0C39D82B-BBCE-4D31-BFB0-22AC019161DE}" dt="2025-07-06T12:27:24.195" v="2685" actId="478"/>
          <ac:spMkLst>
            <pc:docMk/>
            <pc:sldMk cId="553463403" sldId="264"/>
            <ac:spMk id="2" creationId="{740027DD-4A85-CB66-4C64-56875AAD844C}"/>
          </ac:spMkLst>
        </pc:spChg>
        <pc:spChg chg="del">
          <ac:chgData name="상진 전" userId="b279be015be064a7" providerId="LiveId" clId="{0C39D82B-BBCE-4D31-BFB0-22AC019161DE}" dt="2025-07-06T12:27:24.195" v="2685" actId="478"/>
          <ac:spMkLst>
            <pc:docMk/>
            <pc:sldMk cId="553463403" sldId="264"/>
            <ac:spMk id="3" creationId="{9773FA6F-0737-D2E5-943A-A2F9703A7106}"/>
          </ac:spMkLst>
        </pc:spChg>
        <pc:spChg chg="add mod">
          <ac:chgData name="상진 전" userId="b279be015be064a7" providerId="LiveId" clId="{0C39D82B-BBCE-4D31-BFB0-22AC019161DE}" dt="2025-07-06T12:27:39.075" v="2698" actId="20577"/>
          <ac:spMkLst>
            <pc:docMk/>
            <pc:sldMk cId="553463403" sldId="264"/>
            <ac:spMk id="8" creationId="{6A77EB59-191B-985B-99F9-CEADA4147D18}"/>
          </ac:spMkLst>
        </pc:spChg>
        <pc:spChg chg="add mod">
          <ac:chgData name="상진 전" userId="b279be015be064a7" providerId="LiveId" clId="{0C39D82B-BBCE-4D31-BFB0-22AC019161DE}" dt="2025-07-06T13:46:45.519" v="3736" actId="404"/>
          <ac:spMkLst>
            <pc:docMk/>
            <pc:sldMk cId="553463403" sldId="264"/>
            <ac:spMk id="9" creationId="{A0F5F718-72C2-802A-2BF6-3332B787FD75}"/>
          </ac:spMkLst>
        </pc:spChg>
        <pc:picChg chg="add del">
          <ac:chgData name="상진 전" userId="b279be015be064a7" providerId="LiveId" clId="{0C39D82B-BBCE-4D31-BFB0-22AC019161DE}" dt="2025-07-06T12:27:21.958" v="2684" actId="22"/>
          <ac:picMkLst>
            <pc:docMk/>
            <pc:sldMk cId="553463403" sldId="264"/>
            <ac:picMk id="5" creationId="{4BB2D01E-9DEE-6812-83D6-B87428AFE10C}"/>
          </ac:picMkLst>
        </pc:picChg>
        <pc:picChg chg="add del mod">
          <ac:chgData name="상진 전" userId="b279be015be064a7" providerId="LiveId" clId="{0C39D82B-BBCE-4D31-BFB0-22AC019161DE}" dt="2025-07-06T12:32:52.923" v="3179" actId="478"/>
          <ac:picMkLst>
            <pc:docMk/>
            <pc:sldMk cId="553463403" sldId="264"/>
            <ac:picMk id="7" creationId="{5E00FFF2-FE5B-6A81-7291-5D99FF8ADEC8}"/>
          </ac:picMkLst>
        </pc:picChg>
        <pc:picChg chg="add del mod">
          <ac:chgData name="상진 전" userId="b279be015be064a7" providerId="LiveId" clId="{0C39D82B-BBCE-4D31-BFB0-22AC019161DE}" dt="2025-07-06T12:33:00.774" v="3185" actId="21"/>
          <ac:picMkLst>
            <pc:docMk/>
            <pc:sldMk cId="553463403" sldId="264"/>
            <ac:picMk id="11" creationId="{9A192B19-6C59-D932-8FB4-2B412F35D756}"/>
          </ac:picMkLst>
        </pc:picChg>
      </pc:sldChg>
      <pc:sldChg chg="del">
        <pc:chgData name="상진 전" userId="b279be015be064a7" providerId="LiveId" clId="{0C39D82B-BBCE-4D31-BFB0-22AC019161DE}" dt="2025-07-06T11:26:54.320" v="4" actId="47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0C39D82B-BBCE-4D31-BFB0-22AC019161DE}" dt="2025-07-06T14:04:07.882" v="4146" actId="1076"/>
        <pc:sldMkLst>
          <pc:docMk/>
          <pc:sldMk cId="1970244089" sldId="265"/>
        </pc:sldMkLst>
        <pc:spChg chg="del">
          <ac:chgData name="상진 전" userId="b279be015be064a7" providerId="LiveId" clId="{0C39D82B-BBCE-4D31-BFB0-22AC019161DE}" dt="2025-07-06T13:59:28.715" v="3745" actId="478"/>
          <ac:spMkLst>
            <pc:docMk/>
            <pc:sldMk cId="1970244089" sldId="265"/>
            <ac:spMk id="2" creationId="{C0E69112-7460-818D-CB2E-ED0D9ED67977}"/>
          </ac:spMkLst>
        </pc:spChg>
        <pc:spChg chg="del">
          <ac:chgData name="상진 전" userId="b279be015be064a7" providerId="LiveId" clId="{0C39D82B-BBCE-4D31-BFB0-22AC019161DE}" dt="2025-07-06T13:59:28.715" v="3745" actId="478"/>
          <ac:spMkLst>
            <pc:docMk/>
            <pc:sldMk cId="1970244089" sldId="265"/>
            <ac:spMk id="3" creationId="{F31976A1-E816-E1D8-48D6-E377D4A54A4F}"/>
          </ac:spMkLst>
        </pc:spChg>
        <pc:spChg chg="add del">
          <ac:chgData name="상진 전" userId="b279be015be064a7" providerId="LiveId" clId="{0C39D82B-BBCE-4D31-BFB0-22AC019161DE}" dt="2025-07-06T13:59:10.328" v="3738" actId="22"/>
          <ac:spMkLst>
            <pc:docMk/>
            <pc:sldMk cId="1970244089" sldId="265"/>
            <ac:spMk id="5" creationId="{990466D3-349A-D054-424A-FBD00F8896A6}"/>
          </ac:spMkLst>
        </pc:spChg>
        <pc:spChg chg="add mod">
          <ac:chgData name="상진 전" userId="b279be015be064a7" providerId="LiveId" clId="{0C39D82B-BBCE-4D31-BFB0-22AC019161DE}" dt="2025-07-06T13:59:25.743" v="3744" actId="207"/>
          <ac:spMkLst>
            <pc:docMk/>
            <pc:sldMk cId="1970244089" sldId="265"/>
            <ac:spMk id="7" creationId="{602310EB-177B-AB48-C6C0-18DC8949E89C}"/>
          </ac:spMkLst>
        </pc:spChg>
        <pc:spChg chg="add mod">
          <ac:chgData name="상진 전" userId="b279be015be064a7" providerId="LiveId" clId="{0C39D82B-BBCE-4D31-BFB0-22AC019161DE}" dt="2025-07-06T14:01:01.635" v="3772" actId="1076"/>
          <ac:spMkLst>
            <pc:docMk/>
            <pc:sldMk cId="1970244089" sldId="265"/>
            <ac:spMk id="9" creationId="{C79A7486-0A55-D129-A1E5-5A81718E9986}"/>
          </ac:spMkLst>
        </pc:spChg>
        <pc:spChg chg="add del">
          <ac:chgData name="상진 전" userId="b279be015be064a7" providerId="LiveId" clId="{0C39D82B-BBCE-4D31-BFB0-22AC019161DE}" dt="2025-07-06T14:00:23.237" v="3762" actId="22"/>
          <ac:spMkLst>
            <pc:docMk/>
            <pc:sldMk cId="1970244089" sldId="265"/>
            <ac:spMk id="11" creationId="{328335D6-4F21-7820-4AA4-EEBF0C763B40}"/>
          </ac:spMkLst>
        </pc:spChg>
        <pc:spChg chg="add del">
          <ac:chgData name="상진 전" userId="b279be015be064a7" providerId="LiveId" clId="{0C39D82B-BBCE-4D31-BFB0-22AC019161DE}" dt="2025-07-06T14:00:32.592" v="3764" actId="22"/>
          <ac:spMkLst>
            <pc:docMk/>
            <pc:sldMk cId="1970244089" sldId="265"/>
            <ac:spMk id="13" creationId="{F3E85A36-C5EE-957F-0396-5304B5C91259}"/>
          </ac:spMkLst>
        </pc:spChg>
        <pc:spChg chg="add del">
          <ac:chgData name="상진 전" userId="b279be015be064a7" providerId="LiveId" clId="{0C39D82B-BBCE-4D31-BFB0-22AC019161DE}" dt="2025-07-06T14:00:35.191" v="3766" actId="22"/>
          <ac:spMkLst>
            <pc:docMk/>
            <pc:sldMk cId="1970244089" sldId="265"/>
            <ac:spMk id="15" creationId="{238A3CAD-08FE-EFBF-53B0-10BC47A9B098}"/>
          </ac:spMkLst>
        </pc:spChg>
        <pc:spChg chg="add mod">
          <ac:chgData name="상진 전" userId="b279be015be064a7" providerId="LiveId" clId="{0C39D82B-BBCE-4D31-BFB0-22AC019161DE}" dt="2025-07-06T14:03:46.905" v="4121" actId="20577"/>
          <ac:spMkLst>
            <pc:docMk/>
            <pc:sldMk cId="1970244089" sldId="265"/>
            <ac:spMk id="22" creationId="{FBDDD6B5-87F5-6EBC-7290-95A4190BEDFA}"/>
          </ac:spMkLst>
        </pc:spChg>
        <pc:spChg chg="add mod">
          <ac:chgData name="상진 전" userId="b279be015be064a7" providerId="LiveId" clId="{0C39D82B-BBCE-4D31-BFB0-22AC019161DE}" dt="2025-07-06T14:04:07.882" v="4146" actId="1076"/>
          <ac:spMkLst>
            <pc:docMk/>
            <pc:sldMk cId="1970244089" sldId="265"/>
            <ac:spMk id="25" creationId="{5DD8998C-A14C-D7CC-3259-33DC197F1E77}"/>
          </ac:spMkLst>
        </pc:spChg>
        <pc:picChg chg="add del mod">
          <ac:chgData name="상진 전" userId="b279be015be064a7" providerId="LiveId" clId="{0C39D82B-BBCE-4D31-BFB0-22AC019161DE}" dt="2025-07-06T14:01:49.017" v="3777" actId="478"/>
          <ac:picMkLst>
            <pc:docMk/>
            <pc:sldMk cId="1970244089" sldId="265"/>
            <ac:picMk id="17" creationId="{0FA38E12-0F98-58E0-0322-05FA213FB900}"/>
          </ac:picMkLst>
        </pc:picChg>
        <pc:picChg chg="add mod">
          <ac:chgData name="상진 전" userId="b279be015be064a7" providerId="LiveId" clId="{0C39D82B-BBCE-4D31-BFB0-22AC019161DE}" dt="2025-07-06T14:01:52.125" v="3779" actId="1076"/>
          <ac:picMkLst>
            <pc:docMk/>
            <pc:sldMk cId="1970244089" sldId="265"/>
            <ac:picMk id="19" creationId="{0959C97C-4ECB-8DF8-282B-2AB47EFA6AE8}"/>
          </ac:picMkLst>
        </pc:picChg>
        <pc:cxnChg chg="add mod">
          <ac:chgData name="상진 전" userId="b279be015be064a7" providerId="LiveId" clId="{0C39D82B-BBCE-4D31-BFB0-22AC019161DE}" dt="2025-07-06T14:02:00.691" v="3782" actId="14100"/>
          <ac:cxnSpMkLst>
            <pc:docMk/>
            <pc:sldMk cId="1970244089" sldId="265"/>
            <ac:cxnSpMk id="20" creationId="{CCE3610E-CF71-0EBA-2AA8-5C0220BC6254}"/>
          </ac:cxnSpMkLst>
        </pc:cxnChg>
        <pc:cxnChg chg="add mod">
          <ac:chgData name="상진 전" userId="b279be015be064a7" providerId="LiveId" clId="{0C39D82B-BBCE-4D31-BFB0-22AC019161DE}" dt="2025-07-06T14:03:53.410" v="4124" actId="14100"/>
          <ac:cxnSpMkLst>
            <pc:docMk/>
            <pc:sldMk cId="1970244089" sldId="265"/>
            <ac:cxnSpMk id="23" creationId="{907AF93C-635D-34C7-295C-4066FACCDDC9}"/>
          </ac:cxnSpMkLst>
        </pc:cxnChg>
      </pc:sldChg>
      <pc:sldChg chg="del">
        <pc:chgData name="상진 전" userId="b279be015be064a7" providerId="LiveId" clId="{0C39D82B-BBCE-4D31-BFB0-22AC019161DE}" dt="2025-07-06T11:26:54.858" v="5" actId="47"/>
        <pc:sldMkLst>
          <pc:docMk/>
          <pc:sldMk cId="2048155036" sldId="265"/>
        </pc:sldMkLst>
      </pc:sldChg>
      <pc:sldChg chg="del">
        <pc:chgData name="상진 전" userId="b279be015be064a7" providerId="LiveId" clId="{0C39D82B-BBCE-4D31-BFB0-22AC019161DE}" dt="2025-07-06T11:26:55.209" v="6" actId="47"/>
        <pc:sldMkLst>
          <pc:docMk/>
          <pc:sldMk cId="820531442" sldId="266"/>
        </pc:sldMkLst>
      </pc:sldChg>
      <pc:sldChg chg="addSp delSp modSp new mod">
        <pc:chgData name="상진 전" userId="b279be015be064a7" providerId="LiveId" clId="{0C39D82B-BBCE-4D31-BFB0-22AC019161DE}" dt="2025-07-06T14:05:59.440" v="4252" actId="20577"/>
        <pc:sldMkLst>
          <pc:docMk/>
          <pc:sldMk cId="2123032081" sldId="266"/>
        </pc:sldMkLst>
        <pc:spChg chg="del">
          <ac:chgData name="상진 전" userId="b279be015be064a7" providerId="LiveId" clId="{0C39D82B-BBCE-4D31-BFB0-22AC019161DE}" dt="2025-07-06T14:04:25.952" v="4148" actId="478"/>
          <ac:spMkLst>
            <pc:docMk/>
            <pc:sldMk cId="2123032081" sldId="266"/>
            <ac:spMk id="2" creationId="{BD81ACF1-42F8-0BC0-016F-3A947D8BCC37}"/>
          </ac:spMkLst>
        </pc:spChg>
        <pc:spChg chg="del">
          <ac:chgData name="상진 전" userId="b279be015be064a7" providerId="LiveId" clId="{0C39D82B-BBCE-4D31-BFB0-22AC019161DE}" dt="2025-07-06T14:04:25.952" v="4148" actId="478"/>
          <ac:spMkLst>
            <pc:docMk/>
            <pc:sldMk cId="2123032081" sldId="266"/>
            <ac:spMk id="3" creationId="{5F7C78C5-82DC-819D-E133-4FE714A5275E}"/>
          </ac:spMkLst>
        </pc:spChg>
        <pc:spChg chg="add mod">
          <ac:chgData name="상진 전" userId="b279be015be064a7" providerId="LiveId" clId="{0C39D82B-BBCE-4D31-BFB0-22AC019161DE}" dt="2025-07-06T14:04:39.482" v="4171" actId="20577"/>
          <ac:spMkLst>
            <pc:docMk/>
            <pc:sldMk cId="2123032081" sldId="266"/>
            <ac:spMk id="7" creationId="{B0DD8C8D-DD28-A6B9-B54C-F6F52195ECC8}"/>
          </ac:spMkLst>
        </pc:spChg>
        <pc:spChg chg="add mod">
          <ac:chgData name="상진 전" userId="b279be015be064a7" providerId="LiveId" clId="{0C39D82B-BBCE-4D31-BFB0-22AC019161DE}" dt="2025-07-06T14:04:54.333" v="4175" actId="14100"/>
          <ac:spMkLst>
            <pc:docMk/>
            <pc:sldMk cId="2123032081" sldId="266"/>
            <ac:spMk id="8" creationId="{0ED68B0F-4378-8B38-BC42-24184CED3D16}"/>
          </ac:spMkLst>
        </pc:spChg>
        <pc:spChg chg="add mod">
          <ac:chgData name="상진 전" userId="b279be015be064a7" providerId="LiveId" clId="{0C39D82B-BBCE-4D31-BFB0-22AC019161DE}" dt="2025-07-06T14:05:00.033" v="4179" actId="1076"/>
          <ac:spMkLst>
            <pc:docMk/>
            <pc:sldMk cId="2123032081" sldId="266"/>
            <ac:spMk id="9" creationId="{28AC8BB9-88C0-8B50-CDB9-5F82CAFA9899}"/>
          </ac:spMkLst>
        </pc:spChg>
        <pc:spChg chg="add mod">
          <ac:chgData name="상진 전" userId="b279be015be064a7" providerId="LiveId" clId="{0C39D82B-BBCE-4D31-BFB0-22AC019161DE}" dt="2025-07-06T14:05:47.183" v="4232" actId="1076"/>
          <ac:spMkLst>
            <pc:docMk/>
            <pc:sldMk cId="2123032081" sldId="266"/>
            <ac:spMk id="16" creationId="{663BD907-11A4-07F0-5089-AE300E64D40B}"/>
          </ac:spMkLst>
        </pc:spChg>
        <pc:spChg chg="add mod">
          <ac:chgData name="상진 전" userId="b279be015be064a7" providerId="LiveId" clId="{0C39D82B-BBCE-4D31-BFB0-22AC019161DE}" dt="2025-07-06T14:05:59.440" v="4252" actId="20577"/>
          <ac:spMkLst>
            <pc:docMk/>
            <pc:sldMk cId="2123032081" sldId="266"/>
            <ac:spMk id="17" creationId="{2CA6BED6-CDB3-9777-C611-19A367BC414E}"/>
          </ac:spMkLst>
        </pc:spChg>
        <pc:picChg chg="add mod">
          <ac:chgData name="상진 전" userId="b279be015be064a7" providerId="LiveId" clId="{0C39D82B-BBCE-4D31-BFB0-22AC019161DE}" dt="2025-07-06T14:04:57.259" v="4178" actId="1076"/>
          <ac:picMkLst>
            <pc:docMk/>
            <pc:sldMk cId="2123032081" sldId="266"/>
            <ac:picMk id="5" creationId="{20EA5A8A-9B7B-3C70-2F0B-D3349B95550A}"/>
          </ac:picMkLst>
        </pc:picChg>
        <pc:cxnChg chg="add mod">
          <ac:chgData name="상진 전" userId="b279be015be064a7" providerId="LiveId" clId="{0C39D82B-BBCE-4D31-BFB0-22AC019161DE}" dt="2025-07-06T14:05:17.038" v="4183" actId="14100"/>
          <ac:cxnSpMkLst>
            <pc:docMk/>
            <pc:sldMk cId="2123032081" sldId="266"/>
            <ac:cxnSpMk id="10" creationId="{73334DF4-CE36-F36C-CC15-2D5789A90D5C}"/>
          </ac:cxnSpMkLst>
        </pc:cxnChg>
        <pc:cxnChg chg="add mod">
          <ac:chgData name="상진 전" userId="b279be015be064a7" providerId="LiveId" clId="{0C39D82B-BBCE-4D31-BFB0-22AC019161DE}" dt="2025-07-06T14:05:23.321" v="4187" actId="14100"/>
          <ac:cxnSpMkLst>
            <pc:docMk/>
            <pc:sldMk cId="2123032081" sldId="266"/>
            <ac:cxnSpMk id="13" creationId="{F04E597F-A378-391A-2016-EA8C82BB789B}"/>
          </ac:cxnSpMkLst>
        </pc:cxnChg>
      </pc:sldChg>
      <pc:sldChg chg="addSp delSp modSp new mod">
        <pc:chgData name="상진 전" userId="b279be015be064a7" providerId="LiveId" clId="{0C39D82B-BBCE-4D31-BFB0-22AC019161DE}" dt="2025-07-06T14:10:47.578" v="4732" actId="20577"/>
        <pc:sldMkLst>
          <pc:docMk/>
          <pc:sldMk cId="1972756599" sldId="267"/>
        </pc:sldMkLst>
        <pc:spChg chg="del">
          <ac:chgData name="상진 전" userId="b279be015be064a7" providerId="LiveId" clId="{0C39D82B-BBCE-4D31-BFB0-22AC019161DE}" dt="2025-07-06T14:07:26.640" v="4254" actId="478"/>
          <ac:spMkLst>
            <pc:docMk/>
            <pc:sldMk cId="1972756599" sldId="267"/>
            <ac:spMk id="2" creationId="{6306CD21-CC28-67B3-31BC-1E37A0268BC4}"/>
          </ac:spMkLst>
        </pc:spChg>
        <pc:spChg chg="del">
          <ac:chgData name="상진 전" userId="b279be015be064a7" providerId="LiveId" clId="{0C39D82B-BBCE-4D31-BFB0-22AC019161DE}" dt="2025-07-06T14:07:26.640" v="4254" actId="478"/>
          <ac:spMkLst>
            <pc:docMk/>
            <pc:sldMk cId="1972756599" sldId="267"/>
            <ac:spMk id="3" creationId="{2F6C997D-D049-9D36-4294-8381725517D5}"/>
          </ac:spMkLst>
        </pc:spChg>
        <pc:spChg chg="add mod">
          <ac:chgData name="상진 전" userId="b279be015be064a7" providerId="LiveId" clId="{0C39D82B-BBCE-4D31-BFB0-22AC019161DE}" dt="2025-07-06T14:07:50.653" v="4260" actId="1076"/>
          <ac:spMkLst>
            <pc:docMk/>
            <pc:sldMk cId="1972756599" sldId="267"/>
            <ac:spMk id="7" creationId="{DC7B99F1-F2C1-EF4A-D26C-79E65407AB42}"/>
          </ac:spMkLst>
        </pc:spChg>
        <pc:spChg chg="add mod">
          <ac:chgData name="상진 전" userId="b279be015be064a7" providerId="LiveId" clId="{0C39D82B-BBCE-4D31-BFB0-22AC019161DE}" dt="2025-07-06T14:08:02.853" v="4264" actId="14100"/>
          <ac:spMkLst>
            <pc:docMk/>
            <pc:sldMk cId="1972756599" sldId="267"/>
            <ac:spMk id="9" creationId="{8E6BFC91-F617-5EBC-83A9-3B8ABECB69E3}"/>
          </ac:spMkLst>
        </pc:spChg>
        <pc:spChg chg="add mod">
          <ac:chgData name="상진 전" userId="b279be015be064a7" providerId="LiveId" clId="{0C39D82B-BBCE-4D31-BFB0-22AC019161DE}" dt="2025-07-06T14:10:47.578" v="4732" actId="20577"/>
          <ac:spMkLst>
            <pc:docMk/>
            <pc:sldMk cId="1972756599" sldId="267"/>
            <ac:spMk id="16" creationId="{B9B7659C-0D4D-3D57-5E79-09F7045CA98D}"/>
          </ac:spMkLst>
        </pc:spChg>
        <pc:picChg chg="add mod">
          <ac:chgData name="상진 전" userId="b279be015be064a7" providerId="LiveId" clId="{0C39D82B-BBCE-4D31-BFB0-22AC019161DE}" dt="2025-07-06T14:07:34.131" v="4258" actId="14100"/>
          <ac:picMkLst>
            <pc:docMk/>
            <pc:sldMk cId="1972756599" sldId="267"/>
            <ac:picMk id="5" creationId="{C74072A4-537E-4231-001A-6D66370BD9FB}"/>
          </ac:picMkLst>
        </pc:picChg>
        <pc:cxnChg chg="add mod">
          <ac:chgData name="상진 전" userId="b279be015be064a7" providerId="LiveId" clId="{0C39D82B-BBCE-4D31-BFB0-22AC019161DE}" dt="2025-07-06T14:08:27.136" v="4270" actId="14100"/>
          <ac:cxnSpMkLst>
            <pc:docMk/>
            <pc:sldMk cId="1972756599" sldId="267"/>
            <ac:cxnSpMk id="8" creationId="{4FEE28AF-3773-B2A6-514B-8A8E213531D3}"/>
          </ac:cxnSpMkLst>
        </pc:cxnChg>
        <pc:cxnChg chg="add mod">
          <ac:chgData name="상진 전" userId="b279be015be064a7" providerId="LiveId" clId="{0C39D82B-BBCE-4D31-BFB0-22AC019161DE}" dt="2025-07-06T14:08:14.753" v="4267" actId="14100"/>
          <ac:cxnSpMkLst>
            <pc:docMk/>
            <pc:sldMk cId="1972756599" sldId="267"/>
            <ac:cxnSpMk id="10" creationId="{313FBCA1-394F-D9CC-37F1-42BC3F2D818F}"/>
          </ac:cxnSpMkLst>
        </pc:cxnChg>
      </pc:sldChg>
      <pc:sldChg chg="addSp delSp modSp new mod">
        <pc:chgData name="상진 전" userId="b279be015be064a7" providerId="LiveId" clId="{0C39D82B-BBCE-4D31-BFB0-22AC019161DE}" dt="2025-07-06T14:33:14.781" v="4878" actId="1076"/>
        <pc:sldMkLst>
          <pc:docMk/>
          <pc:sldMk cId="1397618471" sldId="268"/>
        </pc:sldMkLst>
        <pc:spChg chg="del">
          <ac:chgData name="상진 전" userId="b279be015be064a7" providerId="LiveId" clId="{0C39D82B-BBCE-4D31-BFB0-22AC019161DE}" dt="2025-07-06T14:17:42.569" v="4736" actId="478"/>
          <ac:spMkLst>
            <pc:docMk/>
            <pc:sldMk cId="1397618471" sldId="268"/>
            <ac:spMk id="2" creationId="{A2DEC550-C1BD-407E-6BE3-440717A20DF6}"/>
          </ac:spMkLst>
        </pc:spChg>
        <pc:spChg chg="del">
          <ac:chgData name="상진 전" userId="b279be015be064a7" providerId="LiveId" clId="{0C39D82B-BBCE-4D31-BFB0-22AC019161DE}" dt="2025-07-06T14:17:42.569" v="4736" actId="478"/>
          <ac:spMkLst>
            <pc:docMk/>
            <pc:sldMk cId="1397618471" sldId="268"/>
            <ac:spMk id="3" creationId="{0AF909E8-6F43-3504-DB12-19B1093AFEDB}"/>
          </ac:spMkLst>
        </pc:spChg>
        <pc:spChg chg="add mod">
          <ac:chgData name="상진 전" userId="b279be015be064a7" providerId="LiveId" clId="{0C39D82B-BBCE-4D31-BFB0-22AC019161DE}" dt="2025-07-06T14:33:14.781" v="4878" actId="1076"/>
          <ac:spMkLst>
            <pc:docMk/>
            <pc:sldMk cId="1397618471" sldId="268"/>
            <ac:spMk id="8" creationId="{DDBE2A19-BE8B-FD6F-B88F-92006B6D5EA9}"/>
          </ac:spMkLst>
        </pc:spChg>
        <pc:spChg chg="add mod">
          <ac:chgData name="상진 전" userId="b279be015be064a7" providerId="LiveId" clId="{0C39D82B-BBCE-4D31-BFB0-22AC019161DE}" dt="2025-07-06T14:18:34.756" v="4873" actId="1076"/>
          <ac:spMkLst>
            <pc:docMk/>
            <pc:sldMk cId="1397618471" sldId="268"/>
            <ac:spMk id="11" creationId="{EEA649E4-B11D-6F82-D11E-B31378F68118}"/>
          </ac:spMkLst>
        </pc:spChg>
        <pc:picChg chg="add del">
          <ac:chgData name="상진 전" userId="b279be015be064a7" providerId="LiveId" clId="{0C39D82B-BBCE-4D31-BFB0-22AC019161DE}" dt="2025-07-06T14:17:40.595" v="4735" actId="22"/>
          <ac:picMkLst>
            <pc:docMk/>
            <pc:sldMk cId="1397618471" sldId="268"/>
            <ac:picMk id="5" creationId="{13DEDD42-DCE5-062D-FC3B-E9C19DD9E3AB}"/>
          </ac:picMkLst>
        </pc:picChg>
        <pc:picChg chg="add mod">
          <ac:chgData name="상진 전" userId="b279be015be064a7" providerId="LiveId" clId="{0C39D82B-BBCE-4D31-BFB0-22AC019161DE}" dt="2025-07-06T14:17:45.449" v="4738" actId="1076"/>
          <ac:picMkLst>
            <pc:docMk/>
            <pc:sldMk cId="1397618471" sldId="268"/>
            <ac:picMk id="7" creationId="{C39B0112-46D4-532E-F9EA-B046A87B9538}"/>
          </ac:picMkLst>
        </pc:picChg>
        <pc:cxnChg chg="add mod">
          <ac:chgData name="상진 전" userId="b279be015be064a7" providerId="LiveId" clId="{0C39D82B-BBCE-4D31-BFB0-22AC019161DE}" dt="2025-07-06T14:18:05.560" v="4762" actId="14100"/>
          <ac:cxnSpMkLst>
            <pc:docMk/>
            <pc:sldMk cId="1397618471" sldId="268"/>
            <ac:cxnSpMk id="9" creationId="{85AA3906-27C9-90DF-4FA7-59EBE947A124}"/>
          </ac:cxnSpMkLst>
        </pc:cxnChg>
      </pc:sldChg>
      <pc:sldChg chg="addSp delSp modSp new mod">
        <pc:chgData name="상진 전" userId="b279be015be064a7" providerId="LiveId" clId="{0C39D82B-BBCE-4D31-BFB0-22AC019161DE}" dt="2025-07-06T14:36:46.992" v="5160" actId="20577"/>
        <pc:sldMkLst>
          <pc:docMk/>
          <pc:sldMk cId="1525128403" sldId="269"/>
        </pc:sldMkLst>
        <pc:spChg chg="del">
          <ac:chgData name="상진 전" userId="b279be015be064a7" providerId="LiveId" clId="{0C39D82B-BBCE-4D31-BFB0-22AC019161DE}" dt="2025-07-06T14:33:09.968" v="4875" actId="478"/>
          <ac:spMkLst>
            <pc:docMk/>
            <pc:sldMk cId="1525128403" sldId="269"/>
            <ac:spMk id="2" creationId="{836DBC52-3C66-0CBB-F09D-B51CB5902D0C}"/>
          </ac:spMkLst>
        </pc:spChg>
        <pc:spChg chg="del">
          <ac:chgData name="상진 전" userId="b279be015be064a7" providerId="LiveId" clId="{0C39D82B-BBCE-4D31-BFB0-22AC019161DE}" dt="2025-07-06T14:33:09.968" v="4875" actId="478"/>
          <ac:spMkLst>
            <pc:docMk/>
            <pc:sldMk cId="1525128403" sldId="269"/>
            <ac:spMk id="3" creationId="{E4E169EE-CECA-734F-39FB-2E650B3500E8}"/>
          </ac:spMkLst>
        </pc:spChg>
        <pc:spChg chg="add mod">
          <ac:chgData name="상진 전" userId="b279be015be064a7" providerId="LiveId" clId="{0C39D82B-BBCE-4D31-BFB0-22AC019161DE}" dt="2025-07-06T14:33:35.144" v="4913" actId="1076"/>
          <ac:spMkLst>
            <pc:docMk/>
            <pc:sldMk cId="1525128403" sldId="269"/>
            <ac:spMk id="7" creationId="{C9326F62-788B-F3A7-1276-3EF7D9F82370}"/>
          </ac:spMkLst>
        </pc:spChg>
        <pc:spChg chg="add mod">
          <ac:chgData name="상진 전" userId="b279be015be064a7" providerId="LiveId" clId="{0C39D82B-BBCE-4D31-BFB0-22AC019161DE}" dt="2025-07-06T14:35:36.535" v="5094" actId="20577"/>
          <ac:spMkLst>
            <pc:docMk/>
            <pc:sldMk cId="1525128403" sldId="269"/>
            <ac:spMk id="13" creationId="{C9F94319-2E9C-BA9E-268E-D9FBE4A12562}"/>
          </ac:spMkLst>
        </pc:spChg>
        <pc:spChg chg="add mod">
          <ac:chgData name="상진 전" userId="b279be015be064a7" providerId="LiveId" clId="{0C39D82B-BBCE-4D31-BFB0-22AC019161DE}" dt="2025-07-06T14:36:46.992" v="5160" actId="20577"/>
          <ac:spMkLst>
            <pc:docMk/>
            <pc:sldMk cId="1525128403" sldId="269"/>
            <ac:spMk id="14" creationId="{4E9D9637-672C-F009-DE3E-0EFA149AEE16}"/>
          </ac:spMkLst>
        </pc:spChg>
        <pc:spChg chg="add mod">
          <ac:chgData name="상진 전" userId="b279be015be064a7" providerId="LiveId" clId="{0C39D82B-BBCE-4D31-BFB0-22AC019161DE}" dt="2025-07-06T14:36:37.735" v="5140" actId="20577"/>
          <ac:spMkLst>
            <pc:docMk/>
            <pc:sldMk cId="1525128403" sldId="269"/>
            <ac:spMk id="15" creationId="{D4159828-7124-A626-D98C-0765689CEB62}"/>
          </ac:spMkLst>
        </pc:spChg>
        <pc:picChg chg="add mod">
          <ac:chgData name="상진 전" userId="b279be015be064a7" providerId="LiveId" clId="{0C39D82B-BBCE-4D31-BFB0-22AC019161DE}" dt="2025-07-06T14:35:42.457" v="5095" actId="1076"/>
          <ac:picMkLst>
            <pc:docMk/>
            <pc:sldMk cId="1525128403" sldId="269"/>
            <ac:picMk id="5" creationId="{1C48E3C5-72D6-758A-39B1-23774B11E2C9}"/>
          </ac:picMkLst>
        </pc:picChg>
        <pc:picChg chg="add mod">
          <ac:chgData name="상진 전" userId="b279be015be064a7" providerId="LiveId" clId="{0C39D82B-BBCE-4D31-BFB0-22AC019161DE}" dt="2025-07-06T14:35:42.457" v="5095" actId="1076"/>
          <ac:picMkLst>
            <pc:docMk/>
            <pc:sldMk cId="1525128403" sldId="269"/>
            <ac:picMk id="9" creationId="{2AD4A4AC-CB97-C8B8-4837-963B942B251C}"/>
          </ac:picMkLst>
        </pc:picChg>
        <pc:cxnChg chg="add mod">
          <ac:chgData name="상진 전" userId="b279be015be064a7" providerId="LiveId" clId="{0C39D82B-BBCE-4D31-BFB0-22AC019161DE}" dt="2025-07-06T14:35:42.457" v="5095" actId="1076"/>
          <ac:cxnSpMkLst>
            <pc:docMk/>
            <pc:sldMk cId="1525128403" sldId="269"/>
            <ac:cxnSpMk id="10" creationId="{ECE1BB82-2192-CD92-0CF3-66A663B0D6A8}"/>
          </ac:cxnSpMkLst>
        </pc:cxnChg>
        <pc:cxnChg chg="add mod">
          <ac:chgData name="상진 전" userId="b279be015be064a7" providerId="LiveId" clId="{0C39D82B-BBCE-4D31-BFB0-22AC019161DE}" dt="2025-07-06T14:35:42.457" v="5095" actId="1076"/>
          <ac:cxnSpMkLst>
            <pc:docMk/>
            <pc:sldMk cId="1525128403" sldId="269"/>
            <ac:cxnSpMk id="12" creationId="{3B4ACC56-3D2D-3083-D418-0C7E68C2CB6B}"/>
          </ac:cxnSpMkLst>
        </pc:cxnChg>
      </pc:sldChg>
    </pc:docChg>
  </pc:docChgLst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A77EB59-191B-985B-99F9-CEADA4147D18}"/>
              </a:ext>
            </a:extLst>
          </p:cNvPr>
          <p:cNvSpPr txBox="1"/>
          <p:nvPr/>
        </p:nvSpPr>
        <p:spPr>
          <a:xfrm>
            <a:off x="645458" y="5997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Game system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5F718-72C2-802A-2BF6-3332B787FD75}"/>
              </a:ext>
            </a:extLst>
          </p:cNvPr>
          <p:cNvSpPr txBox="1"/>
          <p:nvPr/>
        </p:nvSpPr>
        <p:spPr>
          <a:xfrm>
            <a:off x="4894729" y="1358152"/>
            <a:ext cx="615875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System </a:t>
            </a:r>
            <a:r>
              <a:rPr lang="ko-KR" altLang="en-US" dirty="0"/>
              <a:t>같은 경우에는 전반적인 게임의 흐름을 제어하는 스크립트이다</a:t>
            </a:r>
            <a:endParaRPr lang="en-US" altLang="ko-KR" dirty="0"/>
          </a:p>
          <a:p>
            <a:r>
              <a:rPr lang="ko-KR" altLang="en-US" dirty="0"/>
              <a:t>예를 들어 게임을 시작하거나 재시작</a:t>
            </a:r>
            <a:r>
              <a:rPr lang="en-US" altLang="ko-KR" dirty="0"/>
              <a:t>, </a:t>
            </a:r>
            <a:r>
              <a:rPr lang="ko-KR" altLang="en-US" dirty="0"/>
              <a:t>죽었을 때</a:t>
            </a:r>
            <a:r>
              <a:rPr lang="en-US" altLang="ko-KR" dirty="0"/>
              <a:t>,</a:t>
            </a:r>
            <a:r>
              <a:rPr lang="ko-KR" altLang="en-US" dirty="0"/>
              <a:t>게임을 멈추는 것 등등 관리한다</a:t>
            </a:r>
            <a:r>
              <a:rPr lang="en-US" altLang="ko-KR" dirty="0"/>
              <a:t>. </a:t>
            </a:r>
            <a:r>
              <a:rPr lang="ko-KR" altLang="en-US" dirty="0"/>
              <a:t>여기에서는 게임 규모가 작아 </a:t>
            </a:r>
            <a:r>
              <a:rPr lang="en-US" altLang="ko-KR" dirty="0"/>
              <a:t>Ui system </a:t>
            </a:r>
            <a:r>
              <a:rPr lang="ko-KR" altLang="en-US" dirty="0"/>
              <a:t>까지 </a:t>
            </a:r>
            <a:r>
              <a:rPr lang="en-US" altLang="ko-KR" dirty="0"/>
              <a:t>game system</a:t>
            </a:r>
            <a:r>
              <a:rPr lang="ko-KR" altLang="en-US" dirty="0"/>
              <a:t>에서 관리한다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Game System</a:t>
            </a:r>
            <a:r>
              <a:rPr lang="ko-KR" altLang="en-US" dirty="0"/>
              <a:t>에서 관리해야 되는 것들의 예시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게임속도 </a:t>
            </a:r>
            <a:r>
              <a:rPr lang="en-US" altLang="ko-KR" dirty="0"/>
              <a:t>(</a:t>
            </a:r>
            <a:r>
              <a:rPr lang="ko-KR" altLang="en-US" dirty="0"/>
              <a:t>난이도를 위해 점점 빨라지게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Game Over </a:t>
            </a:r>
            <a:r>
              <a:rPr lang="ko-KR" altLang="en-US" dirty="0"/>
              <a:t>되면 움직이는 오브젝트들 멈추도록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 Ui</a:t>
            </a:r>
            <a:r>
              <a:rPr lang="ko-KR" altLang="en-US" dirty="0"/>
              <a:t>이 관리</a:t>
            </a:r>
            <a:r>
              <a:rPr lang="en-US" altLang="ko-KR" dirty="0"/>
              <a:t>(</a:t>
            </a:r>
            <a:r>
              <a:rPr lang="ko-KR" altLang="en-US" dirty="0"/>
              <a:t>원래 </a:t>
            </a:r>
            <a:r>
              <a:rPr lang="en-US" altLang="ko-KR" dirty="0"/>
              <a:t>Ui Manager)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세이브파일 관리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400" b="1" dirty="0" err="1"/>
              <a:t>Object.FindObjectsByType</a:t>
            </a:r>
            <a:r>
              <a:rPr lang="en-US" altLang="ko-KR" sz="1400" b="1" dirty="0"/>
              <a:t>&lt;w3CatcusMove&gt;(</a:t>
            </a:r>
            <a:r>
              <a:rPr lang="en-US" altLang="ko-KR" sz="1400" b="1" dirty="0" err="1"/>
              <a:t>FindObjectsSortMode.None</a:t>
            </a:r>
            <a:r>
              <a:rPr lang="en-US" altLang="ko-KR" sz="1400" b="1" dirty="0"/>
              <a:t>);</a:t>
            </a:r>
          </a:p>
          <a:p>
            <a:r>
              <a:rPr lang="ko-KR" altLang="en-US" sz="1400" b="1" dirty="0"/>
              <a:t>사용하면 </a:t>
            </a:r>
            <a:r>
              <a:rPr lang="en-US" altLang="ko-KR" sz="1400" b="1" dirty="0"/>
              <a:t>w3CatcusMove </a:t>
            </a:r>
            <a:r>
              <a:rPr lang="ko-KR" altLang="en-US" sz="1400" b="1" dirty="0"/>
              <a:t>스크립트를 가진 모든 객체에서 해당 스크립트 모두 가져옴</a:t>
            </a:r>
            <a:r>
              <a:rPr lang="en-US" altLang="ko-KR" b="1" dirty="0"/>
              <a:t> </a:t>
            </a:r>
            <a:r>
              <a:rPr lang="en-US" altLang="ko-KR" sz="1200" b="1" dirty="0" err="1"/>
              <a:t>FindObjectsSortMode.None</a:t>
            </a:r>
            <a:r>
              <a:rPr lang="en-US" altLang="ko-KR" sz="1200" b="1" dirty="0"/>
              <a:t> -&gt; </a:t>
            </a:r>
            <a:r>
              <a:rPr lang="ko-KR" altLang="en-US" sz="1200" b="1" dirty="0"/>
              <a:t>정렬은 </a:t>
            </a:r>
            <a:r>
              <a:rPr lang="ko-KR" altLang="en-US" sz="1200" b="1" dirty="0" err="1"/>
              <a:t>안한다는</a:t>
            </a:r>
            <a:r>
              <a:rPr lang="ko-KR" altLang="en-US" sz="1200" b="1" dirty="0"/>
              <a:t> 뜻</a:t>
            </a:r>
            <a:endParaRPr lang="en-US" altLang="ko-KR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192B19-6C59-D932-8FB4-2B412F35D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3" y="1183341"/>
            <a:ext cx="4010128" cy="558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2310EB-177B-AB48-C6C0-18DC8949E89C}"/>
              </a:ext>
            </a:extLst>
          </p:cNvPr>
          <p:cNvSpPr txBox="1"/>
          <p:nvPr/>
        </p:nvSpPr>
        <p:spPr>
          <a:xfrm>
            <a:off x="539564" y="658368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 Manager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A7486-0A55-D129-A1E5-5A81718E9986}"/>
              </a:ext>
            </a:extLst>
          </p:cNvPr>
          <p:cNvSpPr txBox="1"/>
          <p:nvPr/>
        </p:nvSpPr>
        <p:spPr>
          <a:xfrm>
            <a:off x="10142444" y="465611"/>
            <a:ext cx="609487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전역에서 배경음악과 효과음을 관리하는 </a:t>
            </a:r>
            <a:r>
              <a:rPr lang="ko-KR" altLang="en-US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싱글톤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오디오 매니저입니다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멀티플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재생을 위해 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풀을 사용합니다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w4AudioManager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MonoBehaviour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w4AudioManager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Instance {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"Audio Sources"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Tooltip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배경음악용 </a:t>
            </a:r>
            <a:r>
              <a:rPr lang="en-US" altLang="ko-KR" sz="3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"SFX Pool Settings"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Tooltip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효과음 동시 재생을 위한 </a:t>
            </a:r>
            <a:r>
              <a:rPr lang="en-US" altLang="ko-KR" sz="3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풀 크기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sfxPoolSize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10;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내부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 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풀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Header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"Audio Clips"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Tooltip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재생 가능한 배경음악 클립 목록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musicClips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Tooltip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재생 가능한 효과음 클립 목록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)]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[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SerializeField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sfxClips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musicDict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sfxDict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싱글톤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초기화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(Instance !=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Instance !=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Destroy(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Instance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DontDestroyOnLoad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gameObject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딕셔너리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초기화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musicDict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clip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musicClips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(clip !=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!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musicDict.ContainsKey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(clip.name))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musicDict.Add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(clip.name, clip);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sfxDict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Dictionary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clip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sfxClips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(clip !=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!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sfxDict.ContainsKey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(clip.name))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sfxDict.Add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(clip.name, clip);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SFX 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풀 생성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sfxPoolSize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nn-NO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sfxPoolSize; i++)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gameObject.AddComponent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src.playOnAwake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sfxSources.Add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배경음악 재생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&lt;param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name="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&lt;/param&gt;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&lt;param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name="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loop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반복 여부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&lt;/param&gt;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PlayMusic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name,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loop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musicDict.TryGetValue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(name,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clip))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musicSource.clip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clip;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musicSource.loop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loop;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musicSource.Play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.LogWarning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$"[</a:t>
            </a:r>
            <a:r>
              <a:rPr lang="en-US" altLang="ko-KR" sz="3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AudioManager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Music clip '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{name}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' not found."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배경음악 중지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StopMusic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 =&gt;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musicSource.Stop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효과음 재생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동시 다중 재생 지원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&lt;param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name="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"&gt;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AudioClip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이름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&lt;/param&gt;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PlaySFX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name)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sfxDict.TryGetValue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(name,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out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clip))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사용 가능한 </a:t>
            </a:r>
            <a:r>
              <a:rPr lang="en-US" altLang="ko-KR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sfxSources.FirstOrDefault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(s =&gt; !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s.isPlaying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풀 </a:t>
            </a:r>
            <a:r>
              <a:rPr lang="ko-KR" altLang="en-US" sz="3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오버플로우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시 새로 추가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gameObject.AddComponent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src.playOnAwake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sfxSources.Add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src.PlayOneShot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(clip);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Debug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.LogWarning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$"[</a:t>
            </a:r>
            <a:r>
              <a:rPr lang="en-US" altLang="ko-KR" sz="300" dirty="0" err="1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AudioManager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SFX clip '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{name}</a:t>
            </a:r>
            <a:r>
              <a:rPr lang="en-US" altLang="ko-KR" sz="3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' not found."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배경음악 볼륨 설정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(0~1)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SetMusicVolume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volume) =&gt;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musicSource.volume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.Clamp01(volume);</a:t>
            </a:r>
          </a:p>
          <a:p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ko-KR" altLang="en-US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효과음 볼륨 설정 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(0~1)</a:t>
            </a:r>
            <a:endParaRPr lang="ko-KR" altLang="en-US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///</a:t>
            </a:r>
            <a:r>
              <a:rPr lang="en-US" altLang="ko-KR" sz="3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8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&lt;/summary&gt;</a:t>
            </a:r>
            <a:endParaRPr lang="en-US" altLang="ko-KR" sz="3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SetSFXVolume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volume)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foreach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sfxSources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src.volume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.Clamp01(volume);</a:t>
            </a:r>
          </a:p>
          <a:p>
            <a:r>
              <a:rPr lang="ko-KR" altLang="en-US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959C97C-4ECB-8DF8-282B-2AB47EFA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62" y="1203225"/>
            <a:ext cx="2962688" cy="411537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E3610E-CF71-0EBA-2AA8-5C0220BC6254}"/>
              </a:ext>
            </a:extLst>
          </p:cNvPr>
          <p:cNvCxnSpPr>
            <a:cxnSpLocks/>
          </p:cNvCxnSpPr>
          <p:nvPr/>
        </p:nvCxnSpPr>
        <p:spPr>
          <a:xfrm>
            <a:off x="2949389" y="1635649"/>
            <a:ext cx="1044387" cy="2671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BDDD6B5-87F5-6EBC-7290-95A4190BEDFA}"/>
              </a:ext>
            </a:extLst>
          </p:cNvPr>
          <p:cNvSpPr txBox="1"/>
          <p:nvPr/>
        </p:nvSpPr>
        <p:spPr>
          <a:xfrm>
            <a:off x="4175312" y="1203225"/>
            <a:ext cx="5217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Audio Manager</a:t>
            </a:r>
            <a:r>
              <a:rPr lang="ko-KR" altLang="en-US" dirty="0"/>
              <a:t>에서 </a:t>
            </a:r>
            <a:r>
              <a:rPr lang="en-US" altLang="ko-KR" dirty="0"/>
              <a:t>music Source</a:t>
            </a:r>
            <a:r>
              <a:rPr lang="ko-KR" altLang="en-US" dirty="0"/>
              <a:t>는 </a:t>
            </a:r>
            <a:r>
              <a:rPr lang="ko-KR" altLang="en-US" dirty="0" err="1"/>
              <a:t>배경음이고</a:t>
            </a:r>
            <a:r>
              <a:rPr lang="en-US" altLang="ko-KR" dirty="0"/>
              <a:t>, </a:t>
            </a:r>
          </a:p>
          <a:p>
            <a:r>
              <a:rPr lang="en-US" altLang="ko-KR" dirty="0" err="1"/>
              <a:t>Sfx</a:t>
            </a:r>
            <a:r>
              <a:rPr lang="ko-KR" altLang="en-US" dirty="0"/>
              <a:t>는 효과음이다</a:t>
            </a:r>
            <a:r>
              <a:rPr lang="en-US" altLang="ko-KR" dirty="0"/>
              <a:t>. Audio Manager</a:t>
            </a:r>
            <a:r>
              <a:rPr lang="ko-KR" altLang="en-US" dirty="0"/>
              <a:t>은 언제나 같은 소스를 사용하기 때문에 따로 코딩하는 것보다 코딩 되어있는 것을 사용하는 것이 낫다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07AF93C-635D-34C7-295C-4066FACCDDC9}"/>
              </a:ext>
            </a:extLst>
          </p:cNvPr>
          <p:cNvCxnSpPr>
            <a:cxnSpLocks/>
          </p:cNvCxnSpPr>
          <p:nvPr/>
        </p:nvCxnSpPr>
        <p:spPr>
          <a:xfrm>
            <a:off x="8982635" y="4454447"/>
            <a:ext cx="107352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D8998C-A14C-D7CC-3259-33DC197F1E77}"/>
              </a:ext>
            </a:extLst>
          </p:cNvPr>
          <p:cNvSpPr txBox="1"/>
          <p:nvPr/>
        </p:nvSpPr>
        <p:spPr>
          <a:xfrm>
            <a:off x="6147622" y="4326413"/>
            <a:ext cx="5217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Audio </a:t>
            </a:r>
            <a:r>
              <a:rPr lang="en-US" altLang="ko-KR"/>
              <a:t>Manager code</a:t>
            </a:r>
            <a:r>
              <a:rPr lang="ko-KR" altLang="en-US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197024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EA5A8A-9B7B-3C70-2F0B-D3349B955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3" y="1494233"/>
            <a:ext cx="4944165" cy="5039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DD8C8D-DD28-A6B9-B54C-F6F52195ECC8}"/>
              </a:ext>
            </a:extLst>
          </p:cNvPr>
          <p:cNvSpPr txBox="1"/>
          <p:nvPr/>
        </p:nvSpPr>
        <p:spPr>
          <a:xfrm>
            <a:off x="505946" y="649052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System </a:t>
            </a:r>
            <a:r>
              <a:rPr lang="ko-KR" altLang="en-US" b="1" dirty="0"/>
              <a:t>사용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D68B0F-4378-8B38-BC42-24184CED3D16}"/>
              </a:ext>
            </a:extLst>
          </p:cNvPr>
          <p:cNvSpPr/>
          <p:nvPr/>
        </p:nvSpPr>
        <p:spPr>
          <a:xfrm>
            <a:off x="1753161" y="5150224"/>
            <a:ext cx="2785221" cy="2689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AC8BB9-88C0-8B50-CDB9-5F82CAFA9899}"/>
              </a:ext>
            </a:extLst>
          </p:cNvPr>
          <p:cNvSpPr/>
          <p:nvPr/>
        </p:nvSpPr>
        <p:spPr>
          <a:xfrm>
            <a:off x="1753161" y="4405434"/>
            <a:ext cx="2785221" cy="26894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334DF4-CE36-F36C-CC15-2D5789A90D5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538382" y="5284695"/>
            <a:ext cx="1775012" cy="20170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04E597F-A378-391A-2016-EA8C82BB789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38382" y="4539905"/>
            <a:ext cx="1835524" cy="20430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63BD907-11A4-07F0-5089-AE300E64D40B}"/>
              </a:ext>
            </a:extLst>
          </p:cNvPr>
          <p:cNvSpPr txBox="1"/>
          <p:nvPr/>
        </p:nvSpPr>
        <p:spPr>
          <a:xfrm>
            <a:off x="6600823" y="4568321"/>
            <a:ext cx="43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/>
              <a:t>GameSystem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A6BED6-CDB3-9777-C611-19A367BC414E}"/>
              </a:ext>
            </a:extLst>
          </p:cNvPr>
          <p:cNvSpPr txBox="1"/>
          <p:nvPr/>
        </p:nvSpPr>
        <p:spPr>
          <a:xfrm>
            <a:off x="6430494" y="5284694"/>
            <a:ext cx="4358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Audio Manager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123032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9B0112-46D4-532E-F9EA-B046A87B9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15" y="1325864"/>
            <a:ext cx="4134427" cy="10193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BE2A19-BE8B-FD6F-B88F-92006B6D5EA9}"/>
              </a:ext>
            </a:extLst>
          </p:cNvPr>
          <p:cNvSpPr txBox="1"/>
          <p:nvPr/>
        </p:nvSpPr>
        <p:spPr>
          <a:xfrm>
            <a:off x="761440" y="615434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5AA3906-27C9-90DF-4FA7-59EBE947A124}"/>
              </a:ext>
            </a:extLst>
          </p:cNvPr>
          <p:cNvCxnSpPr>
            <a:cxnSpLocks/>
          </p:cNvCxnSpPr>
          <p:nvPr/>
        </p:nvCxnSpPr>
        <p:spPr>
          <a:xfrm>
            <a:off x="2117912" y="2232212"/>
            <a:ext cx="2353235" cy="14010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A649E4-B11D-6F82-D11E-B31378F68118}"/>
              </a:ext>
            </a:extLst>
          </p:cNvPr>
          <p:cNvSpPr txBox="1"/>
          <p:nvPr/>
        </p:nvSpPr>
        <p:spPr>
          <a:xfrm>
            <a:off x="4511489" y="3301689"/>
            <a:ext cx="504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화면을 다시 </a:t>
            </a:r>
            <a:r>
              <a:rPr lang="ko-KR" altLang="en-US" dirty="0" err="1"/>
              <a:t>로딩하면</a:t>
            </a:r>
            <a:r>
              <a:rPr lang="ko-KR" altLang="en-US" dirty="0"/>
              <a:t> 처음부터 다시 시작하게 된다</a:t>
            </a:r>
          </a:p>
        </p:txBody>
      </p:sp>
    </p:spTree>
    <p:extLst>
      <p:ext uri="{BB962C8B-B14F-4D97-AF65-F5344CB8AC3E}">
        <p14:creationId xmlns:p14="http://schemas.microsoft.com/office/powerpoint/2010/main" val="139761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48E3C5-72D6-758A-39B1-23774B11E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22" y="2016586"/>
            <a:ext cx="3639058" cy="466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26F62-788B-F3A7-1276-3EF7D9F82370}"/>
              </a:ext>
            </a:extLst>
          </p:cNvPr>
          <p:cNvSpPr txBox="1"/>
          <p:nvPr/>
        </p:nvSpPr>
        <p:spPr>
          <a:xfrm>
            <a:off x="336482" y="608711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Playerfabs</a:t>
            </a:r>
            <a:r>
              <a:rPr lang="en-US" altLang="ko-KR" dirty="0"/>
              <a:t> </a:t>
            </a:r>
            <a:r>
              <a:rPr lang="ko-KR" altLang="en-US" dirty="0"/>
              <a:t>사용하기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D4A4AC-CB97-C8B8-4837-963B942B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22" y="3021179"/>
            <a:ext cx="4610743" cy="67636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CE1BB82-2192-CD92-0CF3-66A663B0D6A8}"/>
              </a:ext>
            </a:extLst>
          </p:cNvPr>
          <p:cNvCxnSpPr>
            <a:cxnSpLocks/>
          </p:cNvCxnSpPr>
          <p:nvPr/>
        </p:nvCxnSpPr>
        <p:spPr>
          <a:xfrm>
            <a:off x="3991535" y="2212692"/>
            <a:ext cx="1568823" cy="372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B4ACC56-3D2D-3083-D418-0C7E68C2CB6B}"/>
              </a:ext>
            </a:extLst>
          </p:cNvPr>
          <p:cNvCxnSpPr>
            <a:cxnSpLocks/>
          </p:cNvCxnSpPr>
          <p:nvPr/>
        </p:nvCxnSpPr>
        <p:spPr>
          <a:xfrm>
            <a:off x="4910418" y="3340718"/>
            <a:ext cx="1568823" cy="3728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F94319-2E9C-BA9E-268E-D9FBE4A12562}"/>
              </a:ext>
            </a:extLst>
          </p:cNvPr>
          <p:cNvSpPr txBox="1"/>
          <p:nvPr/>
        </p:nvSpPr>
        <p:spPr>
          <a:xfrm>
            <a:off x="430305" y="1174149"/>
            <a:ext cx="9984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Playerfabs</a:t>
            </a:r>
            <a:r>
              <a:rPr lang="ko-KR" altLang="en-US" dirty="0"/>
              <a:t>는 키 </a:t>
            </a:r>
            <a:r>
              <a:rPr lang="en-US" altLang="ko-KR" dirty="0"/>
              <a:t>– </a:t>
            </a:r>
            <a:r>
              <a:rPr lang="ko-KR" altLang="en-US" dirty="0"/>
              <a:t>값 기반형 저장소라서 적은 데이터를 저장할 때 사용</a:t>
            </a:r>
            <a:endParaRPr lang="en-US" altLang="ko-KR" dirty="0"/>
          </a:p>
          <a:p>
            <a:r>
              <a:rPr lang="ko-KR" altLang="en-US" dirty="0"/>
              <a:t>저장소 자체도 작다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9D9637-672C-F009-DE3E-0EFA149AEE16}"/>
              </a:ext>
            </a:extLst>
          </p:cNvPr>
          <p:cNvSpPr txBox="1"/>
          <p:nvPr/>
        </p:nvSpPr>
        <p:spPr>
          <a:xfrm>
            <a:off x="5721724" y="1929653"/>
            <a:ext cx="62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가져올 때는 </a:t>
            </a:r>
            <a:r>
              <a:rPr lang="en-US" altLang="ko-KR" dirty="0"/>
              <a:t>Get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159828-7124-A626-D98C-0765689CEB62}"/>
              </a:ext>
            </a:extLst>
          </p:cNvPr>
          <p:cNvSpPr txBox="1"/>
          <p:nvPr/>
        </p:nvSpPr>
        <p:spPr>
          <a:xfrm>
            <a:off x="6431360" y="3193341"/>
            <a:ext cx="6259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값을 저장할 때는 </a:t>
            </a:r>
            <a:r>
              <a:rPr lang="en-US" altLang="ko-KR" dirty="0"/>
              <a:t>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12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E4797E-BA77-B47E-6D02-A38B7E54D4EB}"/>
              </a:ext>
            </a:extLst>
          </p:cNvPr>
          <p:cNvSpPr txBox="1"/>
          <p:nvPr/>
        </p:nvSpPr>
        <p:spPr>
          <a:xfrm>
            <a:off x="609600" y="61329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 system - image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12672F-3E1E-9693-0465-10370C0E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269033"/>
            <a:ext cx="4152900" cy="5246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834F212-74AE-3917-FA51-BEEA52775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216" y="797957"/>
            <a:ext cx="4152900" cy="32864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1AA32E7-7630-4C04-16F6-21357F6AC6AE}"/>
              </a:ext>
            </a:extLst>
          </p:cNvPr>
          <p:cNvSpPr/>
          <p:nvPr/>
        </p:nvSpPr>
        <p:spPr>
          <a:xfrm>
            <a:off x="1143000" y="4362450"/>
            <a:ext cx="1857375" cy="2000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E2505A-611B-DD02-F99F-D9D94B8F5697}"/>
              </a:ext>
            </a:extLst>
          </p:cNvPr>
          <p:cNvSpPr/>
          <p:nvPr/>
        </p:nvSpPr>
        <p:spPr>
          <a:xfrm>
            <a:off x="3000376" y="4362449"/>
            <a:ext cx="1390650" cy="2000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D159BF-64CE-2F2C-87BC-156803B226E4}"/>
              </a:ext>
            </a:extLst>
          </p:cNvPr>
          <p:cNvSpPr/>
          <p:nvPr/>
        </p:nvSpPr>
        <p:spPr>
          <a:xfrm>
            <a:off x="5934076" y="1409699"/>
            <a:ext cx="2047874" cy="2952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E207B0-69DA-DFD1-BDD6-336A45BB4E40}"/>
              </a:ext>
            </a:extLst>
          </p:cNvPr>
          <p:cNvSpPr/>
          <p:nvPr/>
        </p:nvSpPr>
        <p:spPr>
          <a:xfrm>
            <a:off x="8813260" y="2315183"/>
            <a:ext cx="1188856" cy="1491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A636047-EB32-9F9D-12CA-C0D610B77CB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391026" y="1557337"/>
            <a:ext cx="1543050" cy="29051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E78DA70-DB63-5B75-1911-699198B4053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981950" y="1557337"/>
            <a:ext cx="831310" cy="75784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1545E82-A3D0-2D11-FFB6-E4BE605DF55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9095362" y="2464355"/>
            <a:ext cx="312326" cy="199810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EA4E31-3F6C-C08D-340F-DE97CE8F5612}"/>
              </a:ext>
            </a:extLst>
          </p:cNvPr>
          <p:cNvSpPr txBox="1"/>
          <p:nvPr/>
        </p:nvSpPr>
        <p:spPr>
          <a:xfrm>
            <a:off x="5667375" y="4886325"/>
            <a:ext cx="6124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 -&gt; image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누르면 </a:t>
            </a:r>
            <a:r>
              <a:rPr lang="en-US" altLang="ko-KR" dirty="0"/>
              <a:t>canvas</a:t>
            </a:r>
            <a:r>
              <a:rPr lang="ko-KR" altLang="en-US" dirty="0"/>
              <a:t>가 생기고 그 안에 </a:t>
            </a:r>
            <a:r>
              <a:rPr lang="en-US" altLang="ko-KR" dirty="0"/>
              <a:t>image</a:t>
            </a:r>
            <a:r>
              <a:rPr lang="ko-KR" altLang="en-US" dirty="0"/>
              <a:t>라는 파일이 생겨서 이를 정리한 모습이며</a:t>
            </a:r>
            <a:r>
              <a:rPr lang="en-US" altLang="ko-KR" dirty="0"/>
              <a:t>, </a:t>
            </a:r>
            <a:r>
              <a:rPr lang="ko-KR" altLang="en-US" dirty="0"/>
              <a:t>저 </a:t>
            </a:r>
            <a:r>
              <a:rPr lang="en-US" altLang="ko-KR" dirty="0"/>
              <a:t>source </a:t>
            </a:r>
            <a:r>
              <a:rPr lang="en-US" altLang="ko-KR" dirty="0" err="1"/>
              <a:t>lmage</a:t>
            </a:r>
            <a:r>
              <a:rPr lang="ko-KR" altLang="en-US" dirty="0"/>
              <a:t>에 </a:t>
            </a:r>
            <a:endParaRPr lang="en-US" altLang="ko-KR" dirty="0"/>
          </a:p>
          <a:p>
            <a:r>
              <a:rPr lang="ko-KR" altLang="en-US" dirty="0"/>
              <a:t>원하는 이미지를 넣으면 교체할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66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66154D-BBB9-1D40-905F-0AF3D5BD2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70" y="1518869"/>
            <a:ext cx="3829756" cy="485335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FF028B-3925-550D-7ECF-29DEDF2FCB14}"/>
              </a:ext>
            </a:extLst>
          </p:cNvPr>
          <p:cNvSpPr/>
          <p:nvPr/>
        </p:nvSpPr>
        <p:spPr>
          <a:xfrm>
            <a:off x="628651" y="4152899"/>
            <a:ext cx="1390650" cy="2000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66C896-19CE-6CEE-9CDB-89A822A4DEC3}"/>
              </a:ext>
            </a:extLst>
          </p:cNvPr>
          <p:cNvSpPr/>
          <p:nvPr/>
        </p:nvSpPr>
        <p:spPr>
          <a:xfrm>
            <a:off x="2247901" y="5734049"/>
            <a:ext cx="1142999" cy="209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3AD11-5228-64D7-3137-3F19039A9366}"/>
              </a:ext>
            </a:extLst>
          </p:cNvPr>
          <p:cNvSpPr/>
          <p:nvPr/>
        </p:nvSpPr>
        <p:spPr>
          <a:xfrm>
            <a:off x="3390900" y="5838824"/>
            <a:ext cx="809625" cy="2095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9DF6F5E-7EF2-A1C3-5285-21073ABBD2E9}"/>
              </a:ext>
            </a:extLst>
          </p:cNvPr>
          <p:cNvCxnSpPr>
            <a:cxnSpLocks/>
          </p:cNvCxnSpPr>
          <p:nvPr/>
        </p:nvCxnSpPr>
        <p:spPr>
          <a:xfrm flipV="1">
            <a:off x="3795712" y="1600200"/>
            <a:ext cx="1233488" cy="420528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88AEE08-6A8D-FFAD-93E9-359EDD6D2D90}"/>
              </a:ext>
            </a:extLst>
          </p:cNvPr>
          <p:cNvSpPr txBox="1"/>
          <p:nvPr/>
        </p:nvSpPr>
        <p:spPr>
          <a:xfrm>
            <a:off x="4902995" y="1052514"/>
            <a:ext cx="587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에서 버튼 만드는 법은 그림과 같이 누른 후 </a:t>
            </a:r>
            <a:r>
              <a:rPr lang="ko-KR" altLang="en-US" dirty="0" err="1"/>
              <a:t>이미지랑</a:t>
            </a:r>
            <a:r>
              <a:rPr lang="ko-KR" altLang="en-US" dirty="0"/>
              <a:t> 비슷한 방법으로 하면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6E267-A1BC-7EF1-6A30-F8C3BDDE1715}"/>
              </a:ext>
            </a:extLst>
          </p:cNvPr>
          <p:cNvSpPr txBox="1"/>
          <p:nvPr/>
        </p:nvSpPr>
        <p:spPr>
          <a:xfrm>
            <a:off x="609600" y="61329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 system - button</a:t>
            </a:r>
            <a:endParaRPr lang="ko-KR" altLang="en-US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5BE5594-4935-BCC3-7AD7-659FD531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849" y="2166787"/>
            <a:ext cx="4020111" cy="21434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DBC0-5235-A6F1-1D75-9B4B8283ED45}"/>
              </a:ext>
            </a:extLst>
          </p:cNvPr>
          <p:cNvSpPr/>
          <p:nvPr/>
        </p:nvSpPr>
        <p:spPr>
          <a:xfrm>
            <a:off x="6805611" y="2590799"/>
            <a:ext cx="2430348" cy="2571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A119E0-FC5D-E013-AA2D-5159291868B4}"/>
              </a:ext>
            </a:extLst>
          </p:cNvPr>
          <p:cNvSpPr/>
          <p:nvPr/>
        </p:nvSpPr>
        <p:spPr>
          <a:xfrm>
            <a:off x="6805611" y="3109911"/>
            <a:ext cx="2430348" cy="2571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1EF9376-2128-B3B2-4783-56B8236E15B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020785" y="2847975"/>
            <a:ext cx="54033" cy="2619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A276EB8-3B0A-D882-E1F3-45F62FEC732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35960" y="3238499"/>
            <a:ext cx="620033" cy="59531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C2A8F1F-F647-60AD-21E7-5C7B088CEB7C}"/>
              </a:ext>
            </a:extLst>
          </p:cNvPr>
          <p:cNvSpPr txBox="1"/>
          <p:nvPr/>
        </p:nvSpPr>
        <p:spPr>
          <a:xfrm>
            <a:off x="6429375" y="481965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눌렀을 때</a:t>
            </a:r>
            <a:r>
              <a:rPr lang="en-US" altLang="ko-KR" dirty="0"/>
              <a:t>, </a:t>
            </a:r>
            <a:r>
              <a:rPr lang="ko-KR" altLang="en-US" dirty="0"/>
              <a:t>이미지가 바뀌게 만들고 싶다면 </a:t>
            </a:r>
            <a:r>
              <a:rPr lang="en-US" altLang="ko-KR" dirty="0"/>
              <a:t>Transition</a:t>
            </a:r>
            <a:r>
              <a:rPr lang="ko-KR" altLang="en-US" dirty="0"/>
              <a:t>을 </a:t>
            </a:r>
            <a:r>
              <a:rPr lang="en-US" altLang="ko-KR" dirty="0"/>
              <a:t>sprite Swap</a:t>
            </a:r>
            <a:r>
              <a:rPr lang="ko-KR" altLang="en-US" dirty="0"/>
              <a:t>으로 바꾸고 </a:t>
            </a:r>
            <a:r>
              <a:rPr lang="en-US" altLang="ko-KR" dirty="0"/>
              <a:t>pressed sprite</a:t>
            </a:r>
            <a:r>
              <a:rPr lang="ko-KR" altLang="en-US" dirty="0"/>
              <a:t>에 눌렸을 때 이미지를 넣으면 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392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74072A4-537E-4231-001A-6D66370B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5" y="1136277"/>
            <a:ext cx="4033621" cy="5385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B99F1-F2C1-EF4A-D26C-79E65407AB42}"/>
              </a:ext>
            </a:extLst>
          </p:cNvPr>
          <p:cNvSpPr txBox="1"/>
          <p:nvPr/>
        </p:nvSpPr>
        <p:spPr>
          <a:xfrm>
            <a:off x="340825" y="548199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Ui system - button</a:t>
            </a:r>
            <a:endParaRPr lang="ko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FEE28AF-3773-B2A6-514B-8A8E213531D3}"/>
              </a:ext>
            </a:extLst>
          </p:cNvPr>
          <p:cNvCxnSpPr>
            <a:cxnSpLocks/>
          </p:cNvCxnSpPr>
          <p:nvPr/>
        </p:nvCxnSpPr>
        <p:spPr>
          <a:xfrm flipV="1">
            <a:off x="2911288" y="4503083"/>
            <a:ext cx="2716306" cy="17296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6BFC91-F617-5EBC-83A9-3B8ABECB69E3}"/>
              </a:ext>
            </a:extLst>
          </p:cNvPr>
          <p:cNvSpPr/>
          <p:nvPr/>
        </p:nvSpPr>
        <p:spPr>
          <a:xfrm>
            <a:off x="2661959" y="4503083"/>
            <a:ext cx="1661270" cy="49249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13FBCA1-394F-D9CC-37F1-42BC3F2D818F}"/>
              </a:ext>
            </a:extLst>
          </p:cNvPr>
          <p:cNvCxnSpPr>
            <a:cxnSpLocks/>
          </p:cNvCxnSpPr>
          <p:nvPr/>
        </p:nvCxnSpPr>
        <p:spPr>
          <a:xfrm>
            <a:off x="1196788" y="2191871"/>
            <a:ext cx="1660712" cy="26356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B7659C-0D4D-3D57-5E79-09F7045CA98D}"/>
              </a:ext>
            </a:extLst>
          </p:cNvPr>
          <p:cNvSpPr txBox="1"/>
          <p:nvPr/>
        </p:nvSpPr>
        <p:spPr>
          <a:xfrm>
            <a:off x="5076264" y="3852582"/>
            <a:ext cx="7039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버튼을 눌렸을 때 어떠한 행동을 취하게 하기 위해서는 </a:t>
            </a:r>
            <a:r>
              <a:rPr lang="en-US" altLang="ko-KR" dirty="0"/>
              <a:t>On Click()</a:t>
            </a:r>
            <a:r>
              <a:rPr lang="ko-KR" altLang="en-US" dirty="0"/>
              <a:t>에서 </a:t>
            </a:r>
            <a:r>
              <a:rPr lang="en-US" altLang="ko-KR" dirty="0"/>
              <a:t>+</a:t>
            </a:r>
            <a:r>
              <a:rPr lang="ko-KR" altLang="en-US" dirty="0"/>
              <a:t>를 누르고 화살표 방향으로 드래그 온 드롭하고 </a:t>
            </a:r>
            <a:endParaRPr lang="en-US" altLang="ko-KR" dirty="0"/>
          </a:p>
          <a:p>
            <a:r>
              <a:rPr lang="en-US" altLang="ko-KR" dirty="0"/>
              <a:t>No Function </a:t>
            </a:r>
            <a:r>
              <a:rPr lang="ko-KR" altLang="en-US" dirty="0"/>
              <a:t>눌러서 스크립트를 할당하면</a:t>
            </a:r>
            <a:endParaRPr lang="en-US" altLang="ko-KR" dirty="0"/>
          </a:p>
          <a:p>
            <a:r>
              <a:rPr lang="ko-KR" altLang="en-US" dirty="0"/>
              <a:t> 해당 스크립트의 함수들을 가지고 와서 사용할 수 있다</a:t>
            </a:r>
            <a:endParaRPr lang="en-US" altLang="ko-KR" dirty="0"/>
          </a:p>
          <a:p>
            <a:r>
              <a:rPr lang="en-US" altLang="ko-KR" dirty="0"/>
              <a:t>(public</a:t>
            </a:r>
            <a:r>
              <a:rPr lang="ko-KR" altLang="en-US" dirty="0"/>
              <a:t>일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275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E9FA20D-948A-D9C4-3577-2C570453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97" y="1390650"/>
            <a:ext cx="4531975" cy="52863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3E647-0197-17C0-A117-B99F91A7A642}"/>
              </a:ext>
            </a:extLst>
          </p:cNvPr>
          <p:cNvSpPr txBox="1"/>
          <p:nvPr/>
        </p:nvSpPr>
        <p:spPr>
          <a:xfrm>
            <a:off x="609600" y="613291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Ui system –</a:t>
            </a:r>
            <a:r>
              <a:rPr lang="en-US" altLang="ko-KR" b="1" dirty="0" err="1"/>
              <a:t>Silder</a:t>
            </a:r>
            <a:endParaRPr lang="ko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857B66A-FC4F-4662-4D81-EDA306155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581" y="982623"/>
            <a:ext cx="2600688" cy="67636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424144-0530-A65A-8A76-BF7F390ECE72}"/>
              </a:ext>
            </a:extLst>
          </p:cNvPr>
          <p:cNvSpPr/>
          <p:nvPr/>
        </p:nvSpPr>
        <p:spPr>
          <a:xfrm>
            <a:off x="1333500" y="4419599"/>
            <a:ext cx="1933575" cy="2190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D6B37B-C210-B472-AD90-AEA5FF9DC287}"/>
              </a:ext>
            </a:extLst>
          </p:cNvPr>
          <p:cNvSpPr/>
          <p:nvPr/>
        </p:nvSpPr>
        <p:spPr>
          <a:xfrm>
            <a:off x="3267076" y="5114924"/>
            <a:ext cx="1295400" cy="15085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F364EC-BF0F-081B-14D2-CA35B388F2F2}"/>
              </a:ext>
            </a:extLst>
          </p:cNvPr>
          <p:cNvSpPr/>
          <p:nvPr/>
        </p:nvSpPr>
        <p:spPr>
          <a:xfrm>
            <a:off x="6481580" y="982623"/>
            <a:ext cx="2600687" cy="6763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EF1E0D-868E-4823-E74C-EC78342FEF4D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2300288" y="4638675"/>
            <a:ext cx="966788" cy="55167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A92A315-F15C-7800-C78F-A528E3EF542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4562476" y="1320808"/>
            <a:ext cx="1919104" cy="38695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8641FAB-5883-72FF-DDB1-0FE3961C000F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781925" y="1658992"/>
            <a:ext cx="0" cy="105563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825F3815-731C-AC27-E52E-1A5FD2EBC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286" y="4922744"/>
            <a:ext cx="3591426" cy="12288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5B6CA93-07CD-A45A-BBDB-9088B6C196BF}"/>
              </a:ext>
            </a:extLst>
          </p:cNvPr>
          <p:cNvSpPr txBox="1"/>
          <p:nvPr/>
        </p:nvSpPr>
        <p:spPr>
          <a:xfrm>
            <a:off x="6300286" y="3038475"/>
            <a:ext cx="4643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Silder</a:t>
            </a:r>
            <a:r>
              <a:rPr lang="en-US" altLang="ko-KR" dirty="0"/>
              <a:t> </a:t>
            </a:r>
            <a:r>
              <a:rPr lang="ko-KR" altLang="en-US" dirty="0"/>
              <a:t>구조는 아래 그림에서 빨간색으로 차오르는 부분이 </a:t>
            </a:r>
            <a:r>
              <a:rPr lang="en-US" altLang="ko-KR" dirty="0"/>
              <a:t>Fill Area </a:t>
            </a:r>
            <a:r>
              <a:rPr lang="ko-KR" altLang="en-US" dirty="0"/>
              <a:t>나머지 회색부분이 </a:t>
            </a:r>
            <a:endParaRPr lang="en-US" altLang="ko-KR" dirty="0"/>
          </a:p>
          <a:p>
            <a:r>
              <a:rPr lang="en-US" altLang="ko-KR" dirty="0"/>
              <a:t>Background, </a:t>
            </a:r>
            <a:r>
              <a:rPr lang="ko-KR" altLang="en-US" dirty="0"/>
              <a:t>동그라미가 </a:t>
            </a:r>
            <a:r>
              <a:rPr lang="en-US" altLang="ko-KR" dirty="0"/>
              <a:t>Handle Slide Area</a:t>
            </a:r>
            <a:r>
              <a:rPr lang="ko-KR" altLang="en-US" dirty="0"/>
              <a:t>이다</a:t>
            </a:r>
          </a:p>
        </p:txBody>
      </p:sp>
    </p:spTree>
    <p:extLst>
      <p:ext uri="{BB962C8B-B14F-4D97-AF65-F5344CB8AC3E}">
        <p14:creationId xmlns:p14="http://schemas.microsoft.com/office/powerpoint/2010/main" val="155843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5ED467-0A2E-8AFA-8C7F-40E1F48E3856}"/>
              </a:ext>
            </a:extLst>
          </p:cNvPr>
          <p:cNvSpPr txBox="1"/>
          <p:nvPr/>
        </p:nvSpPr>
        <p:spPr>
          <a:xfrm>
            <a:off x="485775" y="5821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Ui system –</a:t>
            </a:r>
            <a:r>
              <a:rPr lang="en-US" altLang="ko-KR" b="1" dirty="0" err="1"/>
              <a:t>Silder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28E896-70A6-5B85-76D0-54421CFEB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81055"/>
            <a:ext cx="4972744" cy="64779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EBCAB5-A74A-45CC-5EF8-C99D7A672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2058400"/>
            <a:ext cx="3048425" cy="62873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E74FC71-2440-5E4A-11E5-BB6777B5B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0" y="2814262"/>
            <a:ext cx="2705476" cy="365692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5F7767-F0B0-B315-CEE4-3E9A90B9F4E0}"/>
              </a:ext>
            </a:extLst>
          </p:cNvPr>
          <p:cNvSpPr/>
          <p:nvPr/>
        </p:nvSpPr>
        <p:spPr>
          <a:xfrm>
            <a:off x="680113" y="1185485"/>
            <a:ext cx="4778405" cy="64335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1CA6498-59D8-CE29-74FF-EA2B63C13006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58518" y="1507165"/>
            <a:ext cx="1399482" cy="42641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9254D7-A5CF-2602-0C1C-C7C1A6462E7B}"/>
              </a:ext>
            </a:extLst>
          </p:cNvPr>
          <p:cNvSpPr txBox="1"/>
          <p:nvPr/>
        </p:nvSpPr>
        <p:spPr>
          <a:xfrm>
            <a:off x="6990656" y="1599517"/>
            <a:ext cx="486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우리는 </a:t>
            </a:r>
            <a:r>
              <a:rPr lang="en-US" altLang="ko-KR" dirty="0"/>
              <a:t>HP </a:t>
            </a:r>
            <a:r>
              <a:rPr lang="ko-KR" altLang="en-US" dirty="0"/>
              <a:t>바로 사용할 것이기 때문에 </a:t>
            </a:r>
            <a:endParaRPr lang="en-US" altLang="ko-KR" dirty="0"/>
          </a:p>
          <a:p>
            <a:r>
              <a:rPr lang="ko-KR" altLang="en-US" dirty="0"/>
              <a:t>플레이어가 잡을만한 부분이 필요 없어서 </a:t>
            </a:r>
            <a:r>
              <a:rPr lang="en-US" altLang="ko-KR" dirty="0"/>
              <a:t>Handle Slide Area</a:t>
            </a:r>
            <a:r>
              <a:rPr lang="ko-KR" altLang="en-US" dirty="0"/>
              <a:t>를 지웠다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6FE981-E102-E726-34C8-94390DEE5C9F}"/>
              </a:ext>
            </a:extLst>
          </p:cNvPr>
          <p:cNvSpPr/>
          <p:nvPr/>
        </p:nvSpPr>
        <p:spPr>
          <a:xfrm>
            <a:off x="1632613" y="2916693"/>
            <a:ext cx="234287" cy="20750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A7D1D9-9685-2C04-74A8-3A44DEC7250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866900" y="3020447"/>
            <a:ext cx="3848100" cy="75145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BA2D12-CD86-4BBF-B59A-E54189852C63}"/>
              </a:ext>
            </a:extLst>
          </p:cNvPr>
          <p:cNvSpPr txBox="1"/>
          <p:nvPr/>
        </p:nvSpPr>
        <p:spPr>
          <a:xfrm>
            <a:off x="5715000" y="3429000"/>
            <a:ext cx="534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Interactable</a:t>
            </a:r>
            <a:r>
              <a:rPr lang="ko-KR" altLang="en-US" dirty="0"/>
              <a:t>가 체크되어 있으면 인터페이스처럼 유저와 상호작용을 할 수 있는 것이기 때문에</a:t>
            </a:r>
            <a:r>
              <a:rPr lang="en-US" altLang="ko-KR" dirty="0"/>
              <a:t> </a:t>
            </a:r>
            <a:r>
              <a:rPr lang="ko-KR" altLang="en-US" dirty="0"/>
              <a:t>우리는 저걸 꺼놓자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841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6A8371-811B-4646-8424-29CDE263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33" y="1177047"/>
            <a:ext cx="2387987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E5342-6391-258F-9E04-F092260952D7}"/>
              </a:ext>
            </a:extLst>
          </p:cNvPr>
          <p:cNvSpPr txBox="1"/>
          <p:nvPr/>
        </p:nvSpPr>
        <p:spPr>
          <a:xfrm>
            <a:off x="685800" y="539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Ui system – Text</a:t>
            </a:r>
          </a:p>
          <a:p>
            <a:r>
              <a:rPr lang="en-US" altLang="ko-KR" b="1" dirty="0"/>
              <a:t> 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9DD995-F709-9E68-F0AD-141F0B69FBB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061520" y="2653422"/>
            <a:ext cx="574265" cy="233291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0F241E-7EF1-91EE-7B0A-6C6733CD4263}"/>
              </a:ext>
            </a:extLst>
          </p:cNvPr>
          <p:cNvSpPr/>
          <p:nvPr/>
        </p:nvSpPr>
        <p:spPr>
          <a:xfrm>
            <a:off x="673533" y="4810124"/>
            <a:ext cx="2387987" cy="3524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91698A-3561-11B9-9019-572D4AD6AD68}"/>
              </a:ext>
            </a:extLst>
          </p:cNvPr>
          <p:cNvSpPr txBox="1"/>
          <p:nvPr/>
        </p:nvSpPr>
        <p:spPr>
          <a:xfrm>
            <a:off x="3343275" y="1833265"/>
            <a:ext cx="773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설정한 </a:t>
            </a:r>
            <a:r>
              <a:rPr lang="en-US" altLang="ko-KR" dirty="0"/>
              <a:t>Text Box </a:t>
            </a:r>
            <a:r>
              <a:rPr lang="ko-KR" altLang="en-US" dirty="0"/>
              <a:t>크기에 알맞게 크기를 정해주며</a:t>
            </a:r>
            <a:endParaRPr lang="en-US" altLang="ko-KR" dirty="0"/>
          </a:p>
          <a:p>
            <a:r>
              <a:rPr lang="ko-KR" altLang="en-US" dirty="0"/>
              <a:t>길어지거나 짧아지는 경우 그에 맞춰 크기를 조정해준다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4038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BC2814-49E6-5922-5E1B-5892C650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2" y="1314450"/>
            <a:ext cx="2859344" cy="537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0E52B9-F534-EC71-0811-2014DF7ADA38}"/>
              </a:ext>
            </a:extLst>
          </p:cNvPr>
          <p:cNvSpPr txBox="1"/>
          <p:nvPr/>
        </p:nvSpPr>
        <p:spPr>
          <a:xfrm>
            <a:off x="685800" y="53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Ui system 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357A5B-5142-A957-3893-C67D316DA838}"/>
              </a:ext>
            </a:extLst>
          </p:cNvPr>
          <p:cNvSpPr/>
          <p:nvPr/>
        </p:nvSpPr>
        <p:spPr>
          <a:xfrm>
            <a:off x="885826" y="1657349"/>
            <a:ext cx="476249" cy="51435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5A4C8FF-547A-A144-353A-32073685E8C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23951" y="2171700"/>
            <a:ext cx="238124" cy="3429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38A389-F226-ACA9-98D1-0E7B7C389FD5}"/>
              </a:ext>
            </a:extLst>
          </p:cNvPr>
          <p:cNvSpPr/>
          <p:nvPr/>
        </p:nvSpPr>
        <p:spPr>
          <a:xfrm>
            <a:off x="962025" y="2314574"/>
            <a:ext cx="1634614" cy="16478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3E00B-0E74-40D4-01BE-CD15CA1C4273}"/>
              </a:ext>
            </a:extLst>
          </p:cNvPr>
          <p:cNvSpPr txBox="1"/>
          <p:nvPr/>
        </p:nvSpPr>
        <p:spPr>
          <a:xfrm>
            <a:off x="3914775" y="1219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Rect</a:t>
            </a:r>
            <a:r>
              <a:rPr lang="en-US" altLang="ko-KR" dirty="0"/>
              <a:t> Transform</a:t>
            </a:r>
            <a:r>
              <a:rPr lang="ko-KR" altLang="en-US" dirty="0"/>
              <a:t>을 누를 경우 좌표를 잡는 기준점을 바꿀 수 있다</a:t>
            </a:r>
            <a:endParaRPr lang="en-US" altLang="ko-KR" dirty="0"/>
          </a:p>
          <a:p>
            <a:r>
              <a:rPr lang="ko-KR" altLang="en-US" dirty="0"/>
              <a:t>예를 들어 그림과 같이 선택한 경우는 뷰</a:t>
            </a:r>
            <a:r>
              <a:rPr lang="en-US" altLang="ko-KR" dirty="0"/>
              <a:t>(</a:t>
            </a:r>
            <a:r>
              <a:rPr lang="ko-KR" altLang="en-US" dirty="0"/>
              <a:t>보고 있는 화면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endParaRPr lang="en-US" altLang="ko-KR" dirty="0"/>
          </a:p>
          <a:p>
            <a:r>
              <a:rPr lang="ko-KR" altLang="en-US" dirty="0"/>
              <a:t>왼쪽 위가 </a:t>
            </a:r>
            <a:r>
              <a:rPr lang="en-US" altLang="ko-KR" dirty="0"/>
              <a:t>(0,0) </a:t>
            </a:r>
            <a:r>
              <a:rPr lang="ko-KR" altLang="en-US" dirty="0"/>
              <a:t>으로 설정되는 것을 알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396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33255FE-C97B-207A-B785-33C0BABDD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24" y="1264322"/>
            <a:ext cx="8628252" cy="5441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30429-CE63-9674-98C0-2654A2EB4E10}"/>
              </a:ext>
            </a:extLst>
          </p:cNvPr>
          <p:cNvSpPr txBox="1"/>
          <p:nvPr/>
        </p:nvSpPr>
        <p:spPr>
          <a:xfrm>
            <a:off x="685800" y="539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Ui system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B98C1F-25FA-FA7D-E1EA-D25C474DF75F}"/>
              </a:ext>
            </a:extLst>
          </p:cNvPr>
          <p:cNvSpPr/>
          <p:nvPr/>
        </p:nvSpPr>
        <p:spPr>
          <a:xfrm>
            <a:off x="7277102" y="1264323"/>
            <a:ext cx="419098" cy="3549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7FC218A-A302-19BC-3510-7BC262B1079C}"/>
              </a:ext>
            </a:extLst>
          </p:cNvPr>
          <p:cNvCxnSpPr>
            <a:cxnSpLocks/>
          </p:cNvCxnSpPr>
          <p:nvPr/>
        </p:nvCxnSpPr>
        <p:spPr>
          <a:xfrm>
            <a:off x="7581901" y="1441787"/>
            <a:ext cx="2752724" cy="162526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08254AA-20B8-FCE9-6B5B-B0E57D29B0E5}"/>
              </a:ext>
            </a:extLst>
          </p:cNvPr>
          <p:cNvSpPr txBox="1"/>
          <p:nvPr/>
        </p:nvSpPr>
        <p:spPr>
          <a:xfrm>
            <a:off x="9085451" y="3148310"/>
            <a:ext cx="2887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부분을 누르면 게임 오브젝트를 비활성화 시킬 수 있다</a:t>
            </a:r>
            <a:r>
              <a:rPr lang="en-US" altLang="ko-KR" dirty="0"/>
              <a:t>.(UI </a:t>
            </a:r>
            <a:r>
              <a:rPr lang="ko-KR" altLang="en-US" dirty="0"/>
              <a:t>뿐만 아니라 우리가 만들었던 모든 게임 오브젝트에 적용 가능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724042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1211</Words>
  <Application>Microsoft Office PowerPoint</Application>
  <PresentationFormat>와이드스크린</PresentationFormat>
  <Paragraphs>188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Malgun Gothic Semilight</vt:lpstr>
      <vt:lpstr>돋움체</vt:lpstr>
      <vt:lpstr>Malgun Gothic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2025-07-06T14:36:50Z</dcterms:modified>
</cp:coreProperties>
</file>