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7" r:id="rId11"/>
    <p:sldId id="265" r:id="rId12"/>
    <p:sldId id="270" r:id="rId13"/>
    <p:sldId id="266" r:id="rId14"/>
    <p:sldId id="268" r:id="rId15"/>
    <p:sldId id="274" r:id="rId16"/>
    <p:sldId id="275" r:id="rId17"/>
    <p:sldId id="276" r:id="rId18"/>
    <p:sldId id="273" r:id="rId19"/>
    <p:sldId id="271" r:id="rId20"/>
    <p:sldId id="27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15FC76-212C-4CCB-ABE5-893A4988C38A}" v="12" dt="2025-06-30T04:17:00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-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AC15FC76-212C-4CCB-ABE5-893A4988C38A}"/>
    <pc:docChg chg="undo custSel addSld modSld sldOrd">
      <pc:chgData name="상진 전" userId="b279be015be064a7" providerId="LiveId" clId="{AC15FC76-212C-4CCB-ABE5-893A4988C38A}" dt="2025-06-30T04:21:04.738" v="1785" actId="20577"/>
      <pc:docMkLst>
        <pc:docMk/>
      </pc:docMkLst>
      <pc:sldChg chg="modSp mod">
        <pc:chgData name="상진 전" userId="b279be015be064a7" providerId="LiveId" clId="{AC15FC76-212C-4CCB-ABE5-893A4988C38A}" dt="2025-06-30T03:28:34.381" v="1" actId="20577"/>
        <pc:sldMkLst>
          <pc:docMk/>
          <pc:sldMk cId="1580400359" sldId="256"/>
        </pc:sldMkLst>
        <pc:spChg chg="mod">
          <ac:chgData name="상진 전" userId="b279be015be064a7" providerId="LiveId" clId="{AC15FC76-212C-4CCB-ABE5-893A4988C38A}" dt="2025-06-30T03:28:34.381" v="1" actId="20577"/>
          <ac:spMkLst>
            <pc:docMk/>
            <pc:sldMk cId="1580400359" sldId="256"/>
            <ac:spMk id="4" creationId="{9386B9C3-7DCE-56DF-B15A-9FC4BAA8EA59}"/>
          </ac:spMkLst>
        </pc:spChg>
      </pc:sldChg>
      <pc:sldChg chg="modSp mod">
        <pc:chgData name="상진 전" userId="b279be015be064a7" providerId="LiveId" clId="{AC15FC76-212C-4CCB-ABE5-893A4988C38A}" dt="2025-06-30T04:21:04.738" v="1785" actId="20577"/>
        <pc:sldMkLst>
          <pc:docMk/>
          <pc:sldMk cId="220861980" sldId="272"/>
        </pc:sldMkLst>
        <pc:spChg chg="mod">
          <ac:chgData name="상진 전" userId="b279be015be064a7" providerId="LiveId" clId="{AC15FC76-212C-4CCB-ABE5-893A4988C38A}" dt="2025-06-30T04:21:04.738" v="1785" actId="20577"/>
          <ac:spMkLst>
            <pc:docMk/>
            <pc:sldMk cId="220861980" sldId="272"/>
            <ac:spMk id="8" creationId="{43232636-AF47-9983-B2C2-994C31E29803}"/>
          </ac:spMkLst>
        </pc:spChg>
      </pc:sldChg>
      <pc:sldChg chg="addSp delSp modSp new mod">
        <pc:chgData name="상진 전" userId="b279be015be064a7" providerId="LiveId" clId="{AC15FC76-212C-4CCB-ABE5-893A4988C38A}" dt="2025-06-30T03:42:06.211" v="458" actId="113"/>
        <pc:sldMkLst>
          <pc:docMk/>
          <pc:sldMk cId="3634734503" sldId="273"/>
        </pc:sldMkLst>
        <pc:spChg chg="del">
          <ac:chgData name="상진 전" userId="b279be015be064a7" providerId="LiveId" clId="{AC15FC76-212C-4CCB-ABE5-893A4988C38A}" dt="2025-06-30T03:36:01.604" v="3" actId="478"/>
          <ac:spMkLst>
            <pc:docMk/>
            <pc:sldMk cId="3634734503" sldId="273"/>
            <ac:spMk id="2" creationId="{ACAB2013-ED42-1B47-D7FE-D1E2751EF941}"/>
          </ac:spMkLst>
        </pc:spChg>
        <pc:spChg chg="del">
          <ac:chgData name="상진 전" userId="b279be015be064a7" providerId="LiveId" clId="{AC15FC76-212C-4CCB-ABE5-893A4988C38A}" dt="2025-06-30T03:36:01.604" v="3" actId="478"/>
          <ac:spMkLst>
            <pc:docMk/>
            <pc:sldMk cId="3634734503" sldId="273"/>
            <ac:spMk id="3" creationId="{1CCBE461-C6DA-9370-BE9B-5680336A31E3}"/>
          </ac:spMkLst>
        </pc:spChg>
        <pc:spChg chg="add mod">
          <ac:chgData name="상진 전" userId="b279be015be064a7" providerId="LiveId" clId="{AC15FC76-212C-4CCB-ABE5-893A4988C38A}" dt="2025-06-30T03:36:22.552" v="27" actId="113"/>
          <ac:spMkLst>
            <pc:docMk/>
            <pc:sldMk cId="3634734503" sldId="273"/>
            <ac:spMk id="4" creationId="{8B30BC6C-DEF8-965C-ACDC-6069B50DA080}"/>
          </ac:spMkLst>
        </pc:spChg>
        <pc:spChg chg="add mod">
          <ac:chgData name="상진 전" userId="b279be015be064a7" providerId="LiveId" clId="{AC15FC76-212C-4CCB-ABE5-893A4988C38A}" dt="2025-06-30T03:37:02.119" v="37" actId="14100"/>
          <ac:spMkLst>
            <pc:docMk/>
            <pc:sldMk cId="3634734503" sldId="273"/>
            <ac:spMk id="7" creationId="{F0100103-290F-B9F0-B565-C2A4791277BD}"/>
          </ac:spMkLst>
        </pc:spChg>
        <pc:spChg chg="add mod">
          <ac:chgData name="상진 전" userId="b279be015be064a7" providerId="LiveId" clId="{AC15FC76-212C-4CCB-ABE5-893A4988C38A}" dt="2025-06-30T03:37:09.940" v="40" actId="14100"/>
          <ac:spMkLst>
            <pc:docMk/>
            <pc:sldMk cId="3634734503" sldId="273"/>
            <ac:spMk id="8" creationId="{8394190C-433D-BEA2-5D7E-0AB6ECAF352E}"/>
          </ac:spMkLst>
        </pc:spChg>
        <pc:spChg chg="add mod">
          <ac:chgData name="상진 전" userId="b279be015be064a7" providerId="LiveId" clId="{AC15FC76-212C-4CCB-ABE5-893A4988C38A}" dt="2025-06-30T03:42:06.211" v="458" actId="113"/>
          <ac:spMkLst>
            <pc:docMk/>
            <pc:sldMk cId="3634734503" sldId="273"/>
            <ac:spMk id="12" creationId="{AE44ED5D-BA7A-7B05-4A68-B51F20466B37}"/>
          </ac:spMkLst>
        </pc:spChg>
        <pc:picChg chg="add mod">
          <ac:chgData name="상진 전" userId="b279be015be064a7" providerId="LiveId" clId="{AC15FC76-212C-4CCB-ABE5-893A4988C38A}" dt="2025-06-30T03:36:56.006" v="35" actId="1076"/>
          <ac:picMkLst>
            <pc:docMk/>
            <pc:sldMk cId="3634734503" sldId="273"/>
            <ac:picMk id="6" creationId="{D0590257-5F3D-C4E7-93EF-CC38E83E3932}"/>
          </ac:picMkLst>
        </pc:picChg>
        <pc:cxnChg chg="add mod">
          <ac:chgData name="상진 전" userId="b279be015be064a7" providerId="LiveId" clId="{AC15FC76-212C-4CCB-ABE5-893A4988C38A}" dt="2025-06-30T03:37:20.155" v="43" actId="14100"/>
          <ac:cxnSpMkLst>
            <pc:docMk/>
            <pc:sldMk cId="3634734503" sldId="273"/>
            <ac:cxnSpMk id="9" creationId="{19664696-6CCB-22AE-5C55-4C26F328255E}"/>
          </ac:cxnSpMkLst>
        </pc:cxnChg>
      </pc:sldChg>
      <pc:sldChg chg="addSp delSp modSp new mod ord">
        <pc:chgData name="상진 전" userId="b279be015be064a7" providerId="LiveId" clId="{AC15FC76-212C-4CCB-ABE5-893A4988C38A}" dt="2025-06-30T04:11:15.956" v="804" actId="22"/>
        <pc:sldMkLst>
          <pc:docMk/>
          <pc:sldMk cId="3922072956" sldId="274"/>
        </pc:sldMkLst>
        <pc:spChg chg="del">
          <ac:chgData name="상진 전" userId="b279be015be064a7" providerId="LiveId" clId="{AC15FC76-212C-4CCB-ABE5-893A4988C38A}" dt="2025-06-30T03:45:57.995" v="460" actId="478"/>
          <ac:spMkLst>
            <pc:docMk/>
            <pc:sldMk cId="3922072956" sldId="274"/>
            <ac:spMk id="2" creationId="{8B441330-F4C5-DD95-B6CA-F7626C34613D}"/>
          </ac:spMkLst>
        </pc:spChg>
        <pc:spChg chg="del">
          <ac:chgData name="상진 전" userId="b279be015be064a7" providerId="LiveId" clId="{AC15FC76-212C-4CCB-ABE5-893A4988C38A}" dt="2025-06-30T03:45:57.995" v="460" actId="478"/>
          <ac:spMkLst>
            <pc:docMk/>
            <pc:sldMk cId="3922072956" sldId="274"/>
            <ac:spMk id="3" creationId="{D2100163-14DD-5BA2-B389-975064697BC5}"/>
          </ac:spMkLst>
        </pc:spChg>
        <pc:spChg chg="add mod">
          <ac:chgData name="상진 전" userId="b279be015be064a7" providerId="LiveId" clId="{AC15FC76-212C-4CCB-ABE5-893A4988C38A}" dt="2025-06-30T03:47:24.930" v="507" actId="113"/>
          <ac:spMkLst>
            <pc:docMk/>
            <pc:sldMk cId="3922072956" sldId="274"/>
            <ac:spMk id="4" creationId="{6C35514A-5943-AE8A-5C6D-87A7CEB22955}"/>
          </ac:spMkLst>
        </pc:spChg>
        <pc:spChg chg="add del mod">
          <ac:chgData name="상진 전" userId="b279be015be064a7" providerId="LiveId" clId="{AC15FC76-212C-4CCB-ABE5-893A4988C38A}" dt="2025-06-30T03:56:43.085" v="510"/>
          <ac:spMkLst>
            <pc:docMk/>
            <pc:sldMk cId="3922072956" sldId="274"/>
            <ac:spMk id="5" creationId="{3AB8E365-6A72-3602-AB4F-C4DE4697FE38}"/>
          </ac:spMkLst>
        </pc:spChg>
        <pc:spChg chg="add mod">
          <ac:chgData name="상진 전" userId="b279be015be064a7" providerId="LiveId" clId="{AC15FC76-212C-4CCB-ABE5-893A4988C38A}" dt="2025-06-30T04:03:56.576" v="802" actId="1076"/>
          <ac:spMkLst>
            <pc:docMk/>
            <pc:sldMk cId="3922072956" sldId="274"/>
            <ac:spMk id="10" creationId="{9C7FFD75-21A9-D8C6-37B3-B5ED55EBE253}"/>
          </ac:spMkLst>
        </pc:spChg>
        <pc:spChg chg="add del">
          <ac:chgData name="상진 전" userId="b279be015be064a7" providerId="LiveId" clId="{AC15FC76-212C-4CCB-ABE5-893A4988C38A}" dt="2025-06-30T04:11:15.956" v="804" actId="22"/>
          <ac:spMkLst>
            <pc:docMk/>
            <pc:sldMk cId="3922072956" sldId="274"/>
            <ac:spMk id="12" creationId="{7E343285-C858-A33C-2B05-93B8EE8725D9}"/>
          </ac:spMkLst>
        </pc:spChg>
        <pc:picChg chg="add mod">
          <ac:chgData name="상진 전" userId="b279be015be064a7" providerId="LiveId" clId="{AC15FC76-212C-4CCB-ABE5-893A4988C38A}" dt="2025-06-30T03:59:10.931" v="516" actId="1076"/>
          <ac:picMkLst>
            <pc:docMk/>
            <pc:sldMk cId="3922072956" sldId="274"/>
            <ac:picMk id="7" creationId="{34A8BEF3-EBCE-DA38-7D83-884F95903272}"/>
          </ac:picMkLst>
        </pc:picChg>
        <pc:picChg chg="add mod">
          <ac:chgData name="상진 전" userId="b279be015be064a7" providerId="LiveId" clId="{AC15FC76-212C-4CCB-ABE5-893A4988C38A}" dt="2025-06-30T03:59:08.616" v="515" actId="1076"/>
          <ac:picMkLst>
            <pc:docMk/>
            <pc:sldMk cId="3922072956" sldId="274"/>
            <ac:picMk id="9" creationId="{9B9DF8B3-8BB8-9F2D-A31E-DFD6E3B51CDB}"/>
          </ac:picMkLst>
        </pc:picChg>
      </pc:sldChg>
      <pc:sldChg chg="addSp delSp modSp add mod">
        <pc:chgData name="상진 전" userId="b279be015be064a7" providerId="LiveId" clId="{AC15FC76-212C-4CCB-ABE5-893A4988C38A}" dt="2025-06-30T04:14:31.194" v="1089" actId="20577"/>
        <pc:sldMkLst>
          <pc:docMk/>
          <pc:sldMk cId="2643776096" sldId="275"/>
        </pc:sldMkLst>
        <pc:spChg chg="mod">
          <ac:chgData name="상진 전" userId="b279be015be064a7" providerId="LiveId" clId="{AC15FC76-212C-4CCB-ABE5-893A4988C38A}" dt="2025-06-30T04:14:31.194" v="1089" actId="20577"/>
          <ac:spMkLst>
            <pc:docMk/>
            <pc:sldMk cId="2643776096" sldId="275"/>
            <ac:spMk id="10" creationId="{103653AE-4C37-54CF-A09F-A1990245C47C}"/>
          </ac:spMkLst>
        </pc:spChg>
        <pc:picChg chg="add mod">
          <ac:chgData name="상진 전" userId="b279be015be064a7" providerId="LiveId" clId="{AC15FC76-212C-4CCB-ABE5-893A4988C38A}" dt="2025-06-30T04:11:49.737" v="812" actId="1076"/>
          <ac:picMkLst>
            <pc:docMk/>
            <pc:sldMk cId="2643776096" sldId="275"/>
            <ac:picMk id="3" creationId="{31F9B21E-0863-3938-5A57-45F13FF127F5}"/>
          </ac:picMkLst>
        </pc:picChg>
        <pc:picChg chg="add mod">
          <ac:chgData name="상진 전" userId="b279be015be064a7" providerId="LiveId" clId="{AC15FC76-212C-4CCB-ABE5-893A4988C38A}" dt="2025-06-30T04:11:48.117" v="811" actId="1076"/>
          <ac:picMkLst>
            <pc:docMk/>
            <pc:sldMk cId="2643776096" sldId="275"/>
            <ac:picMk id="6" creationId="{584410A9-34A5-41B6-0CDB-69957FC990D9}"/>
          </ac:picMkLst>
        </pc:picChg>
        <pc:picChg chg="del">
          <ac:chgData name="상진 전" userId="b279be015be064a7" providerId="LiveId" clId="{AC15FC76-212C-4CCB-ABE5-893A4988C38A}" dt="2025-06-30T04:11:38.920" v="809" actId="478"/>
          <ac:picMkLst>
            <pc:docMk/>
            <pc:sldMk cId="2643776096" sldId="275"/>
            <ac:picMk id="7" creationId="{C0F6F284-86DB-DA74-7926-73701927FB74}"/>
          </ac:picMkLst>
        </pc:picChg>
        <pc:picChg chg="del">
          <ac:chgData name="상진 전" userId="b279be015be064a7" providerId="LiveId" clId="{AC15FC76-212C-4CCB-ABE5-893A4988C38A}" dt="2025-06-30T04:11:34.706" v="806" actId="478"/>
          <ac:picMkLst>
            <pc:docMk/>
            <pc:sldMk cId="2643776096" sldId="275"/>
            <ac:picMk id="9" creationId="{BB9E44F6-5830-403C-BABD-CCC7B924783D}"/>
          </ac:picMkLst>
        </pc:picChg>
      </pc:sldChg>
      <pc:sldChg chg="addSp delSp modSp new mod">
        <pc:chgData name="상진 전" userId="b279be015be064a7" providerId="LiveId" clId="{AC15FC76-212C-4CCB-ABE5-893A4988C38A}" dt="2025-06-30T04:17:44.285" v="1336" actId="14100"/>
        <pc:sldMkLst>
          <pc:docMk/>
          <pc:sldMk cId="2447971409" sldId="276"/>
        </pc:sldMkLst>
        <pc:spChg chg="del">
          <ac:chgData name="상진 전" userId="b279be015be064a7" providerId="LiveId" clId="{AC15FC76-212C-4CCB-ABE5-893A4988C38A}" dt="2025-06-30T04:14:36.148" v="1091" actId="478"/>
          <ac:spMkLst>
            <pc:docMk/>
            <pc:sldMk cId="2447971409" sldId="276"/>
            <ac:spMk id="2" creationId="{31EF9FF0-50E7-ED1F-5E17-2C4508FFBD26}"/>
          </ac:spMkLst>
        </pc:spChg>
        <pc:spChg chg="del">
          <ac:chgData name="상진 전" userId="b279be015be064a7" providerId="LiveId" clId="{AC15FC76-212C-4CCB-ABE5-893A4988C38A}" dt="2025-06-30T04:14:36.148" v="1091" actId="478"/>
          <ac:spMkLst>
            <pc:docMk/>
            <pc:sldMk cId="2447971409" sldId="276"/>
            <ac:spMk id="3" creationId="{6DB3D9C3-862C-EFB6-20DF-95490C64E927}"/>
          </ac:spMkLst>
        </pc:spChg>
        <pc:spChg chg="add mod">
          <ac:chgData name="상진 전" userId="b279be015be064a7" providerId="LiveId" clId="{AC15FC76-212C-4CCB-ABE5-893A4988C38A}" dt="2025-06-30T04:14:48.490" v="1121" actId="20577"/>
          <ac:spMkLst>
            <pc:docMk/>
            <pc:sldMk cId="2447971409" sldId="276"/>
            <ac:spMk id="4" creationId="{3E8D7E03-463A-E580-1D29-3E820DDD7662}"/>
          </ac:spMkLst>
        </pc:spChg>
        <pc:spChg chg="add mod">
          <ac:chgData name="상진 전" userId="b279be015be064a7" providerId="LiveId" clId="{AC15FC76-212C-4CCB-ABE5-893A4988C38A}" dt="2025-06-30T04:17:44.285" v="1336" actId="14100"/>
          <ac:spMkLst>
            <pc:docMk/>
            <pc:sldMk cId="2447971409" sldId="276"/>
            <ac:spMk id="8" creationId="{6668C9DA-3672-5903-D719-79EA3A9D3A8B}"/>
          </ac:spMkLst>
        </pc:spChg>
        <pc:picChg chg="add mod">
          <ac:chgData name="상진 전" userId="b279be015be064a7" providerId="LiveId" clId="{AC15FC76-212C-4CCB-ABE5-893A4988C38A}" dt="2025-06-30T04:14:56.033" v="1123" actId="1076"/>
          <ac:picMkLst>
            <pc:docMk/>
            <pc:sldMk cId="2447971409" sldId="276"/>
            <ac:picMk id="6" creationId="{9B32C1D5-30AC-EEB6-707B-B52576E009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4399D-B086-48D5-B7C1-FF669C1BCD69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B52E8-FD53-482A-B41E-B26FAE247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0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 </a:t>
            </a:r>
            <a:r>
              <a:rPr lang="en-US" altLang="ko-KR" dirty="0"/>
              <a:t>Game object</a:t>
            </a:r>
            <a:r>
              <a:rPr lang="ko-KR" altLang="en-US" dirty="0"/>
              <a:t>를 움직이게 하기 위해서는 컴포넌트가 필수적인데</a:t>
            </a:r>
            <a:r>
              <a:rPr lang="en-US" altLang="ko-KR" dirty="0"/>
              <a:t>, Mono </a:t>
            </a:r>
            <a:r>
              <a:rPr lang="en-US" altLang="ko-KR" dirty="0" err="1"/>
              <a:t>Behaviour</a:t>
            </a:r>
            <a:r>
              <a:rPr lang="ko-KR" altLang="en-US" dirty="0"/>
              <a:t>를 상속받아서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B52E8-FD53-482A-B41E-B26FAE2472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2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Untiy</a:t>
            </a:r>
            <a:r>
              <a:rPr lang="en-US" altLang="ko-KR" dirty="0"/>
              <a:t> 6</a:t>
            </a:r>
            <a:r>
              <a:rPr lang="ko-KR" altLang="en-US" dirty="0"/>
              <a:t>부터 방식이 완전 </a:t>
            </a:r>
            <a:r>
              <a:rPr lang="ko-KR" altLang="en-US" dirty="0" err="1"/>
              <a:t>바껴서</a:t>
            </a:r>
            <a:r>
              <a:rPr lang="ko-KR" altLang="en-US" dirty="0"/>
              <a:t> 해당 옵션을 조정해줘서 이전 버전에서 쓰는 방식으로 수정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DB52E8-FD53-482A-B41E-B26FAE24721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82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833CD9-799A-99E4-31E3-11227B146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86" y="1179343"/>
            <a:ext cx="4100418" cy="6125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F27476-A802-F42F-AB52-C91C6B164830}"/>
              </a:ext>
            </a:extLst>
          </p:cNvPr>
          <p:cNvSpPr txBox="1"/>
          <p:nvPr/>
        </p:nvSpPr>
        <p:spPr>
          <a:xfrm>
            <a:off x="616222" y="628073"/>
            <a:ext cx="162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[</a:t>
            </a:r>
            <a:r>
              <a:rPr lang="en-US" altLang="ko-KR" b="1" dirty="0" err="1"/>
              <a:t>SerializeField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B676027-3022-47A7-6C81-64BA4558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86" y="2650117"/>
            <a:ext cx="3258005" cy="100979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10A4A46-86F4-EBC2-176F-18A5952DEC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2337589" y="1791854"/>
            <a:ext cx="421206" cy="85826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A1D588D-E9EB-919E-2E3A-61D112D1A94A}"/>
              </a:ext>
            </a:extLst>
          </p:cNvPr>
          <p:cNvSpPr txBox="1"/>
          <p:nvPr/>
        </p:nvSpPr>
        <p:spPr>
          <a:xfrm>
            <a:off x="616222" y="3796024"/>
            <a:ext cx="11298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[Header(“</a:t>
            </a:r>
            <a:r>
              <a:rPr lang="ko-KR" altLang="en-US" dirty="0" err="1"/>
              <a:t>쓰고싶은</a:t>
            </a:r>
            <a:r>
              <a:rPr lang="ko-KR" altLang="en-US" dirty="0"/>
              <a:t> 말</a:t>
            </a:r>
            <a:r>
              <a:rPr lang="en-US" altLang="ko-KR" dirty="0"/>
              <a:t>”)] </a:t>
            </a:r>
            <a:r>
              <a:rPr lang="ko-KR" altLang="en-US" dirty="0"/>
              <a:t>위에 </a:t>
            </a:r>
            <a:r>
              <a:rPr lang="en-US" altLang="ko-KR" dirty="0"/>
              <a:t>“</a:t>
            </a:r>
            <a:r>
              <a:rPr lang="ko-KR" altLang="en-US" dirty="0"/>
              <a:t>예시</a:t>
            </a:r>
            <a:r>
              <a:rPr lang="en-US" altLang="ko-KR" dirty="0"/>
              <a:t>“ </a:t>
            </a:r>
            <a:r>
              <a:rPr lang="ko-KR" altLang="en-US" dirty="0"/>
              <a:t>처럼 쓰는 것이 가능하고 헤더 아래에 </a:t>
            </a:r>
            <a:r>
              <a:rPr lang="en-US" altLang="ko-KR" dirty="0"/>
              <a:t>[</a:t>
            </a:r>
            <a:r>
              <a:rPr lang="en-US" altLang="ko-KR" dirty="0" err="1"/>
              <a:t>serializeField</a:t>
            </a:r>
            <a:r>
              <a:rPr lang="en-US" altLang="ko-KR" dirty="0"/>
              <a:t>] 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없으면 오류가 뜸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en-US" altLang="ko-KR" dirty="0" err="1"/>
              <a:t>serializeField</a:t>
            </a:r>
            <a:r>
              <a:rPr lang="en-US" altLang="ko-KR" dirty="0"/>
              <a:t>]</a:t>
            </a:r>
            <a:r>
              <a:rPr lang="ko-KR" altLang="en-US" dirty="0"/>
              <a:t>는 위처럼 </a:t>
            </a:r>
            <a:r>
              <a:rPr lang="en-US" altLang="ko-KR" dirty="0"/>
              <a:t>Inspector</a:t>
            </a:r>
            <a:r>
              <a:rPr lang="ko-KR" altLang="en-US" dirty="0"/>
              <a:t>에  나타나고 드래그 온 드랍 해서 컴포넌트를 연결할 수 있음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816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1F9DE4B-0B04-231F-69DB-7EB44915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03" y="1649774"/>
            <a:ext cx="3734321" cy="2838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54F81B-4C87-BA2B-559C-895C414C5D0B}"/>
              </a:ext>
            </a:extLst>
          </p:cNvPr>
          <p:cNvSpPr txBox="1"/>
          <p:nvPr/>
        </p:nvSpPr>
        <p:spPr>
          <a:xfrm>
            <a:off x="461180" y="656304"/>
            <a:ext cx="243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움직임 제어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A07310-4ACC-81EE-DB42-D69770EB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0" y="5222432"/>
            <a:ext cx="3734321" cy="61496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96D1A0F-ACA2-330E-A47F-6F6A962895E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128124" y="2354521"/>
            <a:ext cx="2118672" cy="71467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3C1A57-E12B-9FF3-D047-4405AE4D6455}"/>
              </a:ext>
            </a:extLst>
          </p:cNvPr>
          <p:cNvSpPr txBox="1"/>
          <p:nvPr/>
        </p:nvSpPr>
        <p:spPr>
          <a:xfrm>
            <a:off x="6406445" y="1521139"/>
            <a:ext cx="510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 방식은 좌표를 움직여서 이동하는 것 같이 보이게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짧은 범위를 순간 이동한다고 생각하면 편함</a:t>
            </a:r>
            <a:endParaRPr lang="en-US" altLang="ko-KR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046AFF-60BC-2204-A5CB-19F2B46B65B4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195501" y="4854929"/>
            <a:ext cx="2118672" cy="6749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C4A504F-6592-D0B9-CCDE-F6974FE05D64}"/>
              </a:ext>
            </a:extLst>
          </p:cNvPr>
          <p:cNvSpPr txBox="1"/>
          <p:nvPr/>
        </p:nvSpPr>
        <p:spPr>
          <a:xfrm>
            <a:off x="6314173" y="4022103"/>
            <a:ext cx="5105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LinearVelocity</a:t>
            </a:r>
            <a:r>
              <a:rPr lang="en-US" altLang="ko-KR" dirty="0"/>
              <a:t>  =&gt; </a:t>
            </a:r>
            <a:r>
              <a:rPr lang="ko-KR" altLang="en-US" dirty="0"/>
              <a:t>선형속도</a:t>
            </a:r>
            <a:r>
              <a:rPr lang="en-US" altLang="ko-KR" dirty="0"/>
              <a:t>(</a:t>
            </a:r>
            <a:r>
              <a:rPr lang="ko-KR" altLang="en-US" dirty="0"/>
              <a:t>그냥 속도라고 생각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속도를 조절하여 이동하는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물체의 속도를 </a:t>
            </a:r>
            <a:r>
              <a:rPr lang="en-US" altLang="ko-KR" dirty="0"/>
              <a:t>10km/h</a:t>
            </a:r>
            <a:r>
              <a:rPr lang="ko-KR" altLang="en-US" dirty="0"/>
              <a:t>로 설정한다고 생각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D77716-B4CE-DF93-D949-2BFD9072607A}"/>
              </a:ext>
            </a:extLst>
          </p:cNvPr>
          <p:cNvSpPr txBox="1"/>
          <p:nvPr/>
        </p:nvSpPr>
        <p:spPr>
          <a:xfrm>
            <a:off x="308841" y="1191244"/>
            <a:ext cx="3417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1</a:t>
            </a:r>
            <a:r>
              <a:rPr lang="en-US" altLang="ko-KR" dirty="0"/>
              <a:t>. </a:t>
            </a:r>
            <a:r>
              <a:rPr lang="en-US" altLang="ko-KR" dirty="0" err="1"/>
              <a:t>transform.position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529EA-9FE4-E205-FCFE-72677AEA82B0}"/>
              </a:ext>
            </a:extLst>
          </p:cNvPr>
          <p:cNvSpPr txBox="1"/>
          <p:nvPr/>
        </p:nvSpPr>
        <p:spPr>
          <a:xfrm>
            <a:off x="308841" y="483889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2</a:t>
            </a:r>
            <a:r>
              <a:rPr lang="en-US" altLang="ko-KR" dirty="0"/>
              <a:t>. </a:t>
            </a:r>
            <a:r>
              <a:rPr lang="en-US" altLang="ko-KR" dirty="0" err="1"/>
              <a:t>rb.linearvelocity</a:t>
            </a:r>
            <a:r>
              <a:rPr lang="en-US" altLang="ko-KR" dirty="0"/>
              <a:t> </a:t>
            </a:r>
            <a:r>
              <a:rPr lang="ko-KR" altLang="en-US" dirty="0"/>
              <a:t>이용</a:t>
            </a:r>
          </a:p>
        </p:txBody>
      </p:sp>
    </p:spTree>
    <p:extLst>
      <p:ext uri="{BB962C8B-B14F-4D97-AF65-F5344CB8AC3E}">
        <p14:creationId xmlns:p14="http://schemas.microsoft.com/office/powerpoint/2010/main" val="3480320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DD808-9EAE-87DB-D043-19F7F273FD90}"/>
              </a:ext>
            </a:extLst>
          </p:cNvPr>
          <p:cNvSpPr txBox="1"/>
          <p:nvPr/>
        </p:nvSpPr>
        <p:spPr>
          <a:xfrm>
            <a:off x="529390" y="665929"/>
            <a:ext cx="2839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움직임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E2D09B-A5A3-F792-D549-7643FA42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1808563"/>
            <a:ext cx="3286584" cy="1200318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64BFCA8-847E-F6FB-DC31-D733414F39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815974" y="2408722"/>
            <a:ext cx="2430822" cy="4078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37218C-A9C1-5EFB-FDDE-026105A7D217}"/>
              </a:ext>
            </a:extLst>
          </p:cNvPr>
          <p:cNvSpPr txBox="1"/>
          <p:nvPr/>
        </p:nvSpPr>
        <p:spPr>
          <a:xfrm>
            <a:off x="397966" y="143155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방법</a:t>
            </a:r>
            <a:r>
              <a:rPr lang="en-US" altLang="ko-KR" b="1" dirty="0"/>
              <a:t>3.</a:t>
            </a:r>
            <a:r>
              <a:rPr lang="en-US" altLang="ko-KR" dirty="0"/>
              <a:t> </a:t>
            </a:r>
            <a:r>
              <a:rPr lang="en-US" altLang="ko-KR" dirty="0" err="1"/>
              <a:t>GetAxisRaw</a:t>
            </a:r>
            <a:r>
              <a:rPr lang="en-US" altLang="ko-KR" dirty="0"/>
              <a:t>()</a:t>
            </a:r>
            <a:r>
              <a:rPr lang="ko-KR" altLang="en-US" dirty="0"/>
              <a:t>사용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DDCBE1-92F7-0872-8799-7FABE08BC3B5}"/>
              </a:ext>
            </a:extLst>
          </p:cNvPr>
          <p:cNvSpPr txBox="1"/>
          <p:nvPr/>
        </p:nvSpPr>
        <p:spPr>
          <a:xfrm>
            <a:off x="4572000" y="3008881"/>
            <a:ext cx="726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Horizontal =&gt; </a:t>
            </a:r>
            <a:r>
              <a:rPr lang="en-US" altLang="ko-KR" dirty="0" err="1"/>
              <a:t>a,d</a:t>
            </a:r>
            <a:r>
              <a:rPr lang="en-US" altLang="ko-KR" dirty="0"/>
              <a:t> </a:t>
            </a:r>
            <a:r>
              <a:rPr lang="ko-KR" altLang="en-US" dirty="0"/>
              <a:t>방향키로 조절 가능</a:t>
            </a:r>
            <a:endParaRPr lang="en-US" altLang="ko-KR" dirty="0"/>
          </a:p>
          <a:p>
            <a:r>
              <a:rPr lang="en-US" altLang="ko-KR" dirty="0"/>
              <a:t>Vertical =&gt;</a:t>
            </a:r>
            <a:r>
              <a:rPr lang="en-US" altLang="ko-KR" dirty="0" err="1"/>
              <a:t>w,s</a:t>
            </a:r>
            <a:r>
              <a:rPr lang="en-US" altLang="ko-KR" dirty="0"/>
              <a:t> </a:t>
            </a:r>
            <a:r>
              <a:rPr lang="ko-KR" altLang="en-US" dirty="0"/>
              <a:t>방향키로 조절 가능</a:t>
            </a:r>
          </a:p>
        </p:txBody>
      </p:sp>
    </p:spTree>
    <p:extLst>
      <p:ext uri="{BB962C8B-B14F-4D97-AF65-F5344CB8AC3E}">
        <p14:creationId xmlns:p14="http://schemas.microsoft.com/office/powerpoint/2010/main" val="77813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6BE3F2-A201-199B-E612-3740C60E5C85}"/>
              </a:ext>
            </a:extLst>
          </p:cNvPr>
          <p:cNvSpPr txBox="1"/>
          <p:nvPr/>
        </p:nvSpPr>
        <p:spPr>
          <a:xfrm>
            <a:off x="563418" y="6419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충돌 제어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D1A71-5011-22AE-95ED-B111195EC0BC}"/>
              </a:ext>
            </a:extLst>
          </p:cNvPr>
          <p:cNvSpPr txBox="1"/>
          <p:nvPr/>
        </p:nvSpPr>
        <p:spPr>
          <a:xfrm>
            <a:off x="563418" y="1191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일반 충돌 관련 메서드</a:t>
            </a:r>
            <a:r>
              <a:rPr lang="en-US" altLang="ko-KR" b="1" dirty="0"/>
              <a:t>(Collision) -&gt; </a:t>
            </a:r>
            <a:r>
              <a:rPr lang="ko-KR" altLang="en-US" b="1" dirty="0"/>
              <a:t>물리적 반응이 있을 때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5E833FD-560C-ADA6-806C-1C14EF08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457127"/>
              </p:ext>
            </p:extLst>
          </p:nvPr>
        </p:nvGraphicFramePr>
        <p:xfrm>
          <a:off x="572654" y="1560884"/>
          <a:ext cx="10751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1">
                  <a:extLst>
                    <a:ext uri="{9D8B030D-6E8A-4147-A177-3AD203B41FA5}">
                      <a16:colId xmlns:a16="http://schemas.microsoft.com/office/drawing/2014/main" val="3313282872"/>
                    </a:ext>
                  </a:extLst>
                </a:gridCol>
                <a:gridCol w="4987637">
                  <a:extLst>
                    <a:ext uri="{9D8B030D-6E8A-4147-A177-3AD203B41FA5}">
                      <a16:colId xmlns:a16="http://schemas.microsoft.com/office/drawing/2014/main" val="326405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OnCollisionEnter2D(Collision2D collision)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충돌이 시작될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OnCollisionstay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(Collision2D collision)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충돌 중일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0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OnCollisionExit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(Collision2D collision)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충돌이 끝났을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5127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D456A6-C1F0-8B5A-40B4-DC79FE3DFD36}"/>
              </a:ext>
            </a:extLst>
          </p:cNvPr>
          <p:cNvSpPr txBox="1"/>
          <p:nvPr/>
        </p:nvSpPr>
        <p:spPr>
          <a:xfrm>
            <a:off x="554181" y="3042736"/>
            <a:ext cx="7130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트리거 관련 메서드</a:t>
            </a:r>
            <a:r>
              <a:rPr lang="en-US" altLang="ko-KR" b="1" dirty="0"/>
              <a:t>(Trigger) -&gt; </a:t>
            </a:r>
            <a:r>
              <a:rPr lang="ko-KR" altLang="en-US" b="1" dirty="0"/>
              <a:t>물리적 반응 없이 통과될 때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A1E0FBE-F0DC-64A7-9229-03DC33264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09639"/>
              </p:ext>
            </p:extLst>
          </p:nvPr>
        </p:nvGraphicFramePr>
        <p:xfrm>
          <a:off x="563418" y="3412068"/>
          <a:ext cx="107511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2727">
                  <a:extLst>
                    <a:ext uri="{9D8B030D-6E8A-4147-A177-3AD203B41FA5}">
                      <a16:colId xmlns:a16="http://schemas.microsoft.com/office/drawing/2014/main" val="3313282872"/>
                    </a:ext>
                  </a:extLst>
                </a:gridCol>
                <a:gridCol w="4978401">
                  <a:extLst>
                    <a:ext uri="{9D8B030D-6E8A-4147-A177-3AD203B41FA5}">
                      <a16:colId xmlns:a16="http://schemas.microsoft.com/office/drawing/2014/main" val="3264057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OnTriggerEnter2D (Collider2D other)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트리거 안에 들어갈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2681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OnTrigger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stay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(Collider2D other)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트리거 안에 있을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03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OnTrigger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Exit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2D (Collider2D other)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트리거 밖으로 나갈 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75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5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F3BC36-ACF0-5070-C60D-48EE6F34416B}"/>
              </a:ext>
            </a:extLst>
          </p:cNvPr>
          <p:cNvSpPr txBox="1"/>
          <p:nvPr/>
        </p:nvSpPr>
        <p:spPr>
          <a:xfrm>
            <a:off x="640079" y="658368"/>
            <a:ext cx="509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충돌 제어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66EF67-5437-ECCF-5E08-D7107520B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874" y="155218"/>
            <a:ext cx="3218183" cy="135273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4DDA9A8-838B-071C-B6F2-8A8B0269745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8739301" y="1507957"/>
            <a:ext cx="1719665" cy="69051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91F82C-EB53-AE52-323B-9DF7FC493418}"/>
              </a:ext>
            </a:extLst>
          </p:cNvPr>
          <p:cNvSpPr txBox="1"/>
          <p:nvPr/>
        </p:nvSpPr>
        <p:spPr>
          <a:xfrm>
            <a:off x="6096000" y="2198468"/>
            <a:ext cx="5286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CompareTag</a:t>
            </a:r>
            <a:r>
              <a:rPr lang="en-US" altLang="ko-KR" dirty="0"/>
              <a:t>()</a:t>
            </a:r>
            <a:r>
              <a:rPr lang="ko-KR" altLang="en-US" dirty="0"/>
              <a:t>를 사용해서 특정 </a:t>
            </a:r>
            <a:r>
              <a:rPr lang="en-US" altLang="ko-KR" dirty="0"/>
              <a:t>Tag</a:t>
            </a:r>
            <a:r>
              <a:rPr lang="ko-KR" altLang="en-US" dirty="0"/>
              <a:t>의 </a:t>
            </a:r>
            <a:r>
              <a:rPr lang="en-US" altLang="ko-KR" dirty="0" err="1"/>
              <a:t>GameObject</a:t>
            </a:r>
            <a:r>
              <a:rPr lang="ko-KR" altLang="en-US" dirty="0"/>
              <a:t>를 추출해낼 수 있음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C1A1E4-FBC3-7273-644E-6E4ACF613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" y="1331494"/>
            <a:ext cx="2014340" cy="520566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6DDAE35-57E5-6708-7DF5-12327C8CC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1036" y="3124020"/>
            <a:ext cx="3053024" cy="205053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6C1D46-A5C4-463F-48DB-58499C9E17F6}"/>
              </a:ext>
            </a:extLst>
          </p:cNvPr>
          <p:cNvSpPr/>
          <p:nvPr/>
        </p:nvSpPr>
        <p:spPr>
          <a:xfrm>
            <a:off x="995556" y="2766060"/>
            <a:ext cx="1054224" cy="1600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D8D16-7E8A-EA63-DCA7-75F370D3C127}"/>
              </a:ext>
            </a:extLst>
          </p:cNvPr>
          <p:cNvSpPr/>
          <p:nvPr/>
        </p:nvSpPr>
        <p:spPr>
          <a:xfrm>
            <a:off x="2761035" y="4149288"/>
            <a:ext cx="3053023" cy="369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9995BA9-4881-AB1E-97F6-0A5EDD3F1865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2049780" y="2846070"/>
            <a:ext cx="711255" cy="148788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35F3626-BA89-A6A6-0758-A38D15BB23E3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814058" y="4333954"/>
            <a:ext cx="899162" cy="1161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474199C-3F03-F76F-8D18-2A50B2DDFDC6}"/>
              </a:ext>
            </a:extLst>
          </p:cNvPr>
          <p:cNvSpPr txBox="1"/>
          <p:nvPr/>
        </p:nvSpPr>
        <p:spPr>
          <a:xfrm>
            <a:off x="6926579" y="4450080"/>
            <a:ext cx="462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Tag </a:t>
            </a:r>
            <a:r>
              <a:rPr lang="ko-KR" altLang="en-US" dirty="0"/>
              <a:t>만드는 법 </a:t>
            </a:r>
            <a:endParaRPr lang="en-US" altLang="ko-KR" dirty="0"/>
          </a:p>
          <a:p>
            <a:r>
              <a:rPr lang="en-US" altLang="ko-KR" dirty="0"/>
              <a:t>Inspector -&gt; Tag -&gt;Add Tag -&gt; +</a:t>
            </a:r>
          </a:p>
          <a:p>
            <a:r>
              <a:rPr lang="ko-KR" altLang="en-US" dirty="0"/>
              <a:t>해서 이름 입력해서 제작</a:t>
            </a:r>
          </a:p>
        </p:txBody>
      </p:sp>
    </p:spTree>
    <p:extLst>
      <p:ext uri="{BB962C8B-B14F-4D97-AF65-F5344CB8AC3E}">
        <p14:creationId xmlns:p14="http://schemas.microsoft.com/office/powerpoint/2010/main" val="243329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35514A-5943-AE8A-5C6D-87A7CEB22955}"/>
              </a:ext>
            </a:extLst>
          </p:cNvPr>
          <p:cNvSpPr txBox="1"/>
          <p:nvPr/>
        </p:nvSpPr>
        <p:spPr>
          <a:xfrm>
            <a:off x="504825" y="5905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 관련 함수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A8BEF3-EBCE-DA38-7D83-884F95903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2297667"/>
            <a:ext cx="3238952" cy="13527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9DF8B3-8BB8-9F2D-A31E-DFD6E3B51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123879"/>
            <a:ext cx="4334480" cy="1009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7FFD75-21A9-D8C6-37B3-B5ED55EBE253}"/>
              </a:ext>
            </a:extLst>
          </p:cNvPr>
          <p:cNvSpPr txBox="1"/>
          <p:nvPr/>
        </p:nvSpPr>
        <p:spPr>
          <a:xfrm>
            <a:off x="504825" y="3852503"/>
            <a:ext cx="88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코루틴</a:t>
            </a:r>
            <a:r>
              <a:rPr lang="ko-KR" altLang="en-US" dirty="0"/>
              <a:t> 함수</a:t>
            </a:r>
            <a:r>
              <a:rPr lang="en-US" altLang="ko-KR" dirty="0"/>
              <a:t>(</a:t>
            </a:r>
            <a:r>
              <a:rPr lang="en-US" altLang="ko-KR" dirty="0" err="1"/>
              <a:t>IEumerator</a:t>
            </a:r>
            <a:r>
              <a:rPr lang="en-US" altLang="ko-KR" dirty="0"/>
              <a:t>):  yield return</a:t>
            </a:r>
            <a:r>
              <a:rPr lang="ko-KR" altLang="en-US" dirty="0"/>
              <a:t>을 사용하여 일정 시간 동안 기다리는 기능을 </a:t>
            </a:r>
            <a:endParaRPr lang="en-US" altLang="ko-KR" dirty="0"/>
          </a:p>
          <a:p>
            <a:r>
              <a:rPr lang="ko-KR" altLang="en-US" dirty="0"/>
              <a:t>제작할 수 있으며 </a:t>
            </a:r>
            <a:r>
              <a:rPr lang="ko-KR" altLang="en-US" dirty="0" err="1"/>
              <a:t>코루틴</a:t>
            </a:r>
            <a:r>
              <a:rPr lang="ko-KR" altLang="en-US" dirty="0"/>
              <a:t> 함수는 </a:t>
            </a:r>
            <a:r>
              <a:rPr lang="en-US" altLang="ko-KR" dirty="0" err="1"/>
              <a:t>StartCoroutine</a:t>
            </a:r>
            <a:r>
              <a:rPr lang="en-US" altLang="ko-KR" dirty="0"/>
              <a:t>()</a:t>
            </a:r>
            <a:r>
              <a:rPr lang="ko-KR" altLang="en-US" dirty="0"/>
              <a:t>에 넣어서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072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A844-F1E0-66D3-6125-754DF5991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A729DB-3EA6-CB31-F419-26A845EE64E9}"/>
              </a:ext>
            </a:extLst>
          </p:cNvPr>
          <p:cNvSpPr txBox="1"/>
          <p:nvPr/>
        </p:nvSpPr>
        <p:spPr>
          <a:xfrm>
            <a:off x="504825" y="5905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시간 관련 함수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53AE-4C37-54CF-A09F-A1990245C47C}"/>
              </a:ext>
            </a:extLst>
          </p:cNvPr>
          <p:cNvSpPr txBox="1"/>
          <p:nvPr/>
        </p:nvSpPr>
        <p:spPr>
          <a:xfrm>
            <a:off x="504825" y="3852503"/>
            <a:ext cx="882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Invoke </a:t>
            </a:r>
            <a:r>
              <a:rPr lang="ko-KR" altLang="en-US" dirty="0"/>
              <a:t>함수</a:t>
            </a:r>
            <a:r>
              <a:rPr lang="en-US" altLang="ko-KR" dirty="0"/>
              <a:t>:  Invoke</a:t>
            </a:r>
            <a:r>
              <a:rPr lang="ko-KR" altLang="en-US" dirty="0"/>
              <a:t>만 사용할 경우 일정 시간 후에 해당 이름의 함수를 실행하는 것이고</a:t>
            </a:r>
            <a:r>
              <a:rPr lang="en-US" altLang="ko-KR" dirty="0"/>
              <a:t>, </a:t>
            </a:r>
            <a:r>
              <a:rPr lang="en-US" altLang="ko-KR" dirty="0" err="1"/>
              <a:t>InvokeRepeating</a:t>
            </a:r>
            <a:r>
              <a:rPr lang="ko-KR" altLang="en-US" dirty="0"/>
              <a:t>일 경우는 반복하는 것이다</a:t>
            </a:r>
            <a:r>
              <a:rPr lang="en-US" altLang="ko-KR" dirty="0"/>
              <a:t>.(2</a:t>
            </a:r>
            <a:r>
              <a:rPr lang="ko-KR" altLang="en-US" dirty="0" err="1"/>
              <a:t>초후에</a:t>
            </a:r>
            <a:r>
              <a:rPr lang="ko-KR" altLang="en-US" dirty="0"/>
              <a:t> 시작 </a:t>
            </a:r>
            <a:r>
              <a:rPr lang="en-US" altLang="ko-KR" dirty="0"/>
              <a:t>5</a:t>
            </a:r>
            <a:r>
              <a:rPr lang="ko-KR" altLang="en-US" dirty="0"/>
              <a:t>초마다 반복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9B21E-0863-3938-5A57-45F13FF12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1325183"/>
            <a:ext cx="3429479" cy="895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4410A9-34A5-41B6-0CDB-69957FC99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2585959"/>
            <a:ext cx="422969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7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8D7E03-463A-E580-1D29-3E820DDD7662}"/>
              </a:ext>
            </a:extLst>
          </p:cNvPr>
          <p:cNvSpPr txBox="1"/>
          <p:nvPr/>
        </p:nvSpPr>
        <p:spPr>
          <a:xfrm>
            <a:off x="504825" y="59055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재사용 관련 함수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32C1D5-30AC-EEB6-707B-B52576E0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97" y="1114344"/>
            <a:ext cx="3982006" cy="1162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68C9DA-3672-5903-D719-79EA3A9D3A8B}"/>
              </a:ext>
            </a:extLst>
          </p:cNvPr>
          <p:cNvSpPr txBox="1"/>
          <p:nvPr/>
        </p:nvSpPr>
        <p:spPr>
          <a:xfrm>
            <a:off x="409296" y="2431018"/>
            <a:ext cx="7953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Instantiate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는 이전에 우리가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Prefab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으로 만들었던 오브젝트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(enemy)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를 지정 벡터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회전각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dirty="0">
                <a:highlight>
                  <a:srgbClr val="FFFFFF"/>
                </a:highlight>
              </a:rPr>
              <a:t>Quaternion)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을 지정해서 </a:t>
            </a:r>
            <a:r>
              <a:rPr lang="ko-KR" altLang="en-US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생성시켜줌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797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30BC6C-DEF8-965C-ACDC-6069B50DA080}"/>
              </a:ext>
            </a:extLst>
          </p:cNvPr>
          <p:cNvSpPr txBox="1"/>
          <p:nvPr/>
        </p:nvSpPr>
        <p:spPr>
          <a:xfrm>
            <a:off x="723900" y="628650"/>
            <a:ext cx="2371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Prefabs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590257-5F3D-C4E7-93EF-CC38E83E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531364"/>
            <a:ext cx="3393324" cy="56751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0100103-290F-B9F0-B565-C2A4791277BD}"/>
              </a:ext>
            </a:extLst>
          </p:cNvPr>
          <p:cNvSpPr/>
          <p:nvPr/>
        </p:nvSpPr>
        <p:spPr>
          <a:xfrm>
            <a:off x="778844" y="1197007"/>
            <a:ext cx="828976" cy="1752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94190C-433D-BEA2-5D7E-0AB6ECAF352E}"/>
              </a:ext>
            </a:extLst>
          </p:cNvPr>
          <p:cNvSpPr/>
          <p:nvPr/>
        </p:nvSpPr>
        <p:spPr>
          <a:xfrm>
            <a:off x="1685624" y="4450746"/>
            <a:ext cx="547036" cy="4793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664696-6CCB-22AE-5C55-4C26F328255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193332" y="1372267"/>
            <a:ext cx="765810" cy="307847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E44ED5D-BA7A-7B05-4A68-B51F20466B37}"/>
              </a:ext>
            </a:extLst>
          </p:cNvPr>
          <p:cNvSpPr txBox="1"/>
          <p:nvPr/>
        </p:nvSpPr>
        <p:spPr>
          <a:xfrm>
            <a:off x="3774022" y="772102"/>
            <a:ext cx="5347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 </a:t>
            </a:r>
            <a:r>
              <a:rPr lang="ko-KR" altLang="en-US" dirty="0"/>
              <a:t>파일에 새로운 </a:t>
            </a:r>
            <a:r>
              <a:rPr lang="en-US" altLang="ko-KR" dirty="0"/>
              <a:t>Prefabs </a:t>
            </a:r>
            <a:r>
              <a:rPr lang="ko-KR" altLang="en-US" dirty="0"/>
              <a:t>파일 만들어서</a:t>
            </a:r>
            <a:endParaRPr lang="en-US" altLang="ko-KR" dirty="0"/>
          </a:p>
          <a:p>
            <a:r>
              <a:rPr lang="en-US" altLang="ko-KR" dirty="0"/>
              <a:t>Hierarchy</a:t>
            </a:r>
            <a:r>
              <a:rPr lang="ko-KR" altLang="en-US" dirty="0"/>
              <a:t>에서</a:t>
            </a:r>
            <a:r>
              <a:rPr lang="en-US" altLang="ko-KR" dirty="0"/>
              <a:t> Enemy</a:t>
            </a:r>
            <a:r>
              <a:rPr lang="ko-KR" altLang="en-US" dirty="0"/>
              <a:t>를 파일로 </a:t>
            </a:r>
            <a:r>
              <a:rPr lang="ko-KR" altLang="en-US" dirty="0" err="1"/>
              <a:t>드레그</a:t>
            </a:r>
            <a:r>
              <a:rPr lang="ko-KR" altLang="en-US" dirty="0"/>
              <a:t> 앤 </a:t>
            </a:r>
            <a:r>
              <a:rPr lang="ko-KR" altLang="en-US" dirty="0" err="1"/>
              <a:t>드롭하면</a:t>
            </a:r>
            <a:r>
              <a:rPr lang="ko-KR" altLang="en-US" dirty="0"/>
              <a:t> 글씨가 파란색으로 변하면서 </a:t>
            </a:r>
            <a:r>
              <a:rPr lang="en-US" altLang="ko-KR" dirty="0"/>
              <a:t>Prefab </a:t>
            </a:r>
            <a:r>
              <a:rPr lang="ko-KR" altLang="en-US" dirty="0"/>
              <a:t>상태가 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Prefab </a:t>
            </a:r>
            <a:r>
              <a:rPr lang="en-US" altLang="ko-KR" dirty="0"/>
              <a:t>: </a:t>
            </a:r>
            <a:r>
              <a:rPr lang="ko-KR" altLang="en-US" dirty="0"/>
              <a:t>재사용이 가능하게 만든 템플릿</a:t>
            </a:r>
          </a:p>
        </p:txBody>
      </p:sp>
    </p:spTree>
    <p:extLst>
      <p:ext uri="{BB962C8B-B14F-4D97-AF65-F5344CB8AC3E}">
        <p14:creationId xmlns:p14="http://schemas.microsoft.com/office/powerpoint/2010/main" val="3634734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B31EB2-990C-D8D0-899E-4CF7D9685095}"/>
              </a:ext>
            </a:extLst>
          </p:cNvPr>
          <p:cNvSpPr txBox="1"/>
          <p:nvPr/>
        </p:nvSpPr>
        <p:spPr>
          <a:xfrm>
            <a:off x="729672" y="627951"/>
            <a:ext cx="1717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F613D3-E4CC-B411-4BCB-0943C926E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5" y="1151017"/>
            <a:ext cx="6442032" cy="5148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51507-4550-DCE0-9056-666C9E3AFAD0}"/>
              </a:ext>
            </a:extLst>
          </p:cNvPr>
          <p:cNvSpPr txBox="1"/>
          <p:nvPr/>
        </p:nvSpPr>
        <p:spPr>
          <a:xfrm>
            <a:off x="6756935" y="1151017"/>
            <a:ext cx="5120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방향으로 움직이면서 중력의 영향을 받지 않고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벽에 박으면 </a:t>
            </a:r>
            <a:r>
              <a:rPr lang="en-US" altLang="ko-KR" b="1" dirty="0"/>
              <a:t>“</a:t>
            </a:r>
            <a:r>
              <a:rPr lang="ko-KR" altLang="en-US" b="1" dirty="0"/>
              <a:t>벽 충돌</a:t>
            </a:r>
            <a:r>
              <a:rPr lang="en-US" altLang="ko-KR" b="1" dirty="0"/>
              <a:t>!!!!“</a:t>
            </a:r>
            <a:r>
              <a:rPr lang="ko-KR" altLang="en-US" b="1" dirty="0"/>
              <a:t>이라는 문구가 뜨도록 단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다른 오브젝트에 박으면 안 뜸</a:t>
            </a:r>
            <a:r>
              <a:rPr lang="en-US" altLang="ko-KR" b="1" dirty="0"/>
              <a:t>(Tag</a:t>
            </a:r>
            <a:r>
              <a:rPr lang="ko-KR" altLang="en-US" b="1" dirty="0"/>
              <a:t>를 이용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418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B5ECF5-502C-878B-1F91-43EDBD2C3994}"/>
              </a:ext>
            </a:extLst>
          </p:cNvPr>
          <p:cNvSpPr txBox="1"/>
          <p:nvPr/>
        </p:nvSpPr>
        <p:spPr>
          <a:xfrm>
            <a:off x="711200" y="618836"/>
            <a:ext cx="2927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Script </a:t>
            </a:r>
            <a:r>
              <a:rPr lang="ko-KR" altLang="en-US" b="1" dirty="0"/>
              <a:t>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59A30-B532-E8F2-589A-7DC15D116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18" y="1147459"/>
            <a:ext cx="6143281" cy="53703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F8113BE-98C1-43DA-09BB-C88026074E06}"/>
              </a:ext>
            </a:extLst>
          </p:cNvPr>
          <p:cNvSpPr/>
          <p:nvPr/>
        </p:nvSpPr>
        <p:spPr>
          <a:xfrm>
            <a:off x="423418" y="3832628"/>
            <a:ext cx="772922" cy="2669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B51179-5549-96F0-13B6-351496E92689}"/>
              </a:ext>
            </a:extLst>
          </p:cNvPr>
          <p:cNvSpPr/>
          <p:nvPr/>
        </p:nvSpPr>
        <p:spPr>
          <a:xfrm>
            <a:off x="2255520" y="3504968"/>
            <a:ext cx="1661160" cy="228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E05B9-764D-73AD-64F1-23EC63C80C3B}"/>
              </a:ext>
            </a:extLst>
          </p:cNvPr>
          <p:cNvSpPr/>
          <p:nvPr/>
        </p:nvSpPr>
        <p:spPr>
          <a:xfrm>
            <a:off x="4198620" y="3504968"/>
            <a:ext cx="1165860" cy="2288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B6E095D-D612-FE93-FB3A-0FFB9C42B5F5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196340" y="3619384"/>
            <a:ext cx="1059180" cy="34671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20B9EEC-CEFE-FD1B-FF86-8A00997CDDE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916680" y="3619384"/>
            <a:ext cx="28194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B6BE384-2062-9948-272B-CB156C0FF07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364480" y="2598420"/>
            <a:ext cx="1722120" cy="102096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794F96-2EF0-2A60-B10E-BB8E43035944}"/>
              </a:ext>
            </a:extLst>
          </p:cNvPr>
          <p:cNvSpPr txBox="1"/>
          <p:nvPr/>
        </p:nvSpPr>
        <p:spPr>
          <a:xfrm>
            <a:off x="7033260" y="2057400"/>
            <a:ext cx="4735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새로운 스크립트 제작</a:t>
            </a:r>
            <a:endParaRPr lang="en-US" altLang="ko-KR" b="1" dirty="0"/>
          </a:p>
          <a:p>
            <a:r>
              <a:rPr lang="en-US" altLang="ko-KR" sz="1400" dirty="0"/>
              <a:t>Project –&gt;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우클릭</a:t>
            </a:r>
            <a:r>
              <a:rPr lang="ko-KR" altLang="en-US" sz="1400" dirty="0"/>
              <a:t> </a:t>
            </a:r>
            <a:r>
              <a:rPr lang="en-US" altLang="ko-KR" sz="1400" dirty="0"/>
              <a:t>-&gt; Scripting -&gt;</a:t>
            </a:r>
            <a:r>
              <a:rPr lang="en-US" altLang="ko-KR" sz="1400" dirty="0" err="1"/>
              <a:t>MonoBehaviour</a:t>
            </a:r>
            <a:r>
              <a:rPr lang="en-US" altLang="ko-KR" sz="1400" dirty="0"/>
              <a:t> Script</a:t>
            </a:r>
          </a:p>
        </p:txBody>
      </p:sp>
    </p:spTree>
    <p:extLst>
      <p:ext uri="{BB962C8B-B14F-4D97-AF65-F5344CB8AC3E}">
        <p14:creationId xmlns:p14="http://schemas.microsoft.com/office/powerpoint/2010/main" val="3712577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7F032C-3C6C-E9B3-ACE7-2EA1BB1209C5}"/>
              </a:ext>
            </a:extLst>
          </p:cNvPr>
          <p:cNvSpPr txBox="1"/>
          <p:nvPr/>
        </p:nvSpPr>
        <p:spPr>
          <a:xfrm>
            <a:off x="741145" y="686965"/>
            <a:ext cx="227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실습 </a:t>
            </a:r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99BD7C-DDC1-3DEA-693D-86E6BE4C4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31" y="1296379"/>
            <a:ext cx="6597130" cy="536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232636-AF47-9983-B2C2-994C31E29803}"/>
              </a:ext>
            </a:extLst>
          </p:cNvPr>
          <p:cNvSpPr txBox="1"/>
          <p:nvPr/>
        </p:nvSpPr>
        <p:spPr>
          <a:xfrm>
            <a:off x="6805061" y="1296379"/>
            <a:ext cx="60976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</a:t>
            </a:r>
            <a:r>
              <a:rPr lang="ko-KR" altLang="en-US" b="1" dirty="0"/>
              <a:t>방향으로 움직이면서 중력의 영향을 받고</a:t>
            </a:r>
            <a:r>
              <a:rPr lang="en-US" altLang="ko-KR" b="1" dirty="0"/>
              <a:t>, </a:t>
            </a:r>
            <a:r>
              <a:rPr lang="ko-KR" altLang="en-US" b="1" dirty="0"/>
              <a:t>바닥에</a:t>
            </a:r>
            <a:endParaRPr lang="en-US" altLang="ko-KR" b="1" dirty="0"/>
          </a:p>
          <a:p>
            <a:r>
              <a:rPr lang="ko-KR" altLang="en-US" b="1" dirty="0"/>
              <a:t>닿기 전에 한번만 점프할 수 있으며</a:t>
            </a:r>
            <a:r>
              <a:rPr lang="en-US" altLang="ko-KR" b="1" dirty="0"/>
              <a:t>, </a:t>
            </a:r>
            <a:r>
              <a:rPr lang="ko-KR" altLang="en-US" b="1" dirty="0"/>
              <a:t>다시 점프하려면</a:t>
            </a:r>
            <a:endParaRPr lang="en-US" altLang="ko-KR" b="1" dirty="0"/>
          </a:p>
          <a:p>
            <a:r>
              <a:rPr lang="ko-KR" altLang="en-US" b="1" dirty="0"/>
              <a:t>바닥에 </a:t>
            </a:r>
            <a:r>
              <a:rPr lang="ko-KR" altLang="en-US" b="1" dirty="0" err="1"/>
              <a:t>접촉해야됨</a:t>
            </a:r>
            <a:r>
              <a:rPr lang="en-US" altLang="ko-KR" b="1" dirty="0"/>
              <a:t>. </a:t>
            </a:r>
            <a:r>
              <a:rPr lang="ko-KR" altLang="en-US" b="1" dirty="0"/>
              <a:t>또한 스페이스바를 누를 시 </a:t>
            </a:r>
            <a:endParaRPr lang="en-US" altLang="ko-KR" b="1" dirty="0"/>
          </a:p>
          <a:p>
            <a:r>
              <a:rPr lang="ko-KR" altLang="en-US" b="1" dirty="0"/>
              <a:t>앞으로 </a:t>
            </a:r>
            <a:r>
              <a:rPr lang="ko-KR" altLang="en-US" b="1" dirty="0" err="1"/>
              <a:t>대쉬가</a:t>
            </a:r>
            <a:r>
              <a:rPr lang="ko-KR" altLang="en-US" b="1" dirty="0"/>
              <a:t> 되며 </a:t>
            </a:r>
            <a:r>
              <a:rPr lang="ko-KR" altLang="en-US" b="1" dirty="0" err="1"/>
              <a:t>쿨타임이</a:t>
            </a:r>
            <a:r>
              <a:rPr lang="ko-KR" altLang="en-US" b="1" dirty="0"/>
              <a:t> </a:t>
            </a:r>
            <a:r>
              <a:rPr lang="en-US" altLang="ko-KR" b="1" dirty="0"/>
              <a:t>3</a:t>
            </a:r>
            <a:r>
              <a:rPr lang="ko-KR" altLang="en-US" b="1" dirty="0"/>
              <a:t>초</a:t>
            </a:r>
            <a:r>
              <a:rPr lang="en-US" altLang="ko-KR" b="1" dirty="0"/>
              <a:t>, </a:t>
            </a:r>
            <a:r>
              <a:rPr lang="ko-KR" altLang="en-US" b="1" dirty="0"/>
              <a:t>그리고 </a:t>
            </a:r>
            <a:r>
              <a:rPr lang="en-US" altLang="ko-KR" b="1" dirty="0"/>
              <a:t>2</a:t>
            </a:r>
            <a:r>
              <a:rPr lang="ko-KR" altLang="en-US" b="1" dirty="0"/>
              <a:t>초가 </a:t>
            </a:r>
            <a:endParaRPr lang="en-US" altLang="ko-KR" b="1" dirty="0"/>
          </a:p>
          <a:p>
            <a:r>
              <a:rPr lang="ko-KR" altLang="en-US" b="1" dirty="0"/>
              <a:t>지나면 위에서 </a:t>
            </a:r>
            <a:r>
              <a:rPr lang="en-US" altLang="ko-KR" b="1" dirty="0"/>
              <a:t>Enemy</a:t>
            </a:r>
            <a:r>
              <a:rPr lang="ko-KR" altLang="en-US" b="1" dirty="0"/>
              <a:t>가 </a:t>
            </a:r>
            <a:r>
              <a:rPr lang="en-US" altLang="ko-KR" b="1" dirty="0"/>
              <a:t>5</a:t>
            </a:r>
            <a:r>
              <a:rPr lang="ko-KR" altLang="en-US" b="1" dirty="0"/>
              <a:t>초마다 소환된다</a:t>
            </a:r>
            <a:r>
              <a:rPr lang="en-US" altLang="ko-KR" b="1" dirty="0"/>
              <a:t>.</a:t>
            </a:r>
          </a:p>
          <a:p>
            <a:r>
              <a:rPr lang="ko-KR" altLang="en-US" b="1" dirty="0"/>
              <a:t>몬스터는 플레이어한테 닿으면 사라지고</a:t>
            </a:r>
            <a:r>
              <a:rPr lang="en-US" altLang="ko-KR" b="1" dirty="0"/>
              <a:t>,</a:t>
            </a:r>
          </a:p>
          <a:p>
            <a:r>
              <a:rPr lang="en-US" altLang="ko-KR" b="1" dirty="0"/>
              <a:t>“</a:t>
            </a:r>
            <a:r>
              <a:rPr lang="ko-KR" altLang="en-US" b="1" dirty="0"/>
              <a:t>적 제거</a:t>
            </a:r>
            <a:r>
              <a:rPr lang="en-US" altLang="ko-KR" b="1" dirty="0"/>
              <a:t>!!”</a:t>
            </a:r>
            <a:r>
              <a:rPr lang="ko-KR" altLang="en-US" b="1" dirty="0"/>
              <a:t>라는</a:t>
            </a:r>
            <a:r>
              <a:rPr lang="en-US" altLang="ko-KR" b="1" dirty="0"/>
              <a:t> </a:t>
            </a:r>
            <a:r>
              <a:rPr lang="ko-KR" altLang="en-US" b="1" dirty="0"/>
              <a:t>문구를 </a:t>
            </a:r>
            <a:r>
              <a:rPr lang="en-US" altLang="ko-KR" b="1" dirty="0" err="1"/>
              <a:t>Debug.Log</a:t>
            </a:r>
            <a:r>
              <a:rPr lang="ko-KR" altLang="en-US" b="1" dirty="0"/>
              <a:t>를 이용하여</a:t>
            </a:r>
            <a:endParaRPr lang="en-US" altLang="ko-KR" b="1" dirty="0"/>
          </a:p>
          <a:p>
            <a:r>
              <a:rPr lang="ko-KR" altLang="en-US" b="1"/>
              <a:t>나오게 하기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086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D37B5-DA32-ED0F-9ECD-18F345E2F014}"/>
              </a:ext>
            </a:extLst>
          </p:cNvPr>
          <p:cNvSpPr txBox="1"/>
          <p:nvPr/>
        </p:nvSpPr>
        <p:spPr>
          <a:xfrm>
            <a:off x="434340" y="6553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Mono </a:t>
            </a:r>
            <a:r>
              <a:rPr lang="en-US" altLang="ko-KR" b="1" dirty="0" err="1"/>
              <a:t>Behaviour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96DFAB-9E7A-36F9-04A5-4C6A716D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1160899"/>
            <a:ext cx="9005224" cy="3735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EC6D41-F16C-06EA-65FA-D9EB3B8675CF}"/>
              </a:ext>
            </a:extLst>
          </p:cNvPr>
          <p:cNvSpPr txBox="1"/>
          <p:nvPr/>
        </p:nvSpPr>
        <p:spPr>
          <a:xfrm>
            <a:off x="434340" y="5131329"/>
            <a:ext cx="867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상속 받는 스크립트 </a:t>
            </a:r>
            <a:r>
              <a:rPr lang="en-US" altLang="ko-KR" dirty="0"/>
              <a:t>=&gt; </a:t>
            </a:r>
            <a:r>
              <a:rPr lang="ko-KR" altLang="en-US" dirty="0"/>
              <a:t>컴포넌트</a:t>
            </a:r>
            <a:endParaRPr lang="en-US" altLang="ko-KR" dirty="0"/>
          </a:p>
          <a:p>
            <a:r>
              <a:rPr lang="ko-KR" altLang="en-US" dirty="0"/>
              <a:t>컴포넌트</a:t>
            </a:r>
            <a:r>
              <a:rPr lang="en-US" altLang="ko-KR" dirty="0"/>
              <a:t>:  Game object</a:t>
            </a:r>
            <a:r>
              <a:rPr lang="ko-KR" altLang="en-US" dirty="0"/>
              <a:t>에 기능을 </a:t>
            </a:r>
            <a:r>
              <a:rPr lang="ko-KR" altLang="en-US" dirty="0" err="1"/>
              <a:t>붙혀</a:t>
            </a:r>
            <a:r>
              <a:rPr lang="ko-KR" altLang="en-US" dirty="0"/>
              <a:t> 주는 스크립트</a:t>
            </a:r>
          </a:p>
        </p:txBody>
      </p:sp>
    </p:spTree>
    <p:extLst>
      <p:ext uri="{BB962C8B-B14F-4D97-AF65-F5344CB8AC3E}">
        <p14:creationId xmlns:p14="http://schemas.microsoft.com/office/powerpoint/2010/main" val="55134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11F0A-BDEA-AC9B-7674-7D0D2FC5CD58}"/>
              </a:ext>
            </a:extLst>
          </p:cNvPr>
          <p:cNvSpPr txBox="1"/>
          <p:nvPr/>
        </p:nvSpPr>
        <p:spPr>
          <a:xfrm>
            <a:off x="434340" y="6553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Mono </a:t>
            </a:r>
            <a:r>
              <a:rPr lang="en-US" altLang="ko-KR" b="1" dirty="0" err="1"/>
              <a:t>Behaviour</a:t>
            </a:r>
            <a:endParaRPr lang="ko-KR" altLang="en-US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8091EE6-A6B9-6822-2112-52DD647C3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1684"/>
              </p:ext>
            </p:extLst>
          </p:nvPr>
        </p:nvGraphicFramePr>
        <p:xfrm>
          <a:off x="535708" y="1707956"/>
          <a:ext cx="10631056" cy="4657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3274">
                  <a:extLst>
                    <a:ext uri="{9D8B030D-6E8A-4147-A177-3AD203B41FA5}">
                      <a16:colId xmlns:a16="http://schemas.microsoft.com/office/drawing/2014/main" val="1893091644"/>
                    </a:ext>
                  </a:extLst>
                </a:gridCol>
                <a:gridCol w="7767782">
                  <a:extLst>
                    <a:ext uri="{9D8B030D-6E8A-4147-A177-3AD203B41FA5}">
                      <a16:colId xmlns:a16="http://schemas.microsoft.com/office/drawing/2014/main" val="1372448244"/>
                    </a:ext>
                  </a:extLst>
                </a:gridCol>
              </a:tblGrid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함수명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151773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Awake()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가장 먼저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941239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Start()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첫번째 업데이트 전에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578451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Update()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매 프레임마다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6159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FixedUpdate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물리 연산 주기에 따라 호출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Rigidbody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547230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LateUpdate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Update()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후 호출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667454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OnEnable() / </a:t>
                      </a:r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OnDisable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활성화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비활성화 시에 호출됨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174014"/>
                  </a:ext>
                </a:extLst>
              </a:tr>
              <a:tr h="5739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OnDestroy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오브젝트가 삭제 될 때 호출됨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5249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516FE63-EF78-A669-1D12-387B7C134979}"/>
              </a:ext>
            </a:extLst>
          </p:cNvPr>
          <p:cNvSpPr txBox="1"/>
          <p:nvPr/>
        </p:nvSpPr>
        <p:spPr>
          <a:xfrm>
            <a:off x="535708" y="1136073"/>
            <a:ext cx="1063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Mono </a:t>
            </a:r>
            <a:r>
              <a:rPr lang="en-US" altLang="ko-KR" dirty="0" err="1"/>
              <a:t>Behaviour</a:t>
            </a:r>
            <a:r>
              <a:rPr lang="ko-KR" altLang="en-US" dirty="0"/>
              <a:t>에서 자주 사용하는 함수</a:t>
            </a:r>
          </a:p>
        </p:txBody>
      </p:sp>
    </p:spTree>
    <p:extLst>
      <p:ext uri="{BB962C8B-B14F-4D97-AF65-F5344CB8AC3E}">
        <p14:creationId xmlns:p14="http://schemas.microsoft.com/office/powerpoint/2010/main" val="15491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756FF-F6EB-A425-A3D9-87E2746568B2}"/>
              </a:ext>
            </a:extLst>
          </p:cNvPr>
          <p:cNvSpPr txBox="1"/>
          <p:nvPr/>
        </p:nvSpPr>
        <p:spPr>
          <a:xfrm>
            <a:off x="434340" y="655320"/>
            <a:ext cx="2468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Mono </a:t>
            </a:r>
            <a:r>
              <a:rPr lang="en-US" altLang="ko-KR" b="1" dirty="0" err="1"/>
              <a:t>Behaviour</a:t>
            </a:r>
            <a:endParaRPr lang="ko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8CACC-38AF-0484-9F4B-91AFFFDB0F39}"/>
              </a:ext>
            </a:extLst>
          </p:cNvPr>
          <p:cNvSpPr txBox="1"/>
          <p:nvPr/>
        </p:nvSpPr>
        <p:spPr>
          <a:xfrm>
            <a:off x="434340" y="1228436"/>
            <a:ext cx="110834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즉</a:t>
            </a:r>
            <a:r>
              <a:rPr lang="en-US" altLang="ko-KR" sz="2000" b="1" dirty="0"/>
              <a:t>, Mono </a:t>
            </a:r>
            <a:r>
              <a:rPr lang="en-US" altLang="ko-KR" sz="2000" b="1" dirty="0" err="1"/>
              <a:t>Behaviour</a:t>
            </a:r>
            <a:r>
              <a:rPr lang="ko-KR" altLang="en-US" sz="2000" b="1" dirty="0"/>
              <a:t>가 있어야 게임 내에서 작용하는 동작들을 구현할 수 있음</a:t>
            </a:r>
            <a:endParaRPr lang="en-US" altLang="ko-KR" sz="2000" b="1" dirty="0"/>
          </a:p>
          <a:p>
            <a:r>
              <a:rPr lang="ko-KR" altLang="en-US" sz="2000" b="1" dirty="0"/>
              <a:t>예를 들어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충돌했을 때 어떤 행동을 할지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오브젝트가 소환되면 어떻게 </a:t>
            </a:r>
            <a:r>
              <a:rPr lang="ko-KR" altLang="en-US" sz="2000" b="1" dirty="0" err="1"/>
              <a:t>되어야하는지</a:t>
            </a:r>
            <a:r>
              <a:rPr lang="ko-KR" altLang="en-US" sz="2000" b="1" dirty="0"/>
              <a:t> 등등</a:t>
            </a:r>
            <a:r>
              <a:rPr lang="en-US" altLang="ko-KR" sz="2000" b="1" dirty="0"/>
              <a:t>…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027F30-0525-802A-42A0-B23A026D0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85" y="2056826"/>
            <a:ext cx="9005224" cy="37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80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507E884-50E6-6DA4-C9BC-0910B980B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1" y="1155031"/>
            <a:ext cx="4500245" cy="54527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E9A8C-EA33-8C65-86F2-0686E1848BEE}"/>
              </a:ext>
            </a:extLst>
          </p:cNvPr>
          <p:cNvSpPr txBox="1"/>
          <p:nvPr/>
        </p:nvSpPr>
        <p:spPr>
          <a:xfrm>
            <a:off x="202130" y="581088"/>
            <a:ext cx="38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Game Object </a:t>
            </a:r>
            <a:r>
              <a:rPr lang="ko-KR" altLang="en-US" b="1" dirty="0"/>
              <a:t>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AB5342-A062-FC78-BDFF-FD55D7251441}"/>
              </a:ext>
            </a:extLst>
          </p:cNvPr>
          <p:cNvSpPr/>
          <p:nvPr/>
        </p:nvSpPr>
        <p:spPr>
          <a:xfrm>
            <a:off x="794084" y="4381500"/>
            <a:ext cx="1537636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439AB-43B9-0866-2899-9AA05D68D73A}"/>
              </a:ext>
            </a:extLst>
          </p:cNvPr>
          <p:cNvSpPr/>
          <p:nvPr/>
        </p:nvSpPr>
        <p:spPr>
          <a:xfrm>
            <a:off x="2331720" y="4677551"/>
            <a:ext cx="1249680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EC77E47-560C-73CF-6559-237B6A740589}"/>
              </a:ext>
            </a:extLst>
          </p:cNvPr>
          <p:cNvCxnSpPr>
            <a:cxnSpLocks/>
          </p:cNvCxnSpPr>
          <p:nvPr/>
        </p:nvCxnSpPr>
        <p:spPr>
          <a:xfrm flipH="1">
            <a:off x="1600200" y="1280160"/>
            <a:ext cx="228600" cy="3101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9EECC7F-56F6-9E0E-1D74-572644CA69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31720" y="4472940"/>
            <a:ext cx="0" cy="29605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C477A0C-9C5F-59EC-5F40-6D32CFFC08FC}"/>
              </a:ext>
            </a:extLst>
          </p:cNvPr>
          <p:cNvCxnSpPr>
            <a:cxnSpLocks/>
          </p:cNvCxnSpPr>
          <p:nvPr/>
        </p:nvCxnSpPr>
        <p:spPr>
          <a:xfrm flipV="1">
            <a:off x="3581400" y="2446020"/>
            <a:ext cx="1866900" cy="23229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B0FA1B-D2B7-A982-4C6B-4E958023AB37}"/>
              </a:ext>
            </a:extLst>
          </p:cNvPr>
          <p:cNvSpPr txBox="1"/>
          <p:nvPr/>
        </p:nvSpPr>
        <p:spPr>
          <a:xfrm>
            <a:off x="5029199" y="1683309"/>
            <a:ext cx="4909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Hirerarchy</a:t>
            </a:r>
            <a:r>
              <a:rPr lang="en-US" altLang="ko-KR" dirty="0"/>
              <a:t> -&gt; 2D</a:t>
            </a:r>
            <a:r>
              <a:rPr lang="ko-KR" altLang="en-US" dirty="0"/>
              <a:t> </a:t>
            </a:r>
            <a:r>
              <a:rPr lang="en-US" altLang="ko-KR" dirty="0"/>
              <a:t>object -&gt; sprites -&gt; Circle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542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854826-9CEE-0A2F-5780-2F2611571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1" y="1306450"/>
            <a:ext cx="7463042" cy="5037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E66334-9E8C-2579-7954-1E438E6EC144}"/>
              </a:ext>
            </a:extLst>
          </p:cNvPr>
          <p:cNvSpPr txBox="1"/>
          <p:nvPr/>
        </p:nvSpPr>
        <p:spPr>
          <a:xfrm>
            <a:off x="445844" y="609964"/>
            <a:ext cx="38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움직임 관련 설정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7A13D77-AAED-7498-AF3E-CF37CBFD3384}"/>
              </a:ext>
            </a:extLst>
          </p:cNvPr>
          <p:cNvCxnSpPr>
            <a:cxnSpLocks/>
          </p:cNvCxnSpPr>
          <p:nvPr/>
        </p:nvCxnSpPr>
        <p:spPr>
          <a:xfrm flipV="1">
            <a:off x="6863013" y="3341170"/>
            <a:ext cx="1866900" cy="232297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C387109-2489-F959-333E-989A15D9F863}"/>
              </a:ext>
            </a:extLst>
          </p:cNvPr>
          <p:cNvSpPr/>
          <p:nvPr/>
        </p:nvSpPr>
        <p:spPr>
          <a:xfrm>
            <a:off x="3705726" y="5664141"/>
            <a:ext cx="3907856" cy="1398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3892-F9AC-45C1-81FD-1B4798D8BC90}"/>
              </a:ext>
            </a:extLst>
          </p:cNvPr>
          <p:cNvSpPr txBox="1"/>
          <p:nvPr/>
        </p:nvSpPr>
        <p:spPr>
          <a:xfrm>
            <a:off x="8026401" y="2554946"/>
            <a:ext cx="4017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Edit -&gt; project setting -&gt; Player</a:t>
            </a:r>
            <a:r>
              <a:rPr lang="ko-KR" altLang="en-US" dirty="0"/>
              <a:t>에서  </a:t>
            </a:r>
            <a:r>
              <a:rPr lang="en-US" altLang="ko-KR" dirty="0"/>
              <a:t>Active input Handling</a:t>
            </a:r>
            <a:r>
              <a:rPr lang="ko-KR" altLang="en-US" dirty="0"/>
              <a:t>을  </a:t>
            </a:r>
            <a:r>
              <a:rPr lang="en-US" altLang="ko-KR" dirty="0"/>
              <a:t>Both</a:t>
            </a:r>
            <a:r>
              <a:rPr lang="ko-KR" altLang="en-US" dirty="0"/>
              <a:t>로 설정</a:t>
            </a:r>
          </a:p>
        </p:txBody>
      </p:sp>
    </p:spTree>
    <p:extLst>
      <p:ext uri="{BB962C8B-B14F-4D97-AF65-F5344CB8AC3E}">
        <p14:creationId xmlns:p14="http://schemas.microsoft.com/office/powerpoint/2010/main" val="206106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6B74B8-0F93-F649-29E1-022C915B97E8}"/>
              </a:ext>
            </a:extLst>
          </p:cNvPr>
          <p:cNvSpPr txBox="1"/>
          <p:nvPr/>
        </p:nvSpPr>
        <p:spPr>
          <a:xfrm>
            <a:off x="581891" y="600363"/>
            <a:ext cx="4645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Rigidbody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3159B8-4B16-FE1F-59CB-954C1F8B8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14" y="1193215"/>
            <a:ext cx="3229426" cy="21624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13652-77DC-C62E-C5B8-B331C0A3D595}"/>
              </a:ext>
            </a:extLst>
          </p:cNvPr>
          <p:cNvSpPr txBox="1"/>
          <p:nvPr/>
        </p:nvSpPr>
        <p:spPr>
          <a:xfrm>
            <a:off x="3782738" y="1193215"/>
            <a:ext cx="819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Rigidbody2D</a:t>
            </a:r>
            <a:r>
              <a:rPr lang="ko-KR" altLang="en-US" dirty="0"/>
              <a:t>는 이차원에서 물리 기반 움직임을 처리하기 위한 물리 엔진 컴포넌트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E27131-E687-C61D-96A2-E90FC9E9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93" y="3681554"/>
            <a:ext cx="3200847" cy="209579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FFB2785-061F-5B3A-A76B-20CD8D175E0F}"/>
              </a:ext>
            </a:extLst>
          </p:cNvPr>
          <p:cNvSpPr/>
          <p:nvPr/>
        </p:nvSpPr>
        <p:spPr>
          <a:xfrm>
            <a:off x="1773139" y="4085936"/>
            <a:ext cx="1537636" cy="6892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61BA99C-E60E-B3D1-02E5-F941FC6F0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81031"/>
              </p:ext>
            </p:extLst>
          </p:nvPr>
        </p:nvGraphicFramePr>
        <p:xfrm>
          <a:off x="3971257" y="2274453"/>
          <a:ext cx="7592669" cy="319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482">
                  <a:extLst>
                    <a:ext uri="{9D8B030D-6E8A-4147-A177-3AD203B41FA5}">
                      <a16:colId xmlns:a16="http://schemas.microsoft.com/office/drawing/2014/main" val="2375067570"/>
                    </a:ext>
                  </a:extLst>
                </a:gridCol>
                <a:gridCol w="6387187">
                  <a:extLst>
                    <a:ext uri="{9D8B030D-6E8A-4147-A177-3AD203B41FA5}">
                      <a16:colId xmlns:a16="http://schemas.microsoft.com/office/drawing/2014/main" val="3110616778"/>
                    </a:ext>
                  </a:extLst>
                </a:gridCol>
              </a:tblGrid>
              <a:tr h="4595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종류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286363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Dynamic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중력과 충돌 반응 둘 다 존재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06024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Kinematic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중력 반응은 없지만 충돌 반응은 존재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상대가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Dynamic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일 때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엘리베이터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밀리는 발판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301032"/>
                  </a:ext>
                </a:extLst>
              </a:tr>
              <a:tr h="9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움직이지 못하는 객체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벽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바닥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지형 등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80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826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D03B1B-2B29-69AB-8944-CFB8E45FD2EE}"/>
              </a:ext>
            </a:extLst>
          </p:cNvPr>
          <p:cNvSpPr txBox="1"/>
          <p:nvPr/>
        </p:nvSpPr>
        <p:spPr>
          <a:xfrm>
            <a:off x="498764" y="591127"/>
            <a:ext cx="300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Collider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DF0884-EA39-B213-5A42-D9E1EDB9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4" y="1244294"/>
            <a:ext cx="3115110" cy="2562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D4EBB8-B0A9-1CBD-C614-4CE81B63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16" y="4258228"/>
            <a:ext cx="3258005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66A8EE-0F4F-373D-6E35-52C8513F6252}"/>
              </a:ext>
            </a:extLst>
          </p:cNvPr>
          <p:cNvSpPr txBox="1"/>
          <p:nvPr/>
        </p:nvSpPr>
        <p:spPr>
          <a:xfrm>
            <a:off x="3917482" y="1244294"/>
            <a:ext cx="7074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물리적인 충돌 범위를 정하는 컴포넌트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Is Trigger</a:t>
            </a:r>
            <a:r>
              <a:rPr lang="ko-KR" altLang="en-US" dirty="0"/>
              <a:t>를 활성화하면 충돌하지 않음 </a:t>
            </a:r>
          </a:p>
        </p:txBody>
      </p:sp>
    </p:spTree>
    <p:extLst>
      <p:ext uri="{BB962C8B-B14F-4D97-AF65-F5344CB8AC3E}">
        <p14:creationId xmlns:p14="http://schemas.microsoft.com/office/powerpoint/2010/main" val="39951407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686</Words>
  <Application>Microsoft Office PowerPoint</Application>
  <PresentationFormat>와이드스크린</PresentationFormat>
  <Paragraphs>116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Malgun Gothic Semilight</vt:lpstr>
      <vt:lpstr>돋움체</vt:lpstr>
      <vt:lpstr>맑은 고딕</vt:lpstr>
      <vt:lpstr>맑은 고딕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11</cp:revision>
  <dcterms:created xsi:type="dcterms:W3CDTF">2025-05-30T08:49:20Z</dcterms:created>
  <dcterms:modified xsi:type="dcterms:W3CDTF">2025-06-30T04:21:04Z</dcterms:modified>
</cp:coreProperties>
</file>