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상진 전" userId="b279be015be064a7" providerId="LiveId" clId="{2DB46C57-ACD9-4484-8351-0F00010CD1E7}"/>
    <pc:docChg chg="custSel delSld modSld">
      <pc:chgData name="상진 전" userId="b279be015be064a7" providerId="LiveId" clId="{2DB46C57-ACD9-4484-8351-0F00010CD1E7}" dt="2025-06-30T03:28:21.425" v="14" actId="27636"/>
      <pc:docMkLst>
        <pc:docMk/>
      </pc:docMkLst>
      <pc:sldChg chg="modSp mod">
        <pc:chgData name="상진 전" userId="b279be015be064a7" providerId="LiveId" clId="{2DB46C57-ACD9-4484-8351-0F00010CD1E7}" dt="2025-06-30T03:28:21.425" v="14" actId="27636"/>
        <pc:sldMkLst>
          <pc:docMk/>
          <pc:sldMk cId="1580400359" sldId="256"/>
        </pc:sldMkLst>
        <pc:spChg chg="mod">
          <ac:chgData name="상진 전" userId="b279be015be064a7" providerId="LiveId" clId="{2DB46C57-ACD9-4484-8351-0F00010CD1E7}" dt="2025-06-30T03:28:21.425" v="14" actId="27636"/>
          <ac:spMkLst>
            <pc:docMk/>
            <pc:sldMk cId="1580400359" sldId="256"/>
            <ac:spMk id="4" creationId="{9386B9C3-7DCE-56DF-B15A-9FC4BAA8EA59}"/>
          </ac:spMkLst>
        </pc:spChg>
      </pc:sldChg>
      <pc:sldChg chg="del">
        <pc:chgData name="상진 전" userId="b279be015be064a7" providerId="LiveId" clId="{2DB46C57-ACD9-4484-8351-0F00010CD1E7}" dt="2025-06-30T03:28:16.861" v="6" actId="47"/>
        <pc:sldMkLst>
          <pc:docMk/>
          <pc:sldMk cId="3828415265" sldId="257"/>
        </pc:sldMkLst>
      </pc:sldChg>
      <pc:sldChg chg="del">
        <pc:chgData name="상진 전" userId="b279be015be064a7" providerId="LiveId" clId="{2DB46C57-ACD9-4484-8351-0F00010CD1E7}" dt="2025-06-30T03:28:17.293" v="7" actId="47"/>
        <pc:sldMkLst>
          <pc:docMk/>
          <pc:sldMk cId="1530785828" sldId="259"/>
        </pc:sldMkLst>
      </pc:sldChg>
      <pc:sldChg chg="del">
        <pc:chgData name="상진 전" userId="b279be015be064a7" providerId="LiveId" clId="{2DB46C57-ACD9-4484-8351-0F00010CD1E7}" dt="2025-06-30T03:28:17.684" v="8" actId="47"/>
        <pc:sldMkLst>
          <pc:docMk/>
          <pc:sldMk cId="4266773211" sldId="260"/>
        </pc:sldMkLst>
      </pc:sldChg>
      <pc:sldChg chg="del">
        <pc:chgData name="상진 전" userId="b279be015be064a7" providerId="LiveId" clId="{2DB46C57-ACD9-4484-8351-0F00010CD1E7}" dt="2025-06-30T03:28:14.254" v="0" actId="47"/>
        <pc:sldMkLst>
          <pc:docMk/>
          <pc:sldMk cId="1460768772" sldId="261"/>
        </pc:sldMkLst>
      </pc:sldChg>
      <pc:sldChg chg="del">
        <pc:chgData name="상진 전" userId="b279be015be064a7" providerId="LiveId" clId="{2DB46C57-ACD9-4484-8351-0F00010CD1E7}" dt="2025-06-30T03:28:14.732" v="1" actId="47"/>
        <pc:sldMkLst>
          <pc:docMk/>
          <pc:sldMk cId="4180307804" sldId="262"/>
        </pc:sldMkLst>
      </pc:sldChg>
      <pc:sldChg chg="del">
        <pc:chgData name="상진 전" userId="b279be015be064a7" providerId="LiveId" clId="{2DB46C57-ACD9-4484-8351-0F00010CD1E7}" dt="2025-06-30T03:28:15.151" v="2" actId="47"/>
        <pc:sldMkLst>
          <pc:docMk/>
          <pc:sldMk cId="4274668901" sldId="263"/>
        </pc:sldMkLst>
      </pc:sldChg>
      <pc:sldChg chg="del">
        <pc:chgData name="상진 전" userId="b279be015be064a7" providerId="LiveId" clId="{2DB46C57-ACD9-4484-8351-0F00010CD1E7}" dt="2025-06-30T03:28:15.569" v="3" actId="47"/>
        <pc:sldMkLst>
          <pc:docMk/>
          <pc:sldMk cId="1981123653" sldId="264"/>
        </pc:sldMkLst>
      </pc:sldChg>
      <pc:sldChg chg="del">
        <pc:chgData name="상진 전" userId="b279be015be064a7" providerId="LiveId" clId="{2DB46C57-ACD9-4484-8351-0F00010CD1E7}" dt="2025-06-30T03:28:16.020" v="4" actId="47"/>
        <pc:sldMkLst>
          <pc:docMk/>
          <pc:sldMk cId="2048155036" sldId="265"/>
        </pc:sldMkLst>
      </pc:sldChg>
      <pc:sldChg chg="del">
        <pc:chgData name="상진 전" userId="b279be015be064a7" providerId="LiveId" clId="{2DB46C57-ACD9-4484-8351-0F00010CD1E7}" dt="2025-06-30T03:28:16.427" v="5" actId="47"/>
        <pc:sldMkLst>
          <pc:docMk/>
          <pc:sldMk cId="820531442" sldId="266"/>
        </pc:sldMkLst>
      </pc:sldChg>
    </pc:docChg>
  </pc:docChgLst>
  <pc:docChgLst>
    <pc:chgData name="상진 전" userId="b279be015be064a7" providerId="LiveId" clId="{FE17DD06-4F0B-4F09-AC78-2D3F41BE8E98}"/>
    <pc:docChg chg="undo custSel addSld modSld sldOrd">
      <pc:chgData name="상진 전" userId="b279be015be064a7" providerId="LiveId" clId="{FE17DD06-4F0B-4F09-AC78-2D3F41BE8E98}" dt="2025-06-26T08:48:33.946" v="1916" actId="680"/>
      <pc:docMkLst>
        <pc:docMk/>
      </pc:docMkLst>
      <pc:sldChg chg="addSp delSp modSp mod ord">
        <pc:chgData name="상진 전" userId="b279be015be064a7" providerId="LiveId" clId="{FE17DD06-4F0B-4F09-AC78-2D3F41BE8E98}" dt="2025-06-26T08:37:26.633" v="1204" actId="13926"/>
        <pc:sldMkLst>
          <pc:docMk/>
          <pc:sldMk cId="1981123653" sldId="264"/>
        </pc:sldMkLst>
      </pc:sldChg>
      <pc:sldChg chg="addSp delSp modSp new mod">
        <pc:chgData name="상진 전" userId="b279be015be064a7" providerId="LiveId" clId="{FE17DD06-4F0B-4F09-AC78-2D3F41BE8E98}" dt="2025-06-26T08:48:30.076" v="1915" actId="20577"/>
        <pc:sldMkLst>
          <pc:docMk/>
          <pc:sldMk cId="2048155036" sldId="265"/>
        </pc:sldMkLst>
      </pc:sldChg>
      <pc:sldChg chg="new">
        <pc:chgData name="상진 전" userId="b279be015be064a7" providerId="LiveId" clId="{FE17DD06-4F0B-4F09-AC78-2D3F41BE8E98}" dt="2025-06-26T08:48:33.946" v="1916" actId="680"/>
        <pc:sldMkLst>
          <pc:docMk/>
          <pc:sldMk cId="820531442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7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35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8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78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6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9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2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9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2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9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all" spc="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19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26" r:id="rId6"/>
    <p:sldLayoutId id="2147483722" r:id="rId7"/>
    <p:sldLayoutId id="2147483723" r:id="rId8"/>
    <p:sldLayoutId id="2147483724" r:id="rId9"/>
    <p:sldLayoutId id="2147483725" r:id="rId10"/>
    <p:sldLayoutId id="2147483727" r:id="rId11"/>
  </p:sldLayoutIdLst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b="1" kern="1200" spc="9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" descr="보드 게임판에 있는 주사위 더미">
            <a:extLst>
              <a:ext uri="{FF2B5EF4-FFF2-40B4-BE49-F238E27FC236}">
                <a16:creationId xmlns:a16="http://schemas.microsoft.com/office/drawing/2014/main" id="{9968A21C-FCB7-E43F-12C6-C253DBDAB4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41663" b="7201"/>
          <a:stretch>
            <a:fillRect/>
          </a:stretch>
        </p:blipFill>
        <p:spPr>
          <a:xfrm>
            <a:off x="20" y="10"/>
            <a:ext cx="12191980" cy="685798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6B9C3-7DCE-56DF-B15A-9FC4BAA8EA59}"/>
              </a:ext>
            </a:extLst>
          </p:cNvPr>
          <p:cNvSpPr txBox="1"/>
          <p:nvPr/>
        </p:nvSpPr>
        <p:spPr>
          <a:xfrm>
            <a:off x="6638061" y="914400"/>
            <a:ext cx="4892948" cy="342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latinLnBrk="0"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kern="12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Unity </a:t>
            </a:r>
            <a:r>
              <a:rPr lang="ko-KR" altLang="en-US" sz="5400" b="1" kern="12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게임 개발 </a:t>
            </a:r>
            <a:r>
              <a:rPr lang="en-US" altLang="ko-KR" sz="5400" b="1" kern="12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Study</a:t>
            </a:r>
          </a:p>
          <a:p>
            <a:pPr algn="r" latinLnBrk="0"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kern="1200" cap="all" spc="3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</a:t>
            </a:r>
            <a:r>
              <a:rPr lang="ko-KR" altLang="en-US" sz="5400" b="1" kern="1200" cap="all" spc="3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주차</a:t>
            </a:r>
            <a:endParaRPr lang="ko-KR" altLang="en-US" sz="5400" b="1" kern="1200" cap="all" spc="3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 latinLnBrk="0">
              <a:spcBef>
                <a:spcPct val="0"/>
              </a:spcBef>
              <a:spcAft>
                <a:spcPts val="600"/>
              </a:spcAft>
            </a:pPr>
            <a:endParaRPr lang="en-US" altLang="ko-KR" sz="5400" b="1" kern="1200" cap="all" spc="3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8375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400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Malgun Gothic Semilight</vt:lpstr>
      <vt:lpstr>Malgun Gothic</vt:lpstr>
      <vt:lpstr>Arial</vt:lpstr>
      <vt:lpstr>DashVTI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전상진</dc:creator>
  <cp:lastModifiedBy>상진 전</cp:lastModifiedBy>
  <cp:revision>6</cp:revision>
  <dcterms:created xsi:type="dcterms:W3CDTF">2025-05-30T08:49:20Z</dcterms:created>
  <dcterms:modified xsi:type="dcterms:W3CDTF">2025-06-30T03:28:26Z</dcterms:modified>
</cp:coreProperties>
</file>