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DD06-4F0B-4F09-AC78-2D3F41BE8E98}" v="7" dt="2025-06-26T08:47:12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  <pc:spChg chg="del">
          <ac:chgData name="상진 전" userId="b279be015be064a7" providerId="LiveId" clId="{FE17DD06-4F0B-4F09-AC78-2D3F41BE8E98}" dt="2025-06-26T08:21:25.544" v="2" actId="478"/>
          <ac:spMkLst>
            <pc:docMk/>
            <pc:sldMk cId="1981123653" sldId="264"/>
            <ac:spMk id="2" creationId="{49F90342-F5E9-A0C6-89DC-E363FF64D902}"/>
          </ac:spMkLst>
        </pc:spChg>
        <pc:spChg chg="del">
          <ac:chgData name="상진 전" userId="b279be015be064a7" providerId="LiveId" clId="{FE17DD06-4F0B-4F09-AC78-2D3F41BE8E98}" dt="2025-06-26T08:21:25.544" v="2" actId="478"/>
          <ac:spMkLst>
            <pc:docMk/>
            <pc:sldMk cId="1981123653" sldId="264"/>
            <ac:spMk id="3" creationId="{66FE2F4D-B725-F951-8089-0AB96BE3F4AF}"/>
          </ac:spMkLst>
        </pc:spChg>
        <pc:spChg chg="add mod">
          <ac:chgData name="상진 전" userId="b279be015be064a7" providerId="LiveId" clId="{FE17DD06-4F0B-4F09-AC78-2D3F41BE8E98}" dt="2025-06-26T08:37:04.066" v="1199" actId="20577"/>
          <ac:spMkLst>
            <pc:docMk/>
            <pc:sldMk cId="1981123653" sldId="264"/>
            <ac:spMk id="4" creationId="{A5F167BA-0E5C-B8D0-0608-9796B2E6B0F4}"/>
          </ac:spMkLst>
        </pc:spChg>
        <pc:spChg chg="add mod">
          <ac:chgData name="상진 전" userId="b279be015be064a7" providerId="LiveId" clId="{FE17DD06-4F0B-4F09-AC78-2D3F41BE8E98}" dt="2025-06-26T08:33:11.632" v="915" actId="20577"/>
          <ac:spMkLst>
            <pc:docMk/>
            <pc:sldMk cId="1981123653" sldId="264"/>
            <ac:spMk id="5" creationId="{AC34D1AF-9E31-DD58-349F-83B66975F815}"/>
          </ac:spMkLst>
        </pc:spChg>
        <pc:spChg chg="add mod">
          <ac:chgData name="상진 전" userId="b279be015be064a7" providerId="LiveId" clId="{FE17DD06-4F0B-4F09-AC78-2D3F41BE8E98}" dt="2025-06-26T08:37:26.633" v="1204" actId="13926"/>
          <ac:spMkLst>
            <pc:docMk/>
            <pc:sldMk cId="1981123653" sldId="264"/>
            <ac:spMk id="16" creationId="{8BEAA795-B379-8EA3-A49C-278C64D6B3AD}"/>
          </ac:spMkLst>
        </pc:spChg>
        <pc:picChg chg="add mod">
          <ac:chgData name="상진 전" userId="b279be015be064a7" providerId="LiveId" clId="{FE17DD06-4F0B-4F09-AC78-2D3F41BE8E98}" dt="2025-06-26T08:33:40.187" v="917" actId="1076"/>
          <ac:picMkLst>
            <pc:docMk/>
            <pc:sldMk cId="1981123653" sldId="264"/>
            <ac:picMk id="7" creationId="{1C8114DC-EAE6-C989-E1EA-97C46B8F4F05}"/>
          </ac:picMkLst>
        </pc:picChg>
        <pc:picChg chg="add mod">
          <ac:chgData name="상진 전" userId="b279be015be064a7" providerId="LiveId" clId="{FE17DD06-4F0B-4F09-AC78-2D3F41BE8E98}" dt="2025-06-26T08:35:14.850" v="936" actId="1076"/>
          <ac:picMkLst>
            <pc:docMk/>
            <pc:sldMk cId="1981123653" sldId="264"/>
            <ac:picMk id="9" creationId="{0B9B944D-CBEB-EDB7-9862-8B8F851EF449}"/>
          </ac:picMkLst>
        </pc:picChg>
        <pc:picChg chg="add del mod">
          <ac:chgData name="상진 전" userId="b279be015be064a7" providerId="LiveId" clId="{FE17DD06-4F0B-4F09-AC78-2D3F41BE8E98}" dt="2025-06-26T08:34:24.102" v="925" actId="478"/>
          <ac:picMkLst>
            <pc:docMk/>
            <pc:sldMk cId="1981123653" sldId="264"/>
            <ac:picMk id="11" creationId="{B66B6878-2C6D-67A0-E125-B9430FF533B1}"/>
          </ac:picMkLst>
        </pc:picChg>
        <pc:picChg chg="add mod">
          <ac:chgData name="상진 전" userId="b279be015be064a7" providerId="LiveId" clId="{FE17DD06-4F0B-4F09-AC78-2D3F41BE8E98}" dt="2025-06-26T08:34:38.911" v="927" actId="1076"/>
          <ac:picMkLst>
            <pc:docMk/>
            <pc:sldMk cId="1981123653" sldId="264"/>
            <ac:picMk id="13" creationId="{C53C8D1E-CFC1-90C8-F119-7D95C89EFB0C}"/>
          </ac:picMkLst>
        </pc:picChg>
        <pc:picChg chg="add mod">
          <ac:chgData name="상진 전" userId="b279be015be064a7" providerId="LiveId" clId="{FE17DD06-4F0B-4F09-AC78-2D3F41BE8E98}" dt="2025-06-26T08:35:18.633" v="937" actId="1076"/>
          <ac:picMkLst>
            <pc:docMk/>
            <pc:sldMk cId="1981123653" sldId="264"/>
            <ac:picMk id="15" creationId="{72C64F46-D7AE-56AF-EB54-50F9AEF7156E}"/>
          </ac:picMkLst>
        </pc:picChg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  <pc:spChg chg="del">
          <ac:chgData name="상진 전" userId="b279be015be064a7" providerId="LiveId" clId="{FE17DD06-4F0B-4F09-AC78-2D3F41BE8E98}" dt="2025-06-26T08:37:00.424" v="1198" actId="478"/>
          <ac:spMkLst>
            <pc:docMk/>
            <pc:sldMk cId="2048155036" sldId="265"/>
            <ac:spMk id="2" creationId="{89EB952D-F6D1-F8CF-7E62-191DCAF74CE1}"/>
          </ac:spMkLst>
        </pc:spChg>
        <pc:spChg chg="del">
          <ac:chgData name="상진 전" userId="b279be015be064a7" providerId="LiveId" clId="{FE17DD06-4F0B-4F09-AC78-2D3F41BE8E98}" dt="2025-06-26T08:37:00.424" v="1198" actId="478"/>
          <ac:spMkLst>
            <pc:docMk/>
            <pc:sldMk cId="2048155036" sldId="265"/>
            <ac:spMk id="3" creationId="{742E09C6-098C-DAE5-44A5-D544FABCAB68}"/>
          </ac:spMkLst>
        </pc:spChg>
        <pc:spChg chg="add mod">
          <ac:chgData name="상진 전" userId="b279be015be064a7" providerId="LiveId" clId="{FE17DD06-4F0B-4F09-AC78-2D3F41BE8E98}" dt="2025-06-26T08:37:09.755" v="1201" actId="1076"/>
          <ac:spMkLst>
            <pc:docMk/>
            <pc:sldMk cId="2048155036" sldId="265"/>
            <ac:spMk id="5" creationId="{7052F05D-3B20-858A-0F79-D0ACC6C2DDF9}"/>
          </ac:spMkLst>
        </pc:spChg>
        <pc:spChg chg="add mod">
          <ac:chgData name="상진 전" userId="b279be015be064a7" providerId="LiveId" clId="{FE17DD06-4F0B-4F09-AC78-2D3F41BE8E98}" dt="2025-06-26T08:39:21.559" v="1469" actId="20577"/>
          <ac:spMkLst>
            <pc:docMk/>
            <pc:sldMk cId="2048155036" sldId="265"/>
            <ac:spMk id="6" creationId="{870B89C0-E3C4-AF86-2780-8B0955A14622}"/>
          </ac:spMkLst>
        </pc:spChg>
        <pc:spChg chg="add mod">
          <ac:chgData name="상진 전" userId="b279be015be064a7" providerId="LiveId" clId="{FE17DD06-4F0B-4F09-AC78-2D3F41BE8E98}" dt="2025-06-26T08:43:23.672" v="1563" actId="113"/>
          <ac:spMkLst>
            <pc:docMk/>
            <pc:sldMk cId="2048155036" sldId="265"/>
            <ac:spMk id="11" creationId="{D5E5DDAD-4F4B-848D-45CC-A05B114E1BD1}"/>
          </ac:spMkLst>
        </pc:spChg>
        <pc:spChg chg="add mod">
          <ac:chgData name="상진 전" userId="b279be015be064a7" providerId="LiveId" clId="{FE17DD06-4F0B-4F09-AC78-2D3F41BE8E98}" dt="2025-06-26T08:48:30.076" v="1915" actId="20577"/>
          <ac:spMkLst>
            <pc:docMk/>
            <pc:sldMk cId="2048155036" sldId="265"/>
            <ac:spMk id="12" creationId="{77EE5360-A29D-F2B6-198D-DE3F0C2E14FD}"/>
          </ac:spMkLst>
        </pc:spChg>
        <pc:spChg chg="add mod">
          <ac:chgData name="상진 전" userId="b279be015be064a7" providerId="LiveId" clId="{FE17DD06-4F0B-4F09-AC78-2D3F41BE8E98}" dt="2025-06-26T08:48:08.105" v="1855" actId="1076"/>
          <ac:spMkLst>
            <pc:docMk/>
            <pc:sldMk cId="2048155036" sldId="265"/>
            <ac:spMk id="17" creationId="{9347DEBE-F858-5D8E-7CDA-A81D737CA0A6}"/>
          </ac:spMkLst>
        </pc:spChg>
        <pc:picChg chg="add mod">
          <ac:chgData name="상진 전" userId="b279be015be064a7" providerId="LiveId" clId="{FE17DD06-4F0B-4F09-AC78-2D3F41BE8E98}" dt="2025-06-26T08:41:30.027" v="1479" actId="14100"/>
          <ac:picMkLst>
            <pc:docMk/>
            <pc:sldMk cId="2048155036" sldId="265"/>
            <ac:picMk id="8" creationId="{B6436D6E-76A1-A58A-3997-D1BD436DB52D}"/>
          </ac:picMkLst>
        </pc:picChg>
        <pc:picChg chg="add mod">
          <ac:chgData name="상진 전" userId="b279be015be064a7" providerId="LiveId" clId="{FE17DD06-4F0B-4F09-AC78-2D3F41BE8E98}" dt="2025-06-26T08:42:23.395" v="1482" actId="1076"/>
          <ac:picMkLst>
            <pc:docMk/>
            <pc:sldMk cId="2048155036" sldId="265"/>
            <ac:picMk id="10" creationId="{BA3EE6B4-E67D-2631-BB8E-3813FC8F67C9}"/>
          </ac:picMkLst>
        </pc:picChg>
        <pc:picChg chg="add mod">
          <ac:chgData name="상진 전" userId="b279be015be064a7" providerId="LiveId" clId="{FE17DD06-4F0B-4F09-AC78-2D3F41BE8E98}" dt="2025-06-26T08:46:55.077" v="1637" actId="1076"/>
          <ac:picMkLst>
            <pc:docMk/>
            <pc:sldMk cId="2048155036" sldId="265"/>
            <ac:picMk id="14" creationId="{7EB17100-11BE-DDB5-4269-62798E7C341F}"/>
          </ac:picMkLst>
        </pc:picChg>
        <pc:picChg chg="add mod">
          <ac:chgData name="상진 전" userId="b279be015be064a7" providerId="LiveId" clId="{FE17DD06-4F0B-4F09-AC78-2D3F41BE8E98}" dt="2025-06-26T08:47:06.954" v="1639" actId="1076"/>
          <ac:picMkLst>
            <pc:docMk/>
            <pc:sldMk cId="2048155036" sldId="265"/>
            <ac:picMk id="16" creationId="{C5EE4EF9-4062-41B3-47B6-F8BBF9259FD1}"/>
          </ac:picMkLst>
        </pc:picChg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– image </a:t>
            </a:r>
            <a:r>
              <a:rPr lang="ko-KR" altLang="en-US" dirty="0"/>
              <a:t>움직임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제작하고</a:t>
            </a:r>
            <a:r>
              <a:rPr lang="en-US" altLang="ko-KR" dirty="0">
                <a:sym typeface="Wingdings" panose="05000000000000000000" pitchFamily="2" charset="2"/>
              </a:rPr>
              <a:t>, 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주차 </a:t>
            </a:r>
            <a:r>
              <a:rPr lang="en-US" altLang="ko-KR" dirty="0">
                <a:sym typeface="Wingdings" panose="05000000000000000000" pitchFamily="2" charset="2"/>
              </a:rPr>
              <a:t>:  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36563-F64B-37C1-87FC-30B3CC60DFA7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2D812-D147-DEDD-57F9-9AA5EDDD2659}"/>
              </a:ext>
            </a:extLst>
          </p:cNvPr>
          <p:cNvSpPr txBox="1"/>
          <p:nvPr/>
        </p:nvSpPr>
        <p:spPr>
          <a:xfrm>
            <a:off x="609600" y="1191491"/>
            <a:ext cx="104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및 </a:t>
            </a:r>
            <a:r>
              <a:rPr lang="en-US" altLang="ko-KR" dirty="0"/>
              <a:t>Photon </a:t>
            </a:r>
            <a:r>
              <a:rPr lang="ko-KR" altLang="en-US" dirty="0"/>
              <a:t>서버를 이용한 멀티요소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파일 사용 또는 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photon </a:t>
            </a:r>
            <a:r>
              <a:rPr lang="ko-KR" altLang="en-US" dirty="0">
                <a:sym typeface="Wingdings" panose="05000000000000000000" pitchFamily="2" charset="2"/>
              </a:rPr>
              <a:t>서버를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멀티 요소 추가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46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167BA-0E5C-B8D0-0608-9796B2E6B0F4}"/>
              </a:ext>
            </a:extLst>
          </p:cNvPr>
          <p:cNvSpPr txBox="1"/>
          <p:nvPr/>
        </p:nvSpPr>
        <p:spPr>
          <a:xfrm>
            <a:off x="591671" y="61137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4D1AF-9E31-DD58-349F-83B66975F815}"/>
              </a:ext>
            </a:extLst>
          </p:cNvPr>
          <p:cNvSpPr txBox="1"/>
          <p:nvPr/>
        </p:nvSpPr>
        <p:spPr>
          <a:xfrm>
            <a:off x="457200" y="1223681"/>
            <a:ext cx="1064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= </a:t>
            </a:r>
            <a:r>
              <a:rPr lang="ko-KR" altLang="en-US" dirty="0"/>
              <a:t>프로그램 개발</a:t>
            </a:r>
            <a:r>
              <a:rPr lang="en-US" altLang="ko-KR" dirty="0"/>
              <a:t>(Unity) + </a:t>
            </a:r>
            <a:r>
              <a:rPr lang="ko-KR" altLang="en-US" dirty="0"/>
              <a:t>게임 기획 파트  </a:t>
            </a:r>
            <a:r>
              <a:rPr lang="en-US" altLang="ko-KR" dirty="0"/>
              <a:t>+ </a:t>
            </a:r>
            <a:r>
              <a:rPr lang="ko-KR" altLang="en-US" dirty="0"/>
              <a:t>디자인 파트</a:t>
            </a:r>
            <a:r>
              <a:rPr lang="en-US" altLang="ko-KR" dirty="0"/>
              <a:t> + </a:t>
            </a:r>
            <a:r>
              <a:rPr lang="ko-KR" altLang="en-US" dirty="0"/>
              <a:t>등등으로 구성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중요도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게임 기획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프로그램 개발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디자인</a:t>
            </a:r>
            <a:r>
              <a:rPr lang="ko-KR" altLang="en-US" dirty="0">
                <a:sym typeface="Wingdings" panose="05000000000000000000" pitchFamily="2" charset="2"/>
              </a:rPr>
              <a:t>이 결국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유입 관문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기획 파트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유지와 성장 동력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이라고 생각하며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개발 파트는 게임을 흥행 시키는데 중요한 역할을 하지 못한다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114DC-EAE6-C989-E1EA-97C46B8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3242236"/>
            <a:ext cx="828791" cy="80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B944D-CBEB-EDB7-9862-8B8F851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2" y="3242236"/>
            <a:ext cx="905000" cy="855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3C8D1E-CFC1-90C8-F119-7D95C89E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9" y="3223183"/>
            <a:ext cx="905001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64F46-D7AE-56AF-EB54-50F9AEF7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84" y="3223183"/>
            <a:ext cx="855274" cy="85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AA795-B379-8EA3-A49C-278C64D6B3AD}"/>
              </a:ext>
            </a:extLst>
          </p:cNvPr>
          <p:cNvSpPr txBox="1"/>
          <p:nvPr/>
        </p:nvSpPr>
        <p:spPr>
          <a:xfrm>
            <a:off x="517712" y="43434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게임들</a:t>
            </a:r>
            <a:r>
              <a:rPr lang="en-US" altLang="ko-KR" dirty="0"/>
              <a:t>, </a:t>
            </a:r>
            <a:r>
              <a:rPr lang="ko-KR" altLang="en-US" dirty="0"/>
              <a:t>원신</a:t>
            </a:r>
            <a:r>
              <a:rPr lang="en-US" altLang="ko-KR" dirty="0"/>
              <a:t>, </a:t>
            </a:r>
            <a:r>
              <a:rPr lang="ko-KR" altLang="en-US" dirty="0"/>
              <a:t>명조</a:t>
            </a:r>
            <a:r>
              <a:rPr lang="en-US" altLang="ko-KR" dirty="0"/>
              <a:t>, </a:t>
            </a:r>
            <a:r>
              <a:rPr lang="ko-KR" altLang="en-US" dirty="0" err="1"/>
              <a:t>젠존제</a:t>
            </a:r>
            <a:r>
              <a:rPr lang="en-US" altLang="ko-KR" dirty="0"/>
              <a:t>, </a:t>
            </a:r>
            <a:r>
              <a:rPr lang="ko-KR" altLang="en-US" dirty="0" err="1"/>
              <a:t>니케</a:t>
            </a:r>
            <a:r>
              <a:rPr lang="ko-KR" altLang="en-US" dirty="0"/>
              <a:t> 등등 많은 게임들이 </a:t>
            </a:r>
            <a:r>
              <a:rPr lang="ko-KR" altLang="en-US" b="1" dirty="0">
                <a:highlight>
                  <a:srgbClr val="FFFF00"/>
                </a:highlight>
              </a:rPr>
              <a:t>디자인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ko-KR" altLang="en-US" b="1" dirty="0">
                <a:highlight>
                  <a:srgbClr val="FFFF00"/>
                </a:highlight>
              </a:rPr>
              <a:t>기획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컨텐츠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dirty="0"/>
              <a:t>로 성공한 케이스이다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2F05D-3B20-858A-0F79-D0ACC6C2DDF9}"/>
              </a:ext>
            </a:extLst>
          </p:cNvPr>
          <p:cNvSpPr txBox="1"/>
          <p:nvPr/>
        </p:nvSpPr>
        <p:spPr>
          <a:xfrm>
            <a:off x="579905" y="66249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89C0-E3C4-AF86-2780-8B0955A14622}"/>
              </a:ext>
            </a:extLst>
          </p:cNvPr>
          <p:cNvSpPr txBox="1"/>
          <p:nvPr/>
        </p:nvSpPr>
        <p:spPr>
          <a:xfrm>
            <a:off x="705971" y="1129553"/>
            <a:ext cx="102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그렇다고 프로그램 개발이 없어도 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이것은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흥행을 시키고도 프로그램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보수를 못해서 나락의 길을 걸었던 게임들도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36D6E-76A1-A58A-3997-D1BD436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831263"/>
            <a:ext cx="1274727" cy="128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3EE6B4-E67D-2631-BB8E-3813FC8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3153099"/>
            <a:ext cx="1362133" cy="133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5DDAD-4F4B-848D-45CC-A05B114E1BD1}"/>
              </a:ext>
            </a:extLst>
          </p:cNvPr>
          <p:cNvSpPr txBox="1"/>
          <p:nvPr/>
        </p:nvSpPr>
        <p:spPr>
          <a:xfrm>
            <a:off x="2148167" y="1831263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ko-KR" altLang="en-US" b="1" dirty="0" err="1"/>
              <a:t>배그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 </a:t>
            </a:r>
            <a:r>
              <a:rPr lang="en-US" altLang="ko-KR" dirty="0">
                <a:sym typeface="Wingdings" panose="05000000000000000000" pitchFamily="2" charset="2"/>
              </a:rPr>
              <a:t> 120</a:t>
            </a:r>
            <a:r>
              <a:rPr lang="ko-KR" altLang="en-US" dirty="0">
                <a:sym typeface="Wingdings" panose="05000000000000000000" pitchFamily="2" charset="2"/>
              </a:rPr>
              <a:t>만 이하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E5360-A29D-F2B6-198D-DE3F0C2E14FD}"/>
              </a:ext>
            </a:extLst>
          </p:cNvPr>
          <p:cNvSpPr txBox="1"/>
          <p:nvPr/>
        </p:nvSpPr>
        <p:spPr>
          <a:xfrm>
            <a:off x="2148166" y="3179304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오버워치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꾸준히 감소 </a:t>
            </a:r>
            <a:r>
              <a:rPr lang="en-US" altLang="ko-KR" dirty="0"/>
              <a:t>-&gt; </a:t>
            </a:r>
            <a:r>
              <a:rPr lang="ko-KR" altLang="en-US" dirty="0"/>
              <a:t>망하고 </a:t>
            </a:r>
            <a:r>
              <a:rPr lang="ko-KR" altLang="en-US" dirty="0" err="1"/>
              <a:t>오버워치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17100-11BE-DDB5-4269-62798E7C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8" y="4725267"/>
            <a:ext cx="876422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EE4EF9-4062-41B3-47B6-F8BBF925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31" y="4711330"/>
            <a:ext cx="1028844" cy="962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7DEBE-F858-5D8E-7CDA-A81D737CA0A6}"/>
              </a:ext>
            </a:extLst>
          </p:cNvPr>
          <p:cNvSpPr txBox="1"/>
          <p:nvPr/>
        </p:nvSpPr>
        <p:spPr>
          <a:xfrm>
            <a:off x="2717986" y="4711330"/>
            <a:ext cx="79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도타</a:t>
            </a:r>
            <a:r>
              <a:rPr lang="en-US" altLang="ko-KR" b="1" dirty="0"/>
              <a:t>2/ </a:t>
            </a:r>
            <a:r>
              <a:rPr lang="ko-KR" altLang="en-US" b="1" dirty="0"/>
              <a:t>롤 특정 챔피언 버그</a:t>
            </a:r>
            <a:endParaRPr lang="en-US" altLang="ko-KR" b="1" dirty="0"/>
          </a:p>
          <a:p>
            <a:r>
              <a:rPr lang="ko-KR" altLang="en-US" dirty="0"/>
              <a:t>대회에서 버그로 인한 글로벌 밴 등의 조치를 취함 </a:t>
            </a:r>
          </a:p>
        </p:txBody>
      </p:sp>
    </p:spTree>
    <p:extLst>
      <p:ext uri="{BB962C8B-B14F-4D97-AF65-F5344CB8AC3E}">
        <p14:creationId xmlns:p14="http://schemas.microsoft.com/office/powerpoint/2010/main" val="204815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7960-ED06-2383-4864-4D04994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5DC94-F368-F851-05D1-740A233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435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2025-06-26T08:48:34Z</dcterms:modified>
</cp:coreProperties>
</file>