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3" r:id="rId1"/>
  </p:sldMasterIdLst>
  <p:sldIdLst>
    <p:sldId id="256" r:id="rId2"/>
    <p:sldId id="259" r:id="rId3"/>
    <p:sldId id="260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DB46C57-ACD9-4484-8351-0F00010CD1E7}" v="21" dt="2025-06-30T05:38:43.4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7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상진 전" userId="b279be015be064a7" providerId="LiveId" clId="{2DB46C57-ACD9-4484-8351-0F00010CD1E7}"/>
    <pc:docChg chg="undo custSel addSld delSld modSld sldOrd">
      <pc:chgData name="상진 전" userId="b279be015be064a7" providerId="LiveId" clId="{2DB46C57-ACD9-4484-8351-0F00010CD1E7}" dt="2025-06-30T05:39:14.522" v="964" actId="20577"/>
      <pc:docMkLst>
        <pc:docMk/>
      </pc:docMkLst>
      <pc:sldChg chg="modSp mod">
        <pc:chgData name="상진 전" userId="b279be015be064a7" providerId="LiveId" clId="{2DB46C57-ACD9-4484-8351-0F00010CD1E7}" dt="2025-06-30T03:28:21.425" v="14" actId="27636"/>
        <pc:sldMkLst>
          <pc:docMk/>
          <pc:sldMk cId="1580400359" sldId="256"/>
        </pc:sldMkLst>
        <pc:spChg chg="mod">
          <ac:chgData name="상진 전" userId="b279be015be064a7" providerId="LiveId" clId="{2DB46C57-ACD9-4484-8351-0F00010CD1E7}" dt="2025-06-30T03:28:21.425" v="14" actId="27636"/>
          <ac:spMkLst>
            <pc:docMk/>
            <pc:sldMk cId="1580400359" sldId="256"/>
            <ac:spMk id="4" creationId="{9386B9C3-7DCE-56DF-B15A-9FC4BAA8EA59}"/>
          </ac:spMkLst>
        </pc:spChg>
      </pc:sldChg>
      <pc:sldChg chg="addSp delSp modSp new del mod">
        <pc:chgData name="상진 전" userId="b279be015be064a7" providerId="LiveId" clId="{2DB46C57-ACD9-4484-8351-0F00010CD1E7}" dt="2025-06-30T05:09:14.769" v="207" actId="47"/>
        <pc:sldMkLst>
          <pc:docMk/>
          <pc:sldMk cId="64144942" sldId="257"/>
        </pc:sldMkLst>
        <pc:spChg chg="del">
          <ac:chgData name="상진 전" userId="b279be015be064a7" providerId="LiveId" clId="{2DB46C57-ACD9-4484-8351-0F00010CD1E7}" dt="2025-06-30T04:38:16.704" v="16" actId="478"/>
          <ac:spMkLst>
            <pc:docMk/>
            <pc:sldMk cId="64144942" sldId="257"/>
            <ac:spMk id="2" creationId="{4F56F1DF-9FBA-E432-6065-9560DF943EC4}"/>
          </ac:spMkLst>
        </pc:spChg>
        <pc:spChg chg="del">
          <ac:chgData name="상진 전" userId="b279be015be064a7" providerId="LiveId" clId="{2DB46C57-ACD9-4484-8351-0F00010CD1E7}" dt="2025-06-30T04:38:16.704" v="16" actId="478"/>
          <ac:spMkLst>
            <pc:docMk/>
            <pc:sldMk cId="64144942" sldId="257"/>
            <ac:spMk id="3" creationId="{D45E0846-96B4-D068-FF52-C46878E13817}"/>
          </ac:spMkLst>
        </pc:spChg>
        <pc:spChg chg="add mod">
          <ac:chgData name="상진 전" userId="b279be015be064a7" providerId="LiveId" clId="{2DB46C57-ACD9-4484-8351-0F00010CD1E7}" dt="2025-06-30T04:42:50.656" v="65" actId="1076"/>
          <ac:spMkLst>
            <pc:docMk/>
            <pc:sldMk cId="64144942" sldId="257"/>
            <ac:spMk id="6" creationId="{1E7854FD-D571-98FE-17FB-04055D7D2088}"/>
          </ac:spMkLst>
        </pc:spChg>
        <pc:spChg chg="add mod">
          <ac:chgData name="상진 전" userId="b279be015be064a7" providerId="LiveId" clId="{2DB46C57-ACD9-4484-8351-0F00010CD1E7}" dt="2025-06-30T04:43:16.490" v="72" actId="14100"/>
          <ac:spMkLst>
            <pc:docMk/>
            <pc:sldMk cId="64144942" sldId="257"/>
            <ac:spMk id="7" creationId="{9D5C8653-72F3-3423-1BBA-B72C2B045038}"/>
          </ac:spMkLst>
        </pc:spChg>
        <pc:spChg chg="add mod">
          <ac:chgData name="상진 전" userId="b279be015be064a7" providerId="LiveId" clId="{2DB46C57-ACD9-4484-8351-0F00010CD1E7}" dt="2025-06-30T04:43:25.261" v="75" actId="14100"/>
          <ac:spMkLst>
            <pc:docMk/>
            <pc:sldMk cId="64144942" sldId="257"/>
            <ac:spMk id="8" creationId="{5A5D8CAA-26C3-D45E-A486-9FDDBE8354BF}"/>
          </ac:spMkLst>
        </pc:spChg>
        <pc:spChg chg="add mod">
          <ac:chgData name="상진 전" userId="b279be015be064a7" providerId="LiveId" clId="{2DB46C57-ACD9-4484-8351-0F00010CD1E7}" dt="2025-06-30T04:43:31.123" v="78" actId="14100"/>
          <ac:spMkLst>
            <pc:docMk/>
            <pc:sldMk cId="64144942" sldId="257"/>
            <ac:spMk id="9" creationId="{19A5541A-6A2D-D005-F5E1-1658C324EBA6}"/>
          </ac:spMkLst>
        </pc:spChg>
        <pc:spChg chg="add mod">
          <ac:chgData name="상진 전" userId="b279be015be064a7" providerId="LiveId" clId="{2DB46C57-ACD9-4484-8351-0F00010CD1E7}" dt="2025-06-30T04:43:39.282" v="81" actId="14100"/>
          <ac:spMkLst>
            <pc:docMk/>
            <pc:sldMk cId="64144942" sldId="257"/>
            <ac:spMk id="10" creationId="{94249850-6CFE-119F-7BD5-AAAC8B9B42AE}"/>
          </ac:spMkLst>
        </pc:spChg>
        <pc:spChg chg="add mod">
          <ac:chgData name="상진 전" userId="b279be015be064a7" providerId="LiveId" clId="{2DB46C57-ACD9-4484-8351-0F00010CD1E7}" dt="2025-06-30T04:44:18.614" v="199" actId="20577"/>
          <ac:spMkLst>
            <pc:docMk/>
            <pc:sldMk cId="64144942" sldId="257"/>
            <ac:spMk id="11" creationId="{FEE4AE43-9D88-D94E-CF87-54AFFCFEAE83}"/>
          </ac:spMkLst>
        </pc:spChg>
        <pc:picChg chg="add mod">
          <ac:chgData name="상진 전" userId="b279be015be064a7" providerId="LiveId" clId="{2DB46C57-ACD9-4484-8351-0F00010CD1E7}" dt="2025-06-30T04:42:52.487" v="66" actId="1076"/>
          <ac:picMkLst>
            <pc:docMk/>
            <pc:sldMk cId="64144942" sldId="257"/>
            <ac:picMk id="5" creationId="{6AC447C9-84AB-457F-6BC2-B5365777195F}"/>
          </ac:picMkLst>
        </pc:picChg>
      </pc:sldChg>
      <pc:sldChg chg="del">
        <pc:chgData name="상진 전" userId="b279be015be064a7" providerId="LiveId" clId="{2DB46C57-ACD9-4484-8351-0F00010CD1E7}" dt="2025-06-30T03:28:16.861" v="6" actId="47"/>
        <pc:sldMkLst>
          <pc:docMk/>
          <pc:sldMk cId="3828415265" sldId="257"/>
        </pc:sldMkLst>
      </pc:sldChg>
      <pc:sldChg chg="addSp delSp modSp new mod">
        <pc:chgData name="상진 전" userId="b279be015be064a7" providerId="LiveId" clId="{2DB46C57-ACD9-4484-8351-0F00010CD1E7}" dt="2025-06-30T05:11:34.556" v="445" actId="114"/>
        <pc:sldMkLst>
          <pc:docMk/>
          <pc:sldMk cId="2261106642" sldId="258"/>
        </pc:sldMkLst>
        <pc:spChg chg="del">
          <ac:chgData name="상진 전" userId="b279be015be064a7" providerId="LiveId" clId="{2DB46C57-ACD9-4484-8351-0F00010CD1E7}" dt="2025-06-30T04:45:02.990" v="201" actId="478"/>
          <ac:spMkLst>
            <pc:docMk/>
            <pc:sldMk cId="2261106642" sldId="258"/>
            <ac:spMk id="2" creationId="{FE55886D-CB44-9C98-13D4-474E85472857}"/>
          </ac:spMkLst>
        </pc:spChg>
        <pc:spChg chg="del">
          <ac:chgData name="상진 전" userId="b279be015be064a7" providerId="LiveId" clId="{2DB46C57-ACD9-4484-8351-0F00010CD1E7}" dt="2025-06-30T04:45:02.990" v="201" actId="478"/>
          <ac:spMkLst>
            <pc:docMk/>
            <pc:sldMk cId="2261106642" sldId="258"/>
            <ac:spMk id="3" creationId="{4E5BD040-CC58-E0F0-9FC0-56FD6A9C1A30}"/>
          </ac:spMkLst>
        </pc:spChg>
        <pc:spChg chg="add mod">
          <ac:chgData name="상진 전" userId="b279be015be064a7" providerId="LiveId" clId="{2DB46C57-ACD9-4484-8351-0F00010CD1E7}" dt="2025-06-30T05:09:38.648" v="218" actId="14100"/>
          <ac:spMkLst>
            <pc:docMk/>
            <pc:sldMk cId="2261106642" sldId="258"/>
            <ac:spMk id="8" creationId="{C34930C1-D934-144E-7892-9F9EE4751FE9}"/>
          </ac:spMkLst>
        </pc:spChg>
        <pc:spChg chg="add mod">
          <ac:chgData name="상진 전" userId="b279be015be064a7" providerId="LiveId" clId="{2DB46C57-ACD9-4484-8351-0F00010CD1E7}" dt="2025-06-30T05:11:17.669" v="423" actId="20577"/>
          <ac:spMkLst>
            <pc:docMk/>
            <pc:sldMk cId="2261106642" sldId="258"/>
            <ac:spMk id="13" creationId="{1EF18F7C-2FD5-4499-E639-99F2A9F5D4FF}"/>
          </ac:spMkLst>
        </pc:spChg>
        <pc:spChg chg="add mod">
          <ac:chgData name="상진 전" userId="b279be015be064a7" providerId="LiveId" clId="{2DB46C57-ACD9-4484-8351-0F00010CD1E7}" dt="2025-06-30T05:11:34.556" v="445" actId="114"/>
          <ac:spMkLst>
            <pc:docMk/>
            <pc:sldMk cId="2261106642" sldId="258"/>
            <ac:spMk id="14" creationId="{BF14BED3-20C7-7DE6-649D-7A6454F5437B}"/>
          </ac:spMkLst>
        </pc:spChg>
        <pc:picChg chg="add del mod">
          <ac:chgData name="상진 전" userId="b279be015be064a7" providerId="LiveId" clId="{2DB46C57-ACD9-4484-8351-0F00010CD1E7}" dt="2025-06-30T05:09:14.076" v="206" actId="478"/>
          <ac:picMkLst>
            <pc:docMk/>
            <pc:sldMk cId="2261106642" sldId="258"/>
            <ac:picMk id="5" creationId="{1A33AD04-EA1D-1893-1F78-EB1F67DF6029}"/>
          </ac:picMkLst>
        </pc:picChg>
        <pc:picChg chg="add mod">
          <ac:chgData name="상진 전" userId="b279be015be064a7" providerId="LiveId" clId="{2DB46C57-ACD9-4484-8351-0F00010CD1E7}" dt="2025-06-30T05:09:20.789" v="211" actId="1076"/>
          <ac:picMkLst>
            <pc:docMk/>
            <pc:sldMk cId="2261106642" sldId="258"/>
            <ac:picMk id="7" creationId="{E4ECB108-857B-0979-9221-B455FB7A0C0F}"/>
          </ac:picMkLst>
        </pc:picChg>
        <pc:cxnChg chg="add mod">
          <ac:chgData name="상진 전" userId="b279be015be064a7" providerId="LiveId" clId="{2DB46C57-ACD9-4484-8351-0F00010CD1E7}" dt="2025-06-30T05:09:54.722" v="224" actId="1582"/>
          <ac:cxnSpMkLst>
            <pc:docMk/>
            <pc:sldMk cId="2261106642" sldId="258"/>
            <ac:cxnSpMk id="10" creationId="{895FD0F8-AE3A-4F4E-6E46-660FAD46B7FA}"/>
          </ac:cxnSpMkLst>
        </pc:cxnChg>
      </pc:sldChg>
      <pc:sldChg chg="del">
        <pc:chgData name="상진 전" userId="b279be015be064a7" providerId="LiveId" clId="{2DB46C57-ACD9-4484-8351-0F00010CD1E7}" dt="2025-06-30T03:28:17.293" v="7" actId="47"/>
        <pc:sldMkLst>
          <pc:docMk/>
          <pc:sldMk cId="1530785828" sldId="259"/>
        </pc:sldMkLst>
      </pc:sldChg>
      <pc:sldChg chg="addSp delSp modSp new mod ord">
        <pc:chgData name="상진 전" userId="b279be015be064a7" providerId="LiveId" clId="{2DB46C57-ACD9-4484-8351-0F00010CD1E7}" dt="2025-06-30T05:25:01.058" v="755" actId="1076"/>
        <pc:sldMkLst>
          <pc:docMk/>
          <pc:sldMk cId="2452192229" sldId="259"/>
        </pc:sldMkLst>
        <pc:spChg chg="del">
          <ac:chgData name="상진 전" userId="b279be015be064a7" providerId="LiveId" clId="{2DB46C57-ACD9-4484-8351-0F00010CD1E7}" dt="2025-06-30T05:12:16.812" v="449" actId="478"/>
          <ac:spMkLst>
            <pc:docMk/>
            <pc:sldMk cId="2452192229" sldId="259"/>
            <ac:spMk id="2" creationId="{D7368725-9064-59E9-ED19-EB36BE2A1B9C}"/>
          </ac:spMkLst>
        </pc:spChg>
        <pc:spChg chg="del">
          <ac:chgData name="상진 전" userId="b279be015be064a7" providerId="LiveId" clId="{2DB46C57-ACD9-4484-8351-0F00010CD1E7}" dt="2025-06-30T05:12:16.812" v="449" actId="478"/>
          <ac:spMkLst>
            <pc:docMk/>
            <pc:sldMk cId="2452192229" sldId="259"/>
            <ac:spMk id="3" creationId="{824FE84C-6769-1D83-97DF-1A65B79AE927}"/>
          </ac:spMkLst>
        </pc:spChg>
        <pc:spChg chg="add mod">
          <ac:chgData name="상진 전" userId="b279be015be064a7" providerId="LiveId" clId="{2DB46C57-ACD9-4484-8351-0F00010CD1E7}" dt="2025-06-30T05:12:31.959" v="470" actId="113"/>
          <ac:spMkLst>
            <pc:docMk/>
            <pc:sldMk cId="2452192229" sldId="259"/>
            <ac:spMk id="4" creationId="{BE6999CB-F386-057B-F507-C37035E498C9}"/>
          </ac:spMkLst>
        </pc:spChg>
        <pc:spChg chg="add mod">
          <ac:chgData name="상진 전" userId="b279be015be064a7" providerId="LiveId" clId="{2DB46C57-ACD9-4484-8351-0F00010CD1E7}" dt="2025-06-30T05:22:59.084" v="477" actId="14100"/>
          <ac:spMkLst>
            <pc:docMk/>
            <pc:sldMk cId="2452192229" sldId="259"/>
            <ac:spMk id="7" creationId="{3F511220-AEE3-B686-1BC3-8ED32010FA6B}"/>
          </ac:spMkLst>
        </pc:spChg>
        <pc:spChg chg="add mod">
          <ac:chgData name="상진 전" userId="b279be015be064a7" providerId="LiveId" clId="{2DB46C57-ACD9-4484-8351-0F00010CD1E7}" dt="2025-06-30T05:23:14.818" v="481" actId="14100"/>
          <ac:spMkLst>
            <pc:docMk/>
            <pc:sldMk cId="2452192229" sldId="259"/>
            <ac:spMk id="8" creationId="{9360FAE2-23E1-CA9C-A44C-2C6840AEAD94}"/>
          </ac:spMkLst>
        </pc:spChg>
        <pc:spChg chg="add mod">
          <ac:chgData name="상진 전" userId="b279be015be064a7" providerId="LiveId" clId="{2DB46C57-ACD9-4484-8351-0F00010CD1E7}" dt="2025-06-30T05:25:01.058" v="755" actId="1076"/>
          <ac:spMkLst>
            <pc:docMk/>
            <pc:sldMk cId="2452192229" sldId="259"/>
            <ac:spMk id="13" creationId="{D4EBD9FE-C4C1-7882-5442-9D0A4D9D37EF}"/>
          </ac:spMkLst>
        </pc:spChg>
        <pc:picChg chg="add mod">
          <ac:chgData name="상진 전" userId="b279be015be064a7" providerId="LiveId" clId="{2DB46C57-ACD9-4484-8351-0F00010CD1E7}" dt="2025-06-30T05:22:37.292" v="473" actId="1076"/>
          <ac:picMkLst>
            <pc:docMk/>
            <pc:sldMk cId="2452192229" sldId="259"/>
            <ac:picMk id="6" creationId="{9A6D1BFA-B1B3-FB82-1F5C-C8E9F6519044}"/>
          </ac:picMkLst>
        </pc:picChg>
        <pc:cxnChg chg="add mod">
          <ac:chgData name="상진 전" userId="b279be015be064a7" providerId="LiveId" clId="{2DB46C57-ACD9-4484-8351-0F00010CD1E7}" dt="2025-06-30T05:23:28.238" v="485" actId="14100"/>
          <ac:cxnSpMkLst>
            <pc:docMk/>
            <pc:sldMk cId="2452192229" sldId="259"/>
            <ac:cxnSpMk id="9" creationId="{02873C38-3740-F4A4-1B01-8AFB825C4BA9}"/>
          </ac:cxnSpMkLst>
        </pc:cxnChg>
      </pc:sldChg>
      <pc:sldChg chg="addSp delSp modSp new mod">
        <pc:chgData name="상진 전" userId="b279be015be064a7" providerId="LiveId" clId="{2DB46C57-ACD9-4484-8351-0F00010CD1E7}" dt="2025-06-30T05:39:14.522" v="964" actId="20577"/>
        <pc:sldMkLst>
          <pc:docMk/>
          <pc:sldMk cId="3956589633" sldId="260"/>
        </pc:sldMkLst>
        <pc:spChg chg="del">
          <ac:chgData name="상진 전" userId="b279be015be064a7" providerId="LiveId" clId="{2DB46C57-ACD9-4484-8351-0F00010CD1E7}" dt="2025-06-30T05:25:08.259" v="757" actId="478"/>
          <ac:spMkLst>
            <pc:docMk/>
            <pc:sldMk cId="3956589633" sldId="260"/>
            <ac:spMk id="2" creationId="{5BEA5F67-8EEC-A8AF-9727-75D004B2F296}"/>
          </ac:spMkLst>
        </pc:spChg>
        <pc:spChg chg="del">
          <ac:chgData name="상진 전" userId="b279be015be064a7" providerId="LiveId" clId="{2DB46C57-ACD9-4484-8351-0F00010CD1E7}" dt="2025-06-30T05:25:08.259" v="757" actId="478"/>
          <ac:spMkLst>
            <pc:docMk/>
            <pc:sldMk cId="3956589633" sldId="260"/>
            <ac:spMk id="3" creationId="{FB20A086-328B-CDEC-EB3A-937806F868D5}"/>
          </ac:spMkLst>
        </pc:spChg>
        <pc:spChg chg="add mod">
          <ac:chgData name="상진 전" userId="b279be015be064a7" providerId="LiveId" clId="{2DB46C57-ACD9-4484-8351-0F00010CD1E7}" dt="2025-06-30T05:25:12.061" v="758"/>
          <ac:spMkLst>
            <pc:docMk/>
            <pc:sldMk cId="3956589633" sldId="260"/>
            <ac:spMk id="4" creationId="{EBE366E9-B1F7-A8F3-9C69-159DE11966EC}"/>
          </ac:spMkLst>
        </pc:spChg>
        <pc:spChg chg="add del mod">
          <ac:chgData name="상진 전" userId="b279be015be064a7" providerId="LiveId" clId="{2DB46C57-ACD9-4484-8351-0F00010CD1E7}" dt="2025-06-30T05:38:02.649" v="899" actId="478"/>
          <ac:spMkLst>
            <pc:docMk/>
            <pc:sldMk cId="3956589633" sldId="260"/>
            <ac:spMk id="7" creationId="{A637F551-A757-36C5-CD99-0A9F161976FF}"/>
          </ac:spMkLst>
        </pc:spChg>
        <pc:spChg chg="add del mod">
          <ac:chgData name="상진 전" userId="b279be015be064a7" providerId="LiveId" clId="{2DB46C57-ACD9-4484-8351-0F00010CD1E7}" dt="2025-06-30T05:38:04.369" v="901" actId="478"/>
          <ac:spMkLst>
            <pc:docMk/>
            <pc:sldMk cId="3956589633" sldId="260"/>
            <ac:spMk id="8" creationId="{2B6F7C6E-6876-7257-F818-BD84432710CF}"/>
          </ac:spMkLst>
        </pc:spChg>
        <pc:spChg chg="add mod">
          <ac:chgData name="상진 전" userId="b279be015be064a7" providerId="LiveId" clId="{2DB46C57-ACD9-4484-8351-0F00010CD1E7}" dt="2025-06-30T05:39:14.522" v="964" actId="20577"/>
          <ac:spMkLst>
            <pc:docMk/>
            <pc:sldMk cId="3956589633" sldId="260"/>
            <ac:spMk id="12" creationId="{F0568580-17B0-09CD-FE9C-DBDE9CA25796}"/>
          </ac:spMkLst>
        </pc:spChg>
        <pc:spChg chg="add mod">
          <ac:chgData name="상진 전" userId="b279be015be064a7" providerId="LiveId" clId="{2DB46C57-ACD9-4484-8351-0F00010CD1E7}" dt="2025-06-30T05:38:27.587" v="913" actId="1076"/>
          <ac:spMkLst>
            <pc:docMk/>
            <pc:sldMk cId="3956589633" sldId="260"/>
            <ac:spMk id="13" creationId="{395E2E58-6FFD-B4CB-6B8C-63F6B478F4C1}"/>
          </ac:spMkLst>
        </pc:spChg>
        <pc:spChg chg="add mod">
          <ac:chgData name="상진 전" userId="b279be015be064a7" providerId="LiveId" clId="{2DB46C57-ACD9-4484-8351-0F00010CD1E7}" dt="2025-06-30T05:38:21.503" v="911" actId="14100"/>
          <ac:spMkLst>
            <pc:docMk/>
            <pc:sldMk cId="3956589633" sldId="260"/>
            <ac:spMk id="16" creationId="{5813F2B7-8046-6BCA-DB64-830E90364E07}"/>
          </ac:spMkLst>
        </pc:spChg>
        <pc:spChg chg="add mod">
          <ac:chgData name="상진 전" userId="b279be015be064a7" providerId="LiveId" clId="{2DB46C57-ACD9-4484-8351-0F00010CD1E7}" dt="2025-06-30T05:38:36.529" v="918" actId="1076"/>
          <ac:spMkLst>
            <pc:docMk/>
            <pc:sldMk cId="3956589633" sldId="260"/>
            <ac:spMk id="17" creationId="{2B3BA00F-63C2-1C9B-AAFB-F21DCF4AD69A}"/>
          </ac:spMkLst>
        </pc:spChg>
        <pc:picChg chg="add del mod">
          <ac:chgData name="상진 전" userId="b279be015be064a7" providerId="LiveId" clId="{2DB46C57-ACD9-4484-8351-0F00010CD1E7}" dt="2025-06-30T05:37:49.824" v="893" actId="478"/>
          <ac:picMkLst>
            <pc:docMk/>
            <pc:sldMk cId="3956589633" sldId="260"/>
            <ac:picMk id="6" creationId="{00551EDF-8DC1-8C6E-775C-4A35AB407E79}"/>
          </ac:picMkLst>
        </pc:picChg>
        <pc:picChg chg="add mod">
          <ac:chgData name="상진 전" userId="b279be015be064a7" providerId="LiveId" clId="{2DB46C57-ACD9-4484-8351-0F00010CD1E7}" dt="2025-06-30T05:38:11.978" v="907" actId="14100"/>
          <ac:picMkLst>
            <pc:docMk/>
            <pc:sldMk cId="3956589633" sldId="260"/>
            <ac:picMk id="15" creationId="{A96F96D7-D117-C142-9F8C-887F45FDE98D}"/>
          </ac:picMkLst>
        </pc:picChg>
        <pc:cxnChg chg="add del mod">
          <ac:chgData name="상진 전" userId="b279be015be064a7" providerId="LiveId" clId="{2DB46C57-ACD9-4484-8351-0F00010CD1E7}" dt="2025-06-30T05:38:05.145" v="902" actId="478"/>
          <ac:cxnSpMkLst>
            <pc:docMk/>
            <pc:sldMk cId="3956589633" sldId="260"/>
            <ac:cxnSpMk id="9" creationId="{98148B74-5710-C16A-05C4-EB4D5EEDEC72}"/>
          </ac:cxnSpMkLst>
        </pc:cxnChg>
        <pc:cxnChg chg="add mod">
          <ac:chgData name="상진 전" userId="b279be015be064a7" providerId="LiveId" clId="{2DB46C57-ACD9-4484-8351-0F00010CD1E7}" dt="2025-06-30T05:39:14.370" v="963" actId="20577"/>
          <ac:cxnSpMkLst>
            <pc:docMk/>
            <pc:sldMk cId="3956589633" sldId="260"/>
            <ac:cxnSpMk id="18" creationId="{90E45D49-3A41-6AC1-86E1-A837481A044E}"/>
          </ac:cxnSpMkLst>
        </pc:cxnChg>
      </pc:sldChg>
      <pc:sldChg chg="del">
        <pc:chgData name="상진 전" userId="b279be015be064a7" providerId="LiveId" clId="{2DB46C57-ACD9-4484-8351-0F00010CD1E7}" dt="2025-06-30T03:28:17.684" v="8" actId="47"/>
        <pc:sldMkLst>
          <pc:docMk/>
          <pc:sldMk cId="4266773211" sldId="260"/>
        </pc:sldMkLst>
      </pc:sldChg>
      <pc:sldChg chg="del">
        <pc:chgData name="상진 전" userId="b279be015be064a7" providerId="LiveId" clId="{2DB46C57-ACD9-4484-8351-0F00010CD1E7}" dt="2025-06-30T03:28:14.254" v="0" actId="47"/>
        <pc:sldMkLst>
          <pc:docMk/>
          <pc:sldMk cId="1460768772" sldId="261"/>
        </pc:sldMkLst>
      </pc:sldChg>
      <pc:sldChg chg="del">
        <pc:chgData name="상진 전" userId="b279be015be064a7" providerId="LiveId" clId="{2DB46C57-ACD9-4484-8351-0F00010CD1E7}" dt="2025-06-30T03:28:14.732" v="1" actId="47"/>
        <pc:sldMkLst>
          <pc:docMk/>
          <pc:sldMk cId="4180307804" sldId="262"/>
        </pc:sldMkLst>
      </pc:sldChg>
      <pc:sldChg chg="del">
        <pc:chgData name="상진 전" userId="b279be015be064a7" providerId="LiveId" clId="{2DB46C57-ACD9-4484-8351-0F00010CD1E7}" dt="2025-06-30T03:28:15.151" v="2" actId="47"/>
        <pc:sldMkLst>
          <pc:docMk/>
          <pc:sldMk cId="4274668901" sldId="263"/>
        </pc:sldMkLst>
      </pc:sldChg>
      <pc:sldChg chg="del">
        <pc:chgData name="상진 전" userId="b279be015be064a7" providerId="LiveId" clId="{2DB46C57-ACD9-4484-8351-0F00010CD1E7}" dt="2025-06-30T03:28:15.569" v="3" actId="47"/>
        <pc:sldMkLst>
          <pc:docMk/>
          <pc:sldMk cId="1981123653" sldId="264"/>
        </pc:sldMkLst>
      </pc:sldChg>
      <pc:sldChg chg="del">
        <pc:chgData name="상진 전" userId="b279be015be064a7" providerId="LiveId" clId="{2DB46C57-ACD9-4484-8351-0F00010CD1E7}" dt="2025-06-30T03:28:16.020" v="4" actId="47"/>
        <pc:sldMkLst>
          <pc:docMk/>
          <pc:sldMk cId="2048155036" sldId="265"/>
        </pc:sldMkLst>
      </pc:sldChg>
      <pc:sldChg chg="del">
        <pc:chgData name="상진 전" userId="b279be015be064a7" providerId="LiveId" clId="{2DB46C57-ACD9-4484-8351-0F00010CD1E7}" dt="2025-06-30T03:28:16.427" v="5" actId="47"/>
        <pc:sldMkLst>
          <pc:docMk/>
          <pc:sldMk cId="820531442" sldId="266"/>
        </pc:sldMkLst>
      </pc:sldChg>
    </pc:docChg>
  </pc:docChgLst>
  <pc:docChgLst>
    <pc:chgData name="상진 전" userId="b279be015be064a7" providerId="LiveId" clId="{FE17DD06-4F0B-4F09-AC78-2D3F41BE8E98}"/>
    <pc:docChg chg="undo custSel addSld modSld sldOrd">
      <pc:chgData name="상진 전" userId="b279be015be064a7" providerId="LiveId" clId="{FE17DD06-4F0B-4F09-AC78-2D3F41BE8E98}" dt="2025-06-26T08:48:33.946" v="1916" actId="680"/>
      <pc:docMkLst>
        <pc:docMk/>
      </pc:docMkLst>
      <pc:sldChg chg="addSp delSp modSp mod ord">
        <pc:chgData name="상진 전" userId="b279be015be064a7" providerId="LiveId" clId="{FE17DD06-4F0B-4F09-AC78-2D3F41BE8E98}" dt="2025-06-26T08:37:26.633" v="1204" actId="13926"/>
        <pc:sldMkLst>
          <pc:docMk/>
          <pc:sldMk cId="1981123653" sldId="264"/>
        </pc:sldMkLst>
      </pc:sldChg>
      <pc:sldChg chg="addSp delSp modSp new mod">
        <pc:chgData name="상진 전" userId="b279be015be064a7" providerId="LiveId" clId="{FE17DD06-4F0B-4F09-AC78-2D3F41BE8E98}" dt="2025-06-26T08:48:30.076" v="1915" actId="20577"/>
        <pc:sldMkLst>
          <pc:docMk/>
          <pc:sldMk cId="2048155036" sldId="265"/>
        </pc:sldMkLst>
      </pc:sldChg>
      <pc:sldChg chg="new">
        <pc:chgData name="상진 전" userId="b279be015be064a7" providerId="LiveId" clId="{FE17DD06-4F0B-4F09-AC78-2D3F41BE8E98}" dt="2025-06-26T08:48:33.946" v="1916" actId="680"/>
        <pc:sldMkLst>
          <pc:docMk/>
          <pc:sldMk cId="820531442" sldId="26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557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82791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357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3582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787858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068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6926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6211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8929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1240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1921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none" spc="15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900" b="0" cap="all" spc="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199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8" r:id="rId1"/>
    <p:sldLayoutId id="2147483729" r:id="rId2"/>
    <p:sldLayoutId id="2147483730" r:id="rId3"/>
    <p:sldLayoutId id="2147483731" r:id="rId4"/>
    <p:sldLayoutId id="2147483732" r:id="rId5"/>
    <p:sldLayoutId id="2147483726" r:id="rId6"/>
    <p:sldLayoutId id="2147483722" r:id="rId7"/>
    <p:sldLayoutId id="2147483723" r:id="rId8"/>
    <p:sldLayoutId id="2147483724" r:id="rId9"/>
    <p:sldLayoutId id="2147483725" r:id="rId10"/>
    <p:sldLayoutId id="2147483727" r:id="rId11"/>
  </p:sldLayoutIdLst>
  <p:hf sldNum="0" hdr="0" ftr="0" dt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4000" b="1" kern="1200" spc="9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 spc="7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 spc="7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 spc="7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 spc="7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" descr="보드 게임판에 있는 주사위 더미">
            <a:extLst>
              <a:ext uri="{FF2B5EF4-FFF2-40B4-BE49-F238E27FC236}">
                <a16:creationId xmlns:a16="http://schemas.microsoft.com/office/drawing/2014/main" id="{9968A21C-FCB7-E43F-12C6-C253DBDAB4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1" t="41663" b="7201"/>
          <a:stretch>
            <a:fillRect/>
          </a:stretch>
        </p:blipFill>
        <p:spPr>
          <a:xfrm>
            <a:off x="20" y="10"/>
            <a:ext cx="12191980" cy="685798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122AB34F-E75C-451A-8410-05B6C249E9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648484" y="0"/>
            <a:ext cx="8543515" cy="6858000"/>
          </a:xfrm>
          <a:prstGeom prst="rect">
            <a:avLst/>
          </a:prstGeom>
          <a:gradFill flip="none" rotWithShape="1">
            <a:gsLst>
              <a:gs pos="0">
                <a:srgbClr val="000000">
                  <a:alpha val="0"/>
                </a:srgbClr>
              </a:gs>
              <a:gs pos="58000">
                <a:srgbClr val="000000">
                  <a:alpha val="55000"/>
                </a:srgbClr>
              </a:gs>
              <a:gs pos="93000">
                <a:srgbClr val="000000">
                  <a:alpha val="64000"/>
                </a:srgb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386B9C3-7DCE-56DF-B15A-9FC4BAA8EA59}"/>
              </a:ext>
            </a:extLst>
          </p:cNvPr>
          <p:cNvSpPr txBox="1"/>
          <p:nvPr/>
        </p:nvSpPr>
        <p:spPr>
          <a:xfrm>
            <a:off x="6638061" y="914400"/>
            <a:ext cx="4892948" cy="342786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algn="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Unity </a:t>
            </a:r>
            <a:r>
              <a:rPr lang="ko-KR" altLang="en-US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게임 개발 </a:t>
            </a:r>
            <a:r>
              <a:rPr lang="en-US" altLang="ko-KR" sz="5400" b="1" kern="1200" cap="all" spc="3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Study</a:t>
            </a:r>
          </a:p>
          <a:p>
            <a:pPr algn="r" latinLnBrk="0">
              <a:spcBef>
                <a:spcPct val="0"/>
              </a:spcBef>
              <a:spcAft>
                <a:spcPts val="600"/>
              </a:spcAft>
            </a:pPr>
            <a:r>
              <a:rPr lang="en-US" altLang="ko-KR" sz="5400" b="1" kern="1200" cap="all" spc="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3</a:t>
            </a:r>
            <a:r>
              <a:rPr lang="ko-KR" altLang="en-US" sz="5400" b="1" kern="1200" cap="all" spc="3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주차</a:t>
            </a:r>
            <a:endParaRPr lang="ko-KR" altLang="en-US" sz="5400" b="1" kern="1200" cap="all" spc="3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  <a:p>
            <a:pPr algn="r" latinLnBrk="0">
              <a:spcBef>
                <a:spcPct val="0"/>
              </a:spcBef>
              <a:spcAft>
                <a:spcPts val="600"/>
              </a:spcAft>
            </a:pPr>
            <a:endParaRPr lang="en-US" altLang="ko-KR" sz="5400" b="1" kern="1200" cap="all" spc="3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7CC2FE6-3AD0-4131-B4BC-1F4D65E25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438375" y="48612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04003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E6999CB-F386-057B-F507-C37035E498C9}"/>
              </a:ext>
            </a:extLst>
          </p:cNvPr>
          <p:cNvSpPr txBox="1"/>
          <p:nvPr/>
        </p:nvSpPr>
        <p:spPr>
          <a:xfrm>
            <a:off x="600075" y="600075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배경 제작</a:t>
            </a:r>
            <a:endParaRPr lang="en-US" altLang="ko-KR" b="1" dirty="0"/>
          </a:p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9A6D1BFA-B1B3-FB82-1F5C-C8E9F65190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" y="1246406"/>
            <a:ext cx="8103884" cy="349833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3F511220-AEE3-B686-1BC3-8ED32010FA6B}"/>
              </a:ext>
            </a:extLst>
          </p:cNvPr>
          <p:cNvSpPr/>
          <p:nvPr/>
        </p:nvSpPr>
        <p:spPr>
          <a:xfrm>
            <a:off x="4856630" y="1698625"/>
            <a:ext cx="655170" cy="8731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360FAE2-23E1-CA9C-A44C-2C6840AEAD94}"/>
              </a:ext>
            </a:extLst>
          </p:cNvPr>
          <p:cNvSpPr/>
          <p:nvPr/>
        </p:nvSpPr>
        <p:spPr>
          <a:xfrm>
            <a:off x="6997849" y="3482340"/>
            <a:ext cx="1382259" cy="167640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02873C38-3740-F4A4-1B01-8AFB825C4BA9}"/>
              </a:ext>
            </a:extLst>
          </p:cNvPr>
          <p:cNvCxnSpPr>
            <a:cxnSpLocks/>
            <a:stCxn id="8" idx="2"/>
          </p:cNvCxnSpPr>
          <p:nvPr/>
        </p:nvCxnSpPr>
        <p:spPr>
          <a:xfrm flipH="1">
            <a:off x="5194152" y="3649980"/>
            <a:ext cx="2494827" cy="1409700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4EBD9FE-C4C1-7882-5442-9D0A4D9D37EF}"/>
              </a:ext>
            </a:extLst>
          </p:cNvPr>
          <p:cNvSpPr txBox="1"/>
          <p:nvPr/>
        </p:nvSpPr>
        <p:spPr>
          <a:xfrm>
            <a:off x="1266825" y="5159375"/>
            <a:ext cx="82105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캐릭터보다 배경이 위에 그려지는 것을 방지하기 위해 </a:t>
            </a:r>
            <a:r>
              <a:rPr lang="en-US" altLang="ko-KR" dirty="0"/>
              <a:t>Order in Layer</a:t>
            </a:r>
            <a:r>
              <a:rPr lang="ko-KR" altLang="en-US" dirty="0"/>
              <a:t>를 캐릭터보다 낮게 설정 </a:t>
            </a:r>
            <a:r>
              <a:rPr lang="en-US" altLang="ko-KR" dirty="0"/>
              <a:t>-&gt; </a:t>
            </a:r>
            <a:r>
              <a:rPr lang="ko-KR" altLang="en-US" dirty="0"/>
              <a:t>낮을수록 아래 그려진다 </a:t>
            </a:r>
          </a:p>
        </p:txBody>
      </p:sp>
    </p:spTree>
    <p:extLst>
      <p:ext uri="{BB962C8B-B14F-4D97-AF65-F5344CB8AC3E}">
        <p14:creationId xmlns:p14="http://schemas.microsoft.com/office/powerpoint/2010/main" val="24521922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BE366E9-B1F7-A8F3-9C69-159DE11966EC}"/>
              </a:ext>
            </a:extLst>
          </p:cNvPr>
          <p:cNvSpPr txBox="1"/>
          <p:nvPr/>
        </p:nvSpPr>
        <p:spPr>
          <a:xfrm>
            <a:off x="600075" y="600075"/>
            <a:ext cx="24765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배경 제작</a:t>
            </a:r>
            <a:endParaRPr lang="en-US" altLang="ko-KR" b="1" dirty="0"/>
          </a:p>
          <a:p>
            <a:endParaRPr lang="ko-KR" alt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0568580-17B0-09CD-FE9C-DBDE9CA25796}"/>
              </a:ext>
            </a:extLst>
          </p:cNvPr>
          <p:cNvSpPr txBox="1"/>
          <p:nvPr/>
        </p:nvSpPr>
        <p:spPr>
          <a:xfrm>
            <a:off x="7391400" y="6019115"/>
            <a:ext cx="4362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누르면 </a:t>
            </a:r>
            <a:r>
              <a:rPr lang="en-US" altLang="ko-KR" dirty="0"/>
              <a:t>Scene</a:t>
            </a:r>
            <a:r>
              <a:rPr lang="ko-KR" altLang="en-US" dirty="0"/>
              <a:t>에서 충돌 범위 조절 가능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95E2E58-6FFD-B4CB-6B8C-63F6B478F4C1}"/>
              </a:ext>
            </a:extLst>
          </p:cNvPr>
          <p:cNvSpPr txBox="1"/>
          <p:nvPr/>
        </p:nvSpPr>
        <p:spPr>
          <a:xfrm>
            <a:off x="8391527" y="830907"/>
            <a:ext cx="4362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배경에 물리적 바닥 추가하기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96F96D7-D117-C142-9F8C-887F45FDE9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3875" y="1292572"/>
            <a:ext cx="9244927" cy="4441478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13F2B7-8046-6BCA-DB64-830E90364E07}"/>
              </a:ext>
            </a:extLst>
          </p:cNvPr>
          <p:cNvSpPr/>
          <p:nvPr/>
        </p:nvSpPr>
        <p:spPr>
          <a:xfrm>
            <a:off x="8686800" y="1661904"/>
            <a:ext cx="1082002" cy="407214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B3BA00F-63C2-1C9B-AAFB-F21DCF4AD69A}"/>
              </a:ext>
            </a:extLst>
          </p:cNvPr>
          <p:cNvSpPr/>
          <p:nvPr/>
        </p:nvSpPr>
        <p:spPr>
          <a:xfrm>
            <a:off x="9188977" y="2219325"/>
            <a:ext cx="421748" cy="23812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0E45D49-3A41-6AC1-86E1-A837481A044E}"/>
              </a:ext>
            </a:extLst>
          </p:cNvPr>
          <p:cNvCxnSpPr>
            <a:cxnSpLocks/>
            <a:stCxn id="17" idx="2"/>
            <a:endCxn id="12" idx="0"/>
          </p:cNvCxnSpPr>
          <p:nvPr/>
        </p:nvCxnSpPr>
        <p:spPr>
          <a:xfrm>
            <a:off x="9399851" y="2457451"/>
            <a:ext cx="172774" cy="35616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6589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E4ECB108-857B-0979-9221-B455FB7A0C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115" y="1162049"/>
            <a:ext cx="2621305" cy="541972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34930C1-D934-144E-7892-9F9EE4751FE9}"/>
              </a:ext>
            </a:extLst>
          </p:cNvPr>
          <p:cNvSpPr/>
          <p:nvPr/>
        </p:nvSpPr>
        <p:spPr>
          <a:xfrm>
            <a:off x="1924050" y="5143499"/>
            <a:ext cx="1239370" cy="113347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895FD0F8-AE3A-4F4E-6E46-660FAD46B7FA}"/>
              </a:ext>
            </a:extLst>
          </p:cNvPr>
          <p:cNvCxnSpPr>
            <a:cxnSpLocks/>
          </p:cNvCxnSpPr>
          <p:nvPr/>
        </p:nvCxnSpPr>
        <p:spPr>
          <a:xfrm flipH="1" flipV="1">
            <a:off x="1762125" y="2362200"/>
            <a:ext cx="781610" cy="2781299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EF18F7C-2FD5-4499-E639-99F2A9F5D4FF}"/>
              </a:ext>
            </a:extLst>
          </p:cNvPr>
          <p:cNvSpPr txBox="1"/>
          <p:nvPr/>
        </p:nvSpPr>
        <p:spPr>
          <a:xfrm>
            <a:off x="3238500" y="1228725"/>
            <a:ext cx="71913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이미지들을 묶어서 </a:t>
            </a:r>
            <a:r>
              <a:rPr lang="en-US" altLang="ko-KR" dirty="0" err="1"/>
              <a:t>Hirerarchy</a:t>
            </a:r>
            <a:r>
              <a:rPr lang="ko-KR" altLang="en-US" dirty="0"/>
              <a:t>에 드래그 앤 드랍 하면 이미지와 애니메이션 </a:t>
            </a:r>
            <a:r>
              <a:rPr lang="ko-KR" altLang="en-US" dirty="0" err="1"/>
              <a:t>애니메이터가</a:t>
            </a:r>
            <a:r>
              <a:rPr lang="ko-KR" altLang="en-US" dirty="0"/>
              <a:t> 자동으로 제작됨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F14BED3-20C7-7DE6-649D-7A6454F5437B}"/>
              </a:ext>
            </a:extLst>
          </p:cNvPr>
          <p:cNvSpPr txBox="1"/>
          <p:nvPr/>
        </p:nvSpPr>
        <p:spPr>
          <a:xfrm>
            <a:off x="504015" y="602219"/>
            <a:ext cx="32488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애니메이션</a:t>
            </a:r>
          </a:p>
        </p:txBody>
      </p:sp>
    </p:spTree>
    <p:extLst>
      <p:ext uri="{BB962C8B-B14F-4D97-AF65-F5344CB8AC3E}">
        <p14:creationId xmlns:p14="http://schemas.microsoft.com/office/powerpoint/2010/main" val="2261106642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Malgun Gothic"/>
        <a:ea typeface=""/>
        <a:cs typeface=""/>
      </a:majorFont>
      <a:minorFont>
        <a:latin typeface="Malgun Gothic Semi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</TotalTime>
  <Words>53</Words>
  <Application>Microsoft Office PowerPoint</Application>
  <PresentationFormat>와이드스크린</PresentationFormat>
  <Paragraphs>9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8" baseType="lpstr">
      <vt:lpstr>Malgun Gothic Semilight</vt:lpstr>
      <vt:lpstr>Malgun Gothic</vt:lpstr>
      <vt:lpstr>Arial</vt:lpstr>
      <vt:lpstr>DashVTI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전상진</dc:creator>
  <cp:lastModifiedBy>상진 전</cp:lastModifiedBy>
  <cp:revision>6</cp:revision>
  <dcterms:created xsi:type="dcterms:W3CDTF">2025-05-30T08:49:20Z</dcterms:created>
  <dcterms:modified xsi:type="dcterms:W3CDTF">2025-06-30T05:39:20Z</dcterms:modified>
</cp:coreProperties>
</file>