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66" r:id="rId4"/>
    <p:sldId id="272" r:id="rId5"/>
    <p:sldId id="273" r:id="rId6"/>
    <p:sldId id="274" r:id="rId7"/>
    <p:sldId id="265" r:id="rId8"/>
    <p:sldId id="261" r:id="rId9"/>
    <p:sldId id="262" r:id="rId10"/>
    <p:sldId id="269" r:id="rId11"/>
    <p:sldId id="276" r:id="rId12"/>
    <p:sldId id="277" r:id="rId13"/>
    <p:sldId id="259" r:id="rId14"/>
    <p:sldId id="278" r:id="rId15"/>
    <p:sldId id="260" r:id="rId16"/>
    <p:sldId id="279" r:id="rId17"/>
    <p:sldId id="263" r:id="rId18"/>
    <p:sldId id="280" r:id="rId19"/>
    <p:sldId id="264" r:id="rId20"/>
    <p:sldId id="281" r:id="rId21"/>
    <p:sldId id="258" r:id="rId22"/>
    <p:sldId id="25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200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1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1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7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8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5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4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5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8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7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9ABD8-CC08-634C-8959-69E2F102606D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0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homes.cs.washington.edu/~mernst/advice/version-control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businessinsider.com/learning-how-to-code-imposter-syndrome-2014-1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ctechnotes.com/repair-a-broken-hard-disk-hardware-and-software-fault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Branching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79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in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–b &lt;</a:t>
            </a:r>
            <a:r>
              <a:rPr lang="en-US" dirty="0" err="1"/>
              <a:t>newBranchName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Creates branch off of current branch</a:t>
            </a:r>
          </a:p>
          <a:p>
            <a:pPr lvl="1"/>
            <a:r>
              <a:rPr lang="en-US" dirty="0"/>
              <a:t>Equivalent to:</a:t>
            </a:r>
          </a:p>
          <a:p>
            <a:pPr lvl="2"/>
            <a:r>
              <a:rPr lang="en-US" dirty="0" err="1"/>
              <a:t>git</a:t>
            </a:r>
            <a:r>
              <a:rPr lang="en-US" dirty="0"/>
              <a:t> branch &lt;</a:t>
            </a:r>
            <a:r>
              <a:rPr lang="en-US" dirty="0" err="1"/>
              <a:t>newBranchName</a:t>
            </a:r>
            <a:r>
              <a:rPr lang="en-US" dirty="0"/>
              <a:t>&gt;</a:t>
            </a:r>
          </a:p>
          <a:p>
            <a:pPr lvl="2"/>
            <a:r>
              <a:rPr lang="en-US" dirty="0" err="1"/>
              <a:t>git</a:t>
            </a:r>
            <a:r>
              <a:rPr lang="en-US" dirty="0"/>
              <a:t> checkout &lt;</a:t>
            </a:r>
            <a:r>
              <a:rPr lang="en-US" dirty="0" err="1"/>
              <a:t>newBranchName</a:t>
            </a:r>
            <a:r>
              <a:rPr lang="en-US" dirty="0"/>
              <a:t>&gt;</a:t>
            </a:r>
          </a:p>
          <a:p>
            <a:r>
              <a:rPr lang="en-US" dirty="0"/>
              <a:t>Alternatively</a:t>
            </a:r>
          </a:p>
          <a:p>
            <a:pPr lvl="1"/>
            <a:r>
              <a:rPr lang="en-US" dirty="0"/>
              <a:t>Create a branch in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checkout &lt;</a:t>
            </a:r>
            <a:r>
              <a:rPr lang="en-US" dirty="0" err="1"/>
              <a:t>branchName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3232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Branching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suggested method for branching</a:t>
            </a:r>
          </a:p>
        </p:txBody>
      </p:sp>
    </p:spTree>
    <p:extLst>
      <p:ext uri="{BB962C8B-B14F-4D97-AF65-F5344CB8AC3E}">
        <p14:creationId xmlns:p14="http://schemas.microsoft.com/office/powerpoint/2010/main" val="79104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and Develop</a:t>
            </a:r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45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two primary branches</a:t>
            </a:r>
          </a:p>
          <a:p>
            <a:r>
              <a:rPr lang="en-US" dirty="0"/>
              <a:t>Master is the default branch in </a:t>
            </a:r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/>
              <a:t>Use for stable releases</a:t>
            </a:r>
          </a:p>
          <a:p>
            <a:r>
              <a:rPr lang="en-US" dirty="0"/>
              <a:t>Create develop branch</a:t>
            </a:r>
          </a:p>
          <a:p>
            <a:pPr lvl="1"/>
            <a:r>
              <a:rPr lang="en-US" dirty="0"/>
              <a:t>Use for untested code</a:t>
            </a:r>
          </a:p>
          <a:p>
            <a:pPr lvl="1"/>
            <a:r>
              <a:rPr lang="en-US" dirty="0"/>
              <a:t>Primary working branch for the team</a:t>
            </a:r>
          </a:p>
          <a:p>
            <a:pPr lvl="1"/>
            <a:r>
              <a:rPr lang="en-US" dirty="0"/>
              <a:t>Contains the latest features</a:t>
            </a:r>
          </a:p>
          <a:p>
            <a:r>
              <a:rPr lang="en-US" dirty="0"/>
              <a:t>Close to a release</a:t>
            </a:r>
          </a:p>
          <a:p>
            <a:pPr lvl="1"/>
            <a:r>
              <a:rPr lang="en-US" dirty="0"/>
              <a:t>Test develop branch for stability</a:t>
            </a:r>
          </a:p>
          <a:p>
            <a:pPr lvl="1"/>
            <a:r>
              <a:rPr lang="en-US" dirty="0"/>
              <a:t>Merge commits in develop into master</a:t>
            </a:r>
          </a:p>
          <a:p>
            <a:pPr lvl="1"/>
            <a:r>
              <a:rPr lang="en-US" dirty="0"/>
              <a:t>Test and release master</a:t>
            </a:r>
          </a:p>
          <a:p>
            <a:pPr lvl="1"/>
            <a:r>
              <a:rPr lang="en-US" dirty="0"/>
              <a:t>Continue to code on develop through the release</a:t>
            </a:r>
          </a:p>
        </p:txBody>
      </p:sp>
    </p:spTree>
    <p:extLst>
      <p:ext uri="{BB962C8B-B14F-4D97-AF65-F5344CB8AC3E}">
        <p14:creationId xmlns:p14="http://schemas.microsoft.com/office/powerpoint/2010/main" val="2844367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0"/>
            <a:ext cx="45549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5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5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Branch off of develop</a:t>
            </a:r>
          </a:p>
          <a:p>
            <a:r>
              <a:rPr lang="en-US" dirty="0"/>
              <a:t>Primary working branches for an individual(s)</a:t>
            </a:r>
          </a:p>
          <a:p>
            <a:r>
              <a:rPr lang="en-US" dirty="0"/>
              <a:t>When new feature is finished</a:t>
            </a:r>
          </a:p>
          <a:p>
            <a:pPr lvl="1"/>
            <a:r>
              <a:rPr lang="en-US" dirty="0"/>
              <a:t>Merge into develop</a:t>
            </a:r>
          </a:p>
          <a:p>
            <a:pPr lvl="1"/>
            <a:r>
              <a:rPr lang="en-US" dirty="0"/>
              <a:t>Code reviews (If applicable)</a:t>
            </a:r>
          </a:p>
          <a:p>
            <a:pPr lvl="1"/>
            <a:r>
              <a:rPr lang="en-US" dirty="0"/>
              <a:t>Hope it doesn’t break develop (it might)</a:t>
            </a:r>
          </a:p>
          <a:p>
            <a:pPr lvl="2"/>
            <a:r>
              <a:rPr lang="en-US" dirty="0"/>
              <a:t>nightly builds to find out</a:t>
            </a:r>
          </a:p>
          <a:p>
            <a:r>
              <a:rPr lang="en-US" dirty="0"/>
              <a:t>Temporary branches</a:t>
            </a:r>
          </a:p>
          <a:p>
            <a:r>
              <a:rPr lang="en-US" dirty="0"/>
              <a:t>Can be many feature branches being developed in parallel</a:t>
            </a:r>
          </a:p>
          <a:p>
            <a:r>
              <a:rPr lang="en-US" dirty="0"/>
              <a:t>If the feature is a failure</a:t>
            </a:r>
          </a:p>
          <a:p>
            <a:pPr lvl="1"/>
            <a:r>
              <a:rPr lang="en-US" dirty="0"/>
              <a:t>Delete the branch without merging into develop</a:t>
            </a:r>
          </a:p>
        </p:txBody>
      </p:sp>
    </p:spTree>
    <p:extLst>
      <p:ext uri="{BB962C8B-B14F-4D97-AF65-F5344CB8AC3E}">
        <p14:creationId xmlns:p14="http://schemas.microsoft.com/office/powerpoint/2010/main" val="296400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300" y="0"/>
            <a:ext cx="2554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91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retain branch information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merge --no-</a:t>
            </a:r>
            <a:r>
              <a:rPr lang="en-US" dirty="0" err="1"/>
              <a:t>ff</a:t>
            </a:r>
            <a:endParaRPr lang="en-US" dirty="0"/>
          </a:p>
          <a:p>
            <a:pPr lvl="1"/>
            <a:r>
              <a:rPr lang="en-US" dirty="0"/>
              <a:t>no fast-forward</a:t>
            </a:r>
          </a:p>
          <a:p>
            <a:r>
              <a:rPr lang="en-US" dirty="0"/>
              <a:t>With fast-forward</a:t>
            </a:r>
          </a:p>
          <a:p>
            <a:pPr lvl="1"/>
            <a:r>
              <a:rPr lang="en-US" dirty="0"/>
              <a:t>Existence of the branch is lost</a:t>
            </a:r>
          </a:p>
          <a:p>
            <a:pPr lvl="1"/>
            <a:r>
              <a:rPr lang="en-US" dirty="0"/>
              <a:t>Without meaningfully tagging commit messages</a:t>
            </a:r>
          </a:p>
          <a:p>
            <a:pPr lvl="2"/>
            <a:r>
              <a:rPr lang="en-US" dirty="0"/>
              <a:t> looking through history is confusing</a:t>
            </a:r>
          </a:p>
          <a:p>
            <a:pPr lvl="2"/>
            <a:r>
              <a:rPr lang="en-US" dirty="0"/>
              <a:t>Especially with many features developed in parallel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52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0"/>
            <a:ext cx="77497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35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Production release contains a bug</a:t>
            </a:r>
          </a:p>
          <a:p>
            <a:pPr lvl="1"/>
            <a:r>
              <a:rPr lang="en-US" dirty="0"/>
              <a:t>Create a hotfix branch from master</a:t>
            </a:r>
          </a:p>
          <a:p>
            <a:pPr lvl="1"/>
            <a:r>
              <a:rPr lang="en-US" dirty="0"/>
              <a:t>Fix the bug</a:t>
            </a:r>
          </a:p>
          <a:p>
            <a:pPr lvl="1"/>
            <a:r>
              <a:rPr lang="en-US" dirty="0"/>
              <a:t>merge fix into:</a:t>
            </a:r>
          </a:p>
          <a:p>
            <a:pPr lvl="2"/>
            <a:r>
              <a:rPr lang="en-US" dirty="0"/>
              <a:t>Next production release</a:t>
            </a:r>
          </a:p>
          <a:p>
            <a:pPr lvl="2"/>
            <a:r>
              <a:rPr lang="en-US" dirty="0"/>
              <a:t>Develop</a:t>
            </a:r>
          </a:p>
        </p:txBody>
      </p:sp>
    </p:spTree>
    <p:extLst>
      <p:ext uri="{BB962C8B-B14F-4D97-AF65-F5344CB8AC3E}">
        <p14:creationId xmlns:p14="http://schemas.microsoft.com/office/powerpoint/2010/main" val="33095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0"/>
            <a:ext cx="5087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2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- Branching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write code without affecting the rest of your team</a:t>
            </a:r>
          </a:p>
          <a:p>
            <a:endParaRPr lang="en-US" dirty="0"/>
          </a:p>
          <a:p>
            <a:r>
              <a:rPr lang="en-US" dirty="0"/>
              <a:t>Merge branches to integrate your changes</a:t>
            </a:r>
          </a:p>
        </p:txBody>
      </p:sp>
    </p:spTree>
    <p:extLst>
      <p:ext uri="{BB962C8B-B14F-4D97-AF65-F5344CB8AC3E}">
        <p14:creationId xmlns:p14="http://schemas.microsoft.com/office/powerpoint/2010/main" val="982975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off develop when approaching a release</a:t>
            </a:r>
          </a:p>
          <a:p>
            <a:r>
              <a:rPr lang="en-US" dirty="0"/>
              <a:t>No features added</a:t>
            </a:r>
          </a:p>
          <a:p>
            <a:r>
              <a:rPr lang="en-US" dirty="0"/>
              <a:t>Extensive testing and bug fixes</a:t>
            </a:r>
          </a:p>
          <a:p>
            <a:pPr lvl="1"/>
            <a:r>
              <a:rPr lang="en-US" dirty="0"/>
              <a:t>Merge all changes back to develop</a:t>
            </a:r>
          </a:p>
          <a:p>
            <a:r>
              <a:rPr lang="en-US" dirty="0"/>
              <a:t>When confidently stable</a:t>
            </a:r>
          </a:p>
          <a:p>
            <a:pPr lvl="1"/>
            <a:r>
              <a:rPr lang="en-US" dirty="0"/>
              <a:t>Merge into master as a release</a:t>
            </a:r>
          </a:p>
        </p:txBody>
      </p:sp>
    </p:spTree>
    <p:extLst>
      <p:ext uri="{BB962C8B-B14F-4D97-AF65-F5344CB8AC3E}">
        <p14:creationId xmlns:p14="http://schemas.microsoft.com/office/powerpoint/2010/main" val="135592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 the current state of the code</a:t>
            </a:r>
          </a:p>
          <a:p>
            <a:r>
              <a:rPr lang="en-US" dirty="0"/>
              <a:t>Can easily work with a previous version if needed</a:t>
            </a:r>
          </a:p>
          <a:p>
            <a:r>
              <a:rPr lang="en-US" dirty="0"/>
              <a:t>Use versioning on master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1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909" y="36720"/>
            <a:ext cx="5147291" cy="68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7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branching?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you can push unstable code</a:t>
            </a:r>
          </a:p>
          <a:p>
            <a:r>
              <a:rPr lang="en-US" dirty="0"/>
              <a:t>Work independently</a:t>
            </a:r>
          </a:p>
          <a:p>
            <a:pPr lvl="1"/>
            <a:r>
              <a:rPr lang="en-US" dirty="0"/>
              <a:t>Still use remote version control</a:t>
            </a:r>
          </a:p>
          <a:p>
            <a:r>
              <a:rPr lang="en-US" dirty="0"/>
              <a:t>Only merge stable/functioning code</a:t>
            </a:r>
          </a:p>
          <a:p>
            <a:r>
              <a:rPr lang="en-US" dirty="0"/>
              <a:t>What if everyone pushes to the same branch?</a:t>
            </a:r>
          </a:p>
        </p:txBody>
      </p:sp>
    </p:spTree>
    <p:extLst>
      <p:ext uri="{BB962C8B-B14F-4D97-AF65-F5344CB8AC3E}">
        <p14:creationId xmlns:p14="http://schemas.microsoft.com/office/powerpoint/2010/main" val="229353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with </a:t>
            </a:r>
            <a:r>
              <a:rPr lang="en-US" dirty="0" err="1"/>
              <a:t>git</a:t>
            </a:r>
            <a:r>
              <a:rPr lang="en-US" dirty="0"/>
              <a:t> - Recall</a:t>
            </a: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801" y="1417638"/>
            <a:ext cx="6302423" cy="485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0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Branching -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442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team member push to master</a:t>
            </a:r>
          </a:p>
          <a:p>
            <a:r>
              <a:rPr lang="en-US" dirty="0"/>
              <a:t>User A is updating the backend</a:t>
            </a:r>
          </a:p>
          <a:p>
            <a:pPr lvl="1"/>
            <a:r>
              <a:rPr lang="en-US" dirty="0"/>
              <a:t>Will take weeks</a:t>
            </a:r>
          </a:p>
          <a:p>
            <a:pPr lvl="1"/>
            <a:r>
              <a:rPr lang="en-US" dirty="0"/>
              <a:t>Stable when complete</a:t>
            </a:r>
          </a:p>
          <a:p>
            <a:pPr lvl="1"/>
            <a:r>
              <a:rPr lang="en-US" dirty="0"/>
              <a:t>Intermediate changes have unpredictable consequences elsewhere</a:t>
            </a:r>
          </a:p>
          <a:p>
            <a:r>
              <a:rPr lang="en-US" dirty="0"/>
              <a:t>User B is making changes to the frontend</a:t>
            </a:r>
          </a:p>
          <a:p>
            <a:pPr lvl="1"/>
            <a:r>
              <a:rPr lang="en-US" dirty="0"/>
              <a:t>Sees side effects caused by Susan’s pushes</a:t>
            </a:r>
          </a:p>
          <a:p>
            <a:pPr lvl="1"/>
            <a:r>
              <a:rPr lang="en-US" dirty="0"/>
              <a:t>Thinks his code caused the changes</a:t>
            </a:r>
          </a:p>
          <a:p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225" y="5544612"/>
            <a:ext cx="2626775" cy="131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7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Branching -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798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Tempting solution</a:t>
            </a:r>
          </a:p>
          <a:p>
            <a:pPr lvl="1"/>
            <a:r>
              <a:rPr lang="en-US" dirty="0"/>
              <a:t>Don’t push to the remote repo until all changes are complete</a:t>
            </a:r>
          </a:p>
          <a:p>
            <a:pPr lvl="1"/>
            <a:r>
              <a:rPr lang="en-US" dirty="0"/>
              <a:t>Changes only exist locally during development</a:t>
            </a:r>
          </a:p>
          <a:p>
            <a:pPr lvl="2"/>
            <a:r>
              <a:rPr lang="en-US" dirty="0"/>
              <a:t>One hard drive error away from losing weeks of work!</a:t>
            </a:r>
          </a:p>
          <a:p>
            <a:r>
              <a:rPr lang="en-US" dirty="0"/>
              <a:t>If there are 10+ developers with different tasks on the same codebase?</a:t>
            </a:r>
          </a:p>
          <a:p>
            <a:pPr lvl="1"/>
            <a:r>
              <a:rPr lang="en-US" dirty="0"/>
              <a:t>Complex interactions between modules can multiply issues</a:t>
            </a:r>
          </a:p>
          <a:p>
            <a:endParaRPr lang="en-US" dirty="0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445" y="4995631"/>
            <a:ext cx="2793555" cy="186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6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Without Branching – Worse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Someone pushes code with errors</a:t>
            </a:r>
          </a:p>
          <a:p>
            <a:pPr lvl="1"/>
            <a:r>
              <a:rPr lang="en-US" dirty="0"/>
              <a:t>Code breaks</a:t>
            </a:r>
          </a:p>
          <a:p>
            <a:pPr lvl="1"/>
            <a:r>
              <a:rPr lang="en-US" dirty="0"/>
              <a:t>Who broke it?</a:t>
            </a:r>
          </a:p>
          <a:p>
            <a:pPr lvl="1"/>
            <a:r>
              <a:rPr lang="en-US" dirty="0"/>
              <a:t>Everyone’s workflow halts and the search begins</a:t>
            </a:r>
          </a:p>
          <a:p>
            <a:r>
              <a:rPr lang="en-US" dirty="0"/>
              <a:t>It happens</a:t>
            </a:r>
          </a:p>
          <a:p>
            <a:pPr lvl="1"/>
            <a:r>
              <a:rPr lang="en-US" dirty="0"/>
              <a:t>All code functions locally</a:t>
            </a:r>
          </a:p>
          <a:p>
            <a:pPr lvl="1"/>
            <a:r>
              <a:rPr lang="en-US" dirty="0"/>
              <a:t>Combined pushes doesn’t contains error</a:t>
            </a:r>
          </a:p>
          <a:p>
            <a:pPr lvl="1"/>
            <a:r>
              <a:rPr lang="en-US" dirty="0"/>
              <a:t>ex: A function header is changed</a:t>
            </a:r>
          </a:p>
        </p:txBody>
      </p:sp>
    </p:spTree>
    <p:extLst>
      <p:ext uri="{BB962C8B-B14F-4D97-AF65-F5344CB8AC3E}">
        <p14:creationId xmlns:p14="http://schemas.microsoft.com/office/powerpoint/2010/main" val="323708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commits are only added to the current branch</a:t>
            </a:r>
          </a:p>
          <a:p>
            <a:pPr lvl="1"/>
            <a:r>
              <a:rPr lang="en-US" dirty="0"/>
              <a:t>Can implement experimental code without affecting others</a:t>
            </a:r>
          </a:p>
          <a:p>
            <a:r>
              <a:rPr lang="en-US" dirty="0"/>
              <a:t>When the life of the branch is over</a:t>
            </a:r>
          </a:p>
          <a:p>
            <a:pPr lvl="1"/>
            <a:r>
              <a:rPr lang="en-US" dirty="0"/>
              <a:t>Merge it into the primary codebase</a:t>
            </a:r>
          </a:p>
          <a:p>
            <a:r>
              <a:rPr lang="en-US" dirty="0"/>
              <a:t>Branching is crucial on large teams</a:t>
            </a:r>
          </a:p>
        </p:txBody>
      </p:sp>
    </p:spTree>
    <p:extLst>
      <p:ext uri="{BB962C8B-B14F-4D97-AF65-F5344CB8AC3E}">
        <p14:creationId xmlns:p14="http://schemas.microsoft.com/office/powerpoint/2010/main" val="396204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8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Once the changes are complete and stable</a:t>
            </a:r>
          </a:p>
          <a:p>
            <a:pPr lvl="1"/>
            <a:r>
              <a:rPr lang="en-US" dirty="0"/>
              <a:t>Merge the branch back to the codebase</a:t>
            </a:r>
          </a:p>
          <a:p>
            <a:r>
              <a:rPr lang="en-US" dirty="0"/>
              <a:t>Typically:</a:t>
            </a:r>
          </a:p>
          <a:p>
            <a:pPr lvl="1"/>
            <a:r>
              <a:rPr lang="en-US" dirty="0"/>
              <a:t>Initiate a pull request</a:t>
            </a:r>
          </a:p>
          <a:p>
            <a:pPr lvl="1"/>
            <a:r>
              <a:rPr lang="en-US" dirty="0"/>
              <a:t>If your team performs code reviews</a:t>
            </a:r>
          </a:p>
          <a:p>
            <a:pPr lvl="2"/>
            <a:r>
              <a:rPr lang="en-US" dirty="0"/>
              <a:t>It will likely happen here</a:t>
            </a:r>
          </a:p>
          <a:p>
            <a:pPr lvl="1"/>
            <a:r>
              <a:rPr lang="en-US" dirty="0"/>
              <a:t>Choose how to merge the code</a:t>
            </a:r>
          </a:p>
          <a:p>
            <a:r>
              <a:rPr lang="en-US" dirty="0"/>
              <a:t>Conflict resolution can be time consuming</a:t>
            </a:r>
          </a:p>
          <a:p>
            <a:pPr lvl="1"/>
            <a:r>
              <a:rPr lang="en-US" dirty="0"/>
              <a:t>Helps to coordinate with your team and limit editing the same files</a:t>
            </a:r>
          </a:p>
        </p:txBody>
      </p:sp>
    </p:spTree>
    <p:extLst>
      <p:ext uri="{BB962C8B-B14F-4D97-AF65-F5344CB8AC3E}">
        <p14:creationId xmlns:p14="http://schemas.microsoft.com/office/powerpoint/2010/main" val="412415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3252</TotalTime>
  <Words>589</Words>
  <Application>Microsoft Office PowerPoint</Application>
  <PresentationFormat>On-screen Show (4:3)</PresentationFormat>
  <Paragraphs>116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Branching</vt:lpstr>
      <vt:lpstr>Version Control - Branching</vt:lpstr>
      <vt:lpstr>Why use branching?</vt:lpstr>
      <vt:lpstr>Version Control with git - Recall</vt:lpstr>
      <vt:lpstr>Without Branching - Scenario</vt:lpstr>
      <vt:lpstr>Without Branching - Scenario</vt:lpstr>
      <vt:lpstr>Without Branching – Worse Scenario</vt:lpstr>
      <vt:lpstr>Branching</vt:lpstr>
      <vt:lpstr>Merging</vt:lpstr>
      <vt:lpstr>Branching in git</vt:lpstr>
      <vt:lpstr>A Branching Model</vt:lpstr>
      <vt:lpstr>Master and Develop</vt:lpstr>
      <vt:lpstr>PowerPoint Presentation</vt:lpstr>
      <vt:lpstr>Feature Branch</vt:lpstr>
      <vt:lpstr>PowerPoint Presentation</vt:lpstr>
      <vt:lpstr>Merging</vt:lpstr>
      <vt:lpstr>PowerPoint Presentation</vt:lpstr>
      <vt:lpstr>Hotfixes</vt:lpstr>
      <vt:lpstr>PowerPoint Presentation</vt:lpstr>
      <vt:lpstr>Release Branch</vt:lpstr>
      <vt:lpstr>Versioning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Hartloff</dc:creator>
  <cp:lastModifiedBy>S singh</cp:lastModifiedBy>
  <cp:revision>43</cp:revision>
  <dcterms:created xsi:type="dcterms:W3CDTF">2015-08-25T05:16:22Z</dcterms:created>
  <dcterms:modified xsi:type="dcterms:W3CDTF">2019-12-18T12:34:50Z</dcterms:modified>
</cp:coreProperties>
</file>