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1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3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47697A-EBCC-4762-8FC6-0B846832F05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4712CE-70B6-4E46-9A3B-3161A5EBE2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39B7-CF51-4493-B07D-52F7D9174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Continuous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0FE15-1C70-464D-A071-7AD273535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Selenium &amp; </a:t>
            </a:r>
            <a:r>
              <a:rPr lang="en-US" dirty="0" err="1"/>
              <a:t>NUnit</a:t>
            </a:r>
            <a:r>
              <a:rPr lang="en-US" dirty="0"/>
              <a:t> in C#</a:t>
            </a:r>
          </a:p>
        </p:txBody>
      </p:sp>
    </p:spTree>
    <p:extLst>
      <p:ext uri="{BB962C8B-B14F-4D97-AF65-F5344CB8AC3E}">
        <p14:creationId xmlns:p14="http://schemas.microsoft.com/office/powerpoint/2010/main" val="183187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3430-9688-403A-BA97-51213A4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6A6A-B368-4084-9C8C-C1EF2186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Navigation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GoToUrl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driver.Navigate</a:t>
            </a:r>
            <a:r>
              <a:rPr lang="en-US" dirty="0"/>
              <a:t>().</a:t>
            </a:r>
            <a:r>
              <a:rPr lang="en-US" dirty="0" err="1"/>
              <a:t>GoToUrl</a:t>
            </a:r>
            <a:r>
              <a:rPr lang="en-US" dirty="0"/>
              <a:t>(”google.com");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driver.Navigate</a:t>
            </a:r>
            <a:r>
              <a:rPr lang="en-US" dirty="0"/>
              <a:t>().Back();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Forward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driver.Navigate</a:t>
            </a:r>
            <a:r>
              <a:rPr lang="en-US" dirty="0"/>
              <a:t>().Forward();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Refresh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driver.Navigate</a:t>
            </a:r>
            <a:r>
              <a:rPr lang="en-US" dirty="0"/>
              <a:t>().Refresh();</a:t>
            </a:r>
          </a:p>
        </p:txBody>
      </p:sp>
    </p:spTree>
    <p:extLst>
      <p:ext uri="{BB962C8B-B14F-4D97-AF65-F5344CB8AC3E}">
        <p14:creationId xmlns:p14="http://schemas.microsoft.com/office/powerpoint/2010/main" val="263458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DB7B-0567-48B8-B052-E504301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WebElement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4322-5756-4484-8C6A-330807ED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WebElement</a:t>
            </a:r>
            <a:r>
              <a:rPr lang="en-GB" dirty="0"/>
              <a:t> represents the HTML document of a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691E4-F903-4E98-9878-3AB6A139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428464"/>
            <a:ext cx="1037417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9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558E-31A8-4E46-9E29-4C2F14EF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2DBE-C8E0-4995-A5FF-3CEF5C1F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67A10-B738-4956-BE1E-853C2B6D7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02" y="1845734"/>
            <a:ext cx="1023127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3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DE255B-91E0-4E8F-9A70-49D12F2F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6A693-5E5C-40B2-9DCE-91B62450E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CD20-2116-45FD-A96F-FC79E68F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Locating Elements in a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3AFA-7383-4562-B383-2B5B2C2B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Locating Elements in a page is done by using the </a:t>
            </a:r>
            <a:r>
              <a:rPr lang="en-US" dirty="0" err="1"/>
              <a:t>FindElement</a:t>
            </a:r>
            <a:r>
              <a:rPr lang="en-US" dirty="0"/>
              <a:t> or </a:t>
            </a:r>
            <a:r>
              <a:rPr lang="en-US" dirty="0" err="1"/>
              <a:t>FindElements</a:t>
            </a:r>
            <a:r>
              <a:rPr lang="en-US" dirty="0"/>
              <a:t>. </a:t>
            </a:r>
          </a:p>
          <a:p>
            <a:r>
              <a:rPr lang="en-US" dirty="0"/>
              <a:t>You’ll need the </a:t>
            </a:r>
            <a:r>
              <a:rPr lang="en-US" dirty="0" err="1"/>
              <a:t>By.Locator</a:t>
            </a:r>
            <a:r>
              <a:rPr lang="en-US" dirty="0"/>
              <a:t> to use </a:t>
            </a:r>
            <a:r>
              <a:rPr lang="en-US" dirty="0" err="1"/>
              <a:t>FindElement</a:t>
            </a:r>
            <a:r>
              <a:rPr lang="en-US" dirty="0"/>
              <a:t> or </a:t>
            </a:r>
            <a:r>
              <a:rPr lang="en-US" dirty="0" err="1"/>
              <a:t>FindElements</a:t>
            </a:r>
            <a:r>
              <a:rPr lang="en-US" dirty="0"/>
              <a:t> </a:t>
            </a:r>
          </a:p>
          <a:p>
            <a:r>
              <a:rPr lang="en-US" dirty="0"/>
              <a:t>Locators </a:t>
            </a:r>
          </a:p>
          <a:p>
            <a:pPr lvl="1"/>
            <a:r>
              <a:rPr lang="en-US" dirty="0" err="1"/>
              <a:t>By.Id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By.Id</a:t>
            </a:r>
            <a:r>
              <a:rPr lang="en-US" dirty="0"/>
              <a:t>(”password")); </a:t>
            </a:r>
          </a:p>
          <a:p>
            <a:pPr lvl="1"/>
            <a:r>
              <a:rPr lang="en-US" dirty="0" err="1"/>
              <a:t>By.Name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By.Name</a:t>
            </a:r>
            <a:r>
              <a:rPr lang="en-US" dirty="0"/>
              <a:t>(”password")); </a:t>
            </a:r>
          </a:p>
          <a:p>
            <a:pPr lvl="1"/>
            <a:r>
              <a:rPr lang="en-US" dirty="0" err="1"/>
              <a:t>By.ClassName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By.Name</a:t>
            </a:r>
            <a:r>
              <a:rPr lang="en-US" dirty="0"/>
              <a:t>(”form-control "));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By.TagName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By.TagName</a:t>
            </a:r>
            <a:r>
              <a:rPr lang="en-US" dirty="0"/>
              <a:t>(”button")); </a:t>
            </a:r>
          </a:p>
          <a:p>
            <a:pPr lvl="1"/>
            <a:r>
              <a:rPr lang="en-US" dirty="0" err="1"/>
              <a:t>By.Xpath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IWebElement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By.Name</a:t>
            </a:r>
            <a:r>
              <a:rPr lang="en-US" dirty="0"/>
              <a:t>(@”//*[@id=""password""]"));</a:t>
            </a:r>
          </a:p>
        </p:txBody>
      </p:sp>
    </p:spTree>
    <p:extLst>
      <p:ext uri="{BB962C8B-B14F-4D97-AF65-F5344CB8AC3E}">
        <p14:creationId xmlns:p14="http://schemas.microsoft.com/office/powerpoint/2010/main" val="662566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3D50-F247-496A-A9CB-4561ABF5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element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5D762-AEFE-4E59-88FE-66B6F80BE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59165"/>
            <a:ext cx="10058400" cy="3596921"/>
          </a:xfrm>
        </p:spPr>
      </p:pic>
    </p:spTree>
    <p:extLst>
      <p:ext uri="{BB962C8B-B14F-4D97-AF65-F5344CB8AC3E}">
        <p14:creationId xmlns:p14="http://schemas.microsoft.com/office/powerpoint/2010/main" val="37300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3C9C-5BC3-414B-B09D-02788C27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element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9EFC-3B78-478F-940E-3F202239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can use Developer Tools to get the </a:t>
            </a:r>
            <a:r>
              <a:rPr lang="en-GB" dirty="0" err="1"/>
              <a:t>Xpath</a:t>
            </a:r>
            <a:r>
              <a:rPr lang="en-GB" dirty="0"/>
              <a:t> of an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37E23-77B7-4C8D-9688-E2B54D035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450592"/>
            <a:ext cx="10000861" cy="389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5ADD-F570-494F-B819-17A71D53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&amp; Running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BF33-318F-4AFE-9762-98FE799BB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846263"/>
            <a:ext cx="8710077" cy="4519587"/>
          </a:xfrm>
        </p:spPr>
      </p:pic>
    </p:spTree>
    <p:extLst>
      <p:ext uri="{BB962C8B-B14F-4D97-AF65-F5344CB8AC3E}">
        <p14:creationId xmlns:p14="http://schemas.microsoft.com/office/powerpoint/2010/main" val="218190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AE0D-49F5-4DAC-AA9E-1E89D088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0FD7-3C9C-4EEF-ABAB-0AE8412B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http://toolsqa.com/selenium-c-sharp/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https://www.guru99.com/selenium-csharp-tutorial.html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https://seleniumhq.github.io/selenium/docs/api/dotnet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https://dzone.com/articles/top-10-automated-software-testing-tools</a:t>
            </a:r>
          </a:p>
        </p:txBody>
      </p:sp>
    </p:spTree>
    <p:extLst>
      <p:ext uri="{BB962C8B-B14F-4D97-AF65-F5344CB8AC3E}">
        <p14:creationId xmlns:p14="http://schemas.microsoft.com/office/powerpoint/2010/main" val="154945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FC1-0440-4EAC-A314-3F3A2208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3CF4-FAC2-490D-BE79-7630C218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Introduction to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Why </a:t>
            </a:r>
            <a:r>
              <a:rPr lang="en-GB" dirty="0" err="1"/>
              <a:t>NUnit</a:t>
            </a:r>
            <a:r>
              <a:rPr lang="en-GB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Creating Test Cases in </a:t>
            </a:r>
            <a:r>
              <a:rPr lang="en-GB" dirty="0" err="1"/>
              <a:t>NUnit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NUnit</a:t>
            </a:r>
            <a:r>
              <a:rPr lang="en-GB" dirty="0"/>
              <a:t> Integration with TeamCity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Implementation of Selenium in the Sample Project Hands-on: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Installing </a:t>
            </a:r>
            <a:r>
              <a:rPr lang="en-GB" dirty="0" err="1"/>
              <a:t>NUnit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Creating Test Cases in </a:t>
            </a:r>
            <a:r>
              <a:rPr lang="en-GB" dirty="0" err="1"/>
              <a:t>NUnit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Integrating </a:t>
            </a:r>
            <a:r>
              <a:rPr lang="en-GB" dirty="0" err="1"/>
              <a:t>NUnit</a:t>
            </a:r>
            <a:r>
              <a:rPr lang="en-GB" dirty="0"/>
              <a:t> with TeamCity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7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4600-4512-4C75-8D06-450C64A3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automated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BCD9-7FC2-4410-8453-706FAEB4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automation is a special way of executing tests where it compares the actual outcomes with</a:t>
            </a:r>
          </a:p>
          <a:p>
            <a:r>
              <a:rPr lang="en-GB" dirty="0"/>
              <a:t>predicted or expected outcomes using a special software</a:t>
            </a:r>
          </a:p>
          <a:p>
            <a:r>
              <a:rPr lang="en-GB" dirty="0"/>
              <a:t>Top Automated testing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Selenium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TestingWhiz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TestComplete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Ranorex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Telerik </a:t>
            </a:r>
            <a:r>
              <a:rPr lang="en-GB" dirty="0" err="1"/>
              <a:t>TestStudio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WatiN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A34D-31E1-47E4-961A-99B78C30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0AAD-8B91-4F4B-93D8-0869E9B8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1C55-A99C-4832-A04B-ED5EFC05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automate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D7BF-A779-4C5A-8BC9-FD0CECEB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Increase effectiveness and productivity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Increase efficiency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Removes human error in the process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Saves time and money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Increase test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9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A06E-AE96-4D4A-A776-DAD7C782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Selenium?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4901-88A2-4D88-A74C-858B30E3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Selenium is a free automation testing framework for web applications </a:t>
            </a:r>
          </a:p>
          <a:p>
            <a:r>
              <a:rPr lang="en-GB" dirty="0"/>
              <a:t>Compatible with different browsers </a:t>
            </a:r>
          </a:p>
          <a:p>
            <a:r>
              <a:rPr lang="en-GB" dirty="0"/>
              <a:t>Selenium can interact with elements in a web page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Click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Type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Extract 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Basically almost anything you can do with a webpage </a:t>
            </a:r>
          </a:p>
          <a:p>
            <a:r>
              <a:rPr lang="en-GB" dirty="0"/>
              <a:t>Supports multiple languages like C#, Java, PHP, Python,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3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1A7D-4724-463E-A1B5-1D80ABE1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NUnit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B7B9-2743-4E6D-B1BC-478B7DE8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Nunit is a unit-testing framework for all .NET languages</a:t>
            </a:r>
          </a:p>
          <a:p>
            <a:r>
              <a:rPr lang="en-GB" dirty="0"/>
              <a:t>Nunit has a [</a:t>
            </a:r>
            <a:r>
              <a:rPr lang="en-GB" dirty="0" err="1"/>
              <a:t>TestCase</a:t>
            </a:r>
            <a:r>
              <a:rPr lang="en-GB" dirty="0"/>
              <a:t>] attribute that allows multiple parameters or testcases for a single unit test </a:t>
            </a:r>
          </a:p>
          <a:p>
            <a:r>
              <a:rPr lang="en-GB" dirty="0"/>
              <a:t>Faster than </a:t>
            </a:r>
            <a:r>
              <a:rPr lang="en-GB" dirty="0" err="1"/>
              <a:t>MsTest</a:t>
            </a:r>
            <a:r>
              <a:rPr lang="en-GB" dirty="0"/>
              <a:t> </a:t>
            </a:r>
          </a:p>
          <a:p>
            <a:r>
              <a:rPr lang="en-GB" dirty="0"/>
              <a:t>More mature than </a:t>
            </a:r>
            <a:r>
              <a:rPr lang="en-GB" dirty="0" err="1"/>
              <a:t>MsTest</a:t>
            </a:r>
            <a:r>
              <a:rPr lang="en-GB" dirty="0"/>
              <a:t> </a:t>
            </a:r>
          </a:p>
          <a:p>
            <a:r>
              <a:rPr lang="en-GB" dirty="0" err="1"/>
              <a:t>NUnit</a:t>
            </a:r>
            <a:r>
              <a:rPr lang="en-GB" dirty="0"/>
              <a:t> can inherit abstract classes to be </a:t>
            </a:r>
            <a:r>
              <a:rPr lang="en-GB" dirty="0" err="1"/>
              <a:t>TestFixtures</a:t>
            </a:r>
            <a:r>
              <a:rPr lang="en-GB" dirty="0"/>
              <a:t>, </a:t>
            </a:r>
            <a:r>
              <a:rPr lang="en-GB" dirty="0" err="1"/>
              <a:t>MSTest</a:t>
            </a:r>
            <a:r>
              <a:rPr lang="en-GB" dirty="0"/>
              <a:t> can’t </a:t>
            </a:r>
          </a:p>
          <a:p>
            <a:r>
              <a:rPr lang="en-GB" dirty="0" err="1"/>
              <a:t>NUnit</a:t>
            </a:r>
            <a:r>
              <a:rPr lang="en-GB" dirty="0"/>
              <a:t> is meant for Unit Testing. </a:t>
            </a:r>
            <a:r>
              <a:rPr lang="en-GB" dirty="0" err="1"/>
              <a:t>MSTests</a:t>
            </a:r>
            <a:r>
              <a:rPr lang="en-GB" dirty="0"/>
              <a:t> is more broad (i.e. Performance testing)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7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6758B-7A1B-4DCA-AEF5-C6CAC8D0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B84B1-B201-4A16-A5FE-20CCD5B22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WEBDRIVER COMMANDS, LOCATORS, ETC</a:t>
            </a:r>
          </a:p>
        </p:txBody>
      </p:sp>
    </p:spTree>
    <p:extLst>
      <p:ext uri="{BB962C8B-B14F-4D97-AF65-F5344CB8AC3E}">
        <p14:creationId xmlns:p14="http://schemas.microsoft.com/office/powerpoint/2010/main" val="349561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DA2D4-DB7A-479F-A10B-D72470D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3B574B-311B-4D87-9B64-87B2154D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96640" cy="4023360"/>
          </a:xfrm>
        </p:spPr>
        <p:txBody>
          <a:bodyPr/>
          <a:lstStyle/>
          <a:p>
            <a:r>
              <a:rPr lang="en-GB" sz="3200" dirty="0" err="1"/>
              <a:t>IWebDriver</a:t>
            </a:r>
            <a:r>
              <a:rPr lang="en-GB" dirty="0"/>
              <a:t> </a:t>
            </a:r>
          </a:p>
          <a:p>
            <a:r>
              <a:rPr lang="en-GB" dirty="0"/>
              <a:t> It’s an interface through which the user controls the browser </a:t>
            </a:r>
          </a:p>
          <a:p>
            <a:r>
              <a:rPr lang="en-GB" dirty="0"/>
              <a:t>ex. </a:t>
            </a:r>
            <a:r>
              <a:rPr lang="en-GB" dirty="0" err="1"/>
              <a:t>ChromeDriver</a:t>
            </a:r>
            <a:r>
              <a:rPr lang="en-GB" dirty="0"/>
              <a:t> implements </a:t>
            </a:r>
            <a:r>
              <a:rPr lang="en-GB" dirty="0" err="1"/>
              <a:t>IWebDriver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0198A-F771-4344-B2C8-D4AB5F84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7" y="1971471"/>
            <a:ext cx="3410426" cy="2915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27351-8B24-4AEC-9873-BD61E0B61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876" y="1818779"/>
            <a:ext cx="2781688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80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493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Retrospect</vt:lpstr>
      <vt:lpstr>Continuous Testing </vt:lpstr>
      <vt:lpstr>Outlines</vt:lpstr>
      <vt:lpstr>What is automated testing?</vt:lpstr>
      <vt:lpstr>PowerPoint Presentation</vt:lpstr>
      <vt:lpstr>Why automate tests?</vt:lpstr>
      <vt:lpstr>What is Selenium?</vt:lpstr>
      <vt:lpstr>What is NUnit?</vt:lpstr>
      <vt:lpstr>Selenium</vt:lpstr>
      <vt:lpstr>WebDriver</vt:lpstr>
      <vt:lpstr>Browser Navigation</vt:lpstr>
      <vt:lpstr>WebElement Commands</vt:lpstr>
      <vt:lpstr>PowerPoint Presentation</vt:lpstr>
      <vt:lpstr>Locators</vt:lpstr>
      <vt:lpstr>Locating Elements in a page</vt:lpstr>
      <vt:lpstr>Getting element info</vt:lpstr>
      <vt:lpstr>Getting element info</vt:lpstr>
      <vt:lpstr>Writing &amp; Running Tests</vt:lpstr>
      <vt:lpstr>Sample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Testing </dc:title>
  <dc:creator>S singh</dc:creator>
  <cp:lastModifiedBy>S singh</cp:lastModifiedBy>
  <cp:revision>4</cp:revision>
  <dcterms:created xsi:type="dcterms:W3CDTF">2019-12-18T12:43:13Z</dcterms:created>
  <dcterms:modified xsi:type="dcterms:W3CDTF">2019-12-18T13:56:30Z</dcterms:modified>
</cp:coreProperties>
</file>