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11" r:id="rId4"/>
    <p:sldId id="309" r:id="rId5"/>
    <p:sldId id="310" r:id="rId6"/>
    <p:sldId id="313" r:id="rId7"/>
    <p:sldId id="314" r:id="rId8"/>
    <p:sldId id="318" r:id="rId9"/>
    <p:sldId id="320" r:id="rId10"/>
    <p:sldId id="321" r:id="rId11"/>
    <p:sldId id="322" r:id="rId12"/>
    <p:sldId id="319" r:id="rId13"/>
    <p:sldId id="330" r:id="rId14"/>
    <p:sldId id="257" r:id="rId15"/>
    <p:sldId id="338" r:id="rId16"/>
    <p:sldId id="339" r:id="rId17"/>
    <p:sldId id="315" r:id="rId18"/>
    <p:sldId id="325" r:id="rId19"/>
    <p:sldId id="326" r:id="rId20"/>
    <p:sldId id="333" r:id="rId21"/>
    <p:sldId id="261" r:id="rId22"/>
    <p:sldId id="260" r:id="rId23"/>
    <p:sldId id="334" r:id="rId24"/>
    <p:sldId id="259" r:id="rId25"/>
    <p:sldId id="298" r:id="rId26"/>
    <p:sldId id="299" r:id="rId27"/>
    <p:sldId id="300" r:id="rId28"/>
    <p:sldId id="301" r:id="rId29"/>
    <p:sldId id="302" r:id="rId30"/>
    <p:sldId id="303" r:id="rId31"/>
    <p:sldId id="306" r:id="rId32"/>
    <p:sldId id="304" r:id="rId33"/>
    <p:sldId id="305" r:id="rId34"/>
    <p:sldId id="265" r:id="rId35"/>
    <p:sldId id="312" r:id="rId36"/>
    <p:sldId id="274" r:id="rId37"/>
    <p:sldId id="275" r:id="rId38"/>
    <p:sldId id="281" r:id="rId39"/>
    <p:sldId id="336" r:id="rId40"/>
    <p:sldId id="2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CC1551-DBD6-42A9-B264-2814A841BC1D}">
          <p14:sldIdLst>
            <p14:sldId id="256"/>
            <p14:sldId id="307"/>
            <p14:sldId id="311"/>
            <p14:sldId id="309"/>
            <p14:sldId id="310"/>
            <p14:sldId id="313"/>
            <p14:sldId id="314"/>
            <p14:sldId id="318"/>
            <p14:sldId id="320"/>
            <p14:sldId id="321"/>
            <p14:sldId id="322"/>
            <p14:sldId id="319"/>
            <p14:sldId id="330"/>
            <p14:sldId id="257"/>
            <p14:sldId id="338"/>
            <p14:sldId id="339"/>
            <p14:sldId id="315"/>
            <p14:sldId id="325"/>
            <p14:sldId id="326"/>
            <p14:sldId id="333"/>
            <p14:sldId id="261"/>
            <p14:sldId id="260"/>
            <p14:sldId id="334"/>
            <p14:sldId id="259"/>
            <p14:sldId id="298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  <p14:sldId id="265"/>
            <p14:sldId id="312"/>
            <p14:sldId id="274"/>
            <p14:sldId id="275"/>
            <p14:sldId id="281"/>
            <p14:sldId id="33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660"/>
  </p:normalViewPr>
  <p:slideViewPr>
    <p:cSldViewPr>
      <p:cViewPr varScale="1">
        <p:scale>
          <a:sx n="154" d="100"/>
          <a:sy n="154" d="100"/>
        </p:scale>
        <p:origin x="26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1279C-F6DC-4703-8508-04B0D94E00C5}" type="doc">
      <dgm:prSet loTypeId="urn:microsoft.com/office/officeart/2005/8/layout/hierarchy5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0F5D3D-5074-4818-81B4-0DB24341109D}">
      <dgm:prSet phldrT="[Text]"/>
      <dgm:spPr/>
      <dgm:t>
        <a:bodyPr/>
        <a:lstStyle/>
        <a:p>
          <a:r>
            <a:rPr lang="de-DE" dirty="0"/>
            <a:t>Gallery Server</a:t>
          </a:r>
          <a:endParaRPr lang="en-US" dirty="0"/>
        </a:p>
      </dgm:t>
    </dgm:pt>
    <dgm:pt modelId="{6F8ACE4B-26AC-4804-A172-2B26A8BFF44B}" type="parTrans" cxnId="{56D63527-EB6E-4353-82B8-4B8AFAF77F15}">
      <dgm:prSet/>
      <dgm:spPr/>
      <dgm:t>
        <a:bodyPr/>
        <a:lstStyle/>
        <a:p>
          <a:endParaRPr lang="en-US"/>
        </a:p>
      </dgm:t>
    </dgm:pt>
    <dgm:pt modelId="{D609137A-62B8-488E-BF82-C139FB005C6B}" type="sibTrans" cxnId="{56D63527-EB6E-4353-82B8-4B8AFAF77F15}">
      <dgm:prSet/>
      <dgm:spPr/>
      <dgm:t>
        <a:bodyPr/>
        <a:lstStyle/>
        <a:p>
          <a:endParaRPr lang="en-US"/>
        </a:p>
      </dgm:t>
    </dgm:pt>
    <dgm:pt modelId="{8759AE33-486D-4405-8D7D-D44BCF374474}">
      <dgm:prSet phldrT="[Text]"/>
      <dgm:spPr/>
      <dgm:t>
        <a:bodyPr/>
        <a:lstStyle/>
        <a:p>
          <a:r>
            <a:rPr lang="de-DE" dirty="0"/>
            <a:t>NuGet Core</a:t>
          </a:r>
          <a:endParaRPr lang="en-US" dirty="0"/>
        </a:p>
      </dgm:t>
    </dgm:pt>
    <dgm:pt modelId="{E4514C94-996C-49B1-9482-3D14407076C6}" type="parTrans" cxnId="{A596EBF4-AC88-4F60-8C26-26B809DB1F5E}">
      <dgm:prSet/>
      <dgm:spPr/>
      <dgm:t>
        <a:bodyPr/>
        <a:lstStyle/>
        <a:p>
          <a:endParaRPr lang="en-US"/>
        </a:p>
      </dgm:t>
    </dgm:pt>
    <dgm:pt modelId="{30E77D53-57C8-4A94-B38A-274C7ECAFDD6}" type="sibTrans" cxnId="{A596EBF4-AC88-4F60-8C26-26B809DB1F5E}">
      <dgm:prSet/>
      <dgm:spPr/>
      <dgm:t>
        <a:bodyPr/>
        <a:lstStyle/>
        <a:p>
          <a:endParaRPr lang="en-US"/>
        </a:p>
      </dgm:t>
    </dgm:pt>
    <dgm:pt modelId="{329C112F-95A0-47C8-8DFA-0AECF34506D7}">
      <dgm:prSet phldrT="[Text]"/>
      <dgm:spPr/>
      <dgm:t>
        <a:bodyPr/>
        <a:lstStyle/>
        <a:p>
          <a:r>
            <a:rPr lang="de-DE" dirty="0"/>
            <a:t>VS Addin</a:t>
          </a:r>
          <a:endParaRPr lang="en-US" dirty="0"/>
        </a:p>
      </dgm:t>
    </dgm:pt>
    <dgm:pt modelId="{9A6AF343-90D2-426F-9034-882228316753}" type="parTrans" cxnId="{3BFF1D92-719C-4596-B714-1045A809631B}">
      <dgm:prSet/>
      <dgm:spPr/>
      <dgm:t>
        <a:bodyPr/>
        <a:lstStyle/>
        <a:p>
          <a:endParaRPr lang="en-US"/>
        </a:p>
      </dgm:t>
    </dgm:pt>
    <dgm:pt modelId="{4D34590F-ED8C-4B8E-8237-3CFD8C01F419}" type="sibTrans" cxnId="{3BFF1D92-719C-4596-B714-1045A809631B}">
      <dgm:prSet/>
      <dgm:spPr/>
      <dgm:t>
        <a:bodyPr/>
        <a:lstStyle/>
        <a:p>
          <a:endParaRPr lang="en-US"/>
        </a:p>
      </dgm:t>
    </dgm:pt>
    <dgm:pt modelId="{E92E0C8D-C56B-4A43-94C2-7CA86A0FC237}">
      <dgm:prSet phldrT="[Text]"/>
      <dgm:spPr/>
      <dgm:t>
        <a:bodyPr/>
        <a:lstStyle/>
        <a:p>
          <a:r>
            <a:rPr lang="de-DE" dirty="0"/>
            <a:t>MsBuild Tasks</a:t>
          </a:r>
          <a:endParaRPr lang="en-US" dirty="0"/>
        </a:p>
      </dgm:t>
    </dgm:pt>
    <dgm:pt modelId="{7211E5EB-B1FA-4FC5-B427-D4EFE4145195}" type="parTrans" cxnId="{1669E056-0A53-4440-A878-87D77C6E834C}">
      <dgm:prSet/>
      <dgm:spPr/>
      <dgm:t>
        <a:bodyPr/>
        <a:lstStyle/>
        <a:p>
          <a:endParaRPr lang="en-US"/>
        </a:p>
      </dgm:t>
    </dgm:pt>
    <dgm:pt modelId="{C77EAEA3-36CD-42DE-A4FC-F654423690CD}" type="sibTrans" cxnId="{1669E056-0A53-4440-A878-87D77C6E834C}">
      <dgm:prSet/>
      <dgm:spPr/>
      <dgm:t>
        <a:bodyPr/>
        <a:lstStyle/>
        <a:p>
          <a:endParaRPr lang="en-US"/>
        </a:p>
      </dgm:t>
    </dgm:pt>
    <dgm:pt modelId="{50E9DBB6-F9CA-4ECC-AF89-5BD38F212EF3}">
      <dgm:prSet phldrT="[Text]"/>
      <dgm:spPr/>
      <dgm:t>
        <a:bodyPr/>
        <a:lstStyle/>
        <a:p>
          <a:r>
            <a:rPr lang="de-DE" dirty="0"/>
            <a:t>C#</a:t>
          </a:r>
          <a:endParaRPr lang="en-US" dirty="0"/>
        </a:p>
      </dgm:t>
    </dgm:pt>
    <dgm:pt modelId="{2CFC9648-03C5-4514-888F-0F20A0B8BB4E}" type="parTrans" cxnId="{F98FED99-6656-45E3-86EB-6FE377DC0E19}">
      <dgm:prSet/>
      <dgm:spPr/>
      <dgm:t>
        <a:bodyPr/>
        <a:lstStyle/>
        <a:p>
          <a:endParaRPr lang="en-US"/>
        </a:p>
      </dgm:t>
    </dgm:pt>
    <dgm:pt modelId="{69BCEDC3-0C20-4AC0-A20B-BFB799474F3A}" type="sibTrans" cxnId="{F98FED99-6656-45E3-86EB-6FE377DC0E19}">
      <dgm:prSet/>
      <dgm:spPr/>
      <dgm:t>
        <a:bodyPr/>
        <a:lstStyle/>
        <a:p>
          <a:endParaRPr lang="en-US"/>
        </a:p>
      </dgm:t>
    </dgm:pt>
    <dgm:pt modelId="{086AA1B6-D285-4BE6-841B-F8244E2E931A}">
      <dgm:prSet phldrT="[Text]"/>
      <dgm:spPr/>
      <dgm:t>
        <a:bodyPr/>
        <a:lstStyle/>
        <a:p>
          <a:r>
            <a:rPr lang="de-DE" dirty="0"/>
            <a:t>WCF Data Services</a:t>
          </a:r>
          <a:endParaRPr lang="en-US" dirty="0"/>
        </a:p>
      </dgm:t>
    </dgm:pt>
    <dgm:pt modelId="{0E273D05-4830-4F79-B851-9E2CB7BF4F33}" type="sibTrans" cxnId="{4A8BE177-D48C-4B72-8DB1-63919CCCFB2D}">
      <dgm:prSet/>
      <dgm:spPr/>
      <dgm:t>
        <a:bodyPr/>
        <a:lstStyle/>
        <a:p>
          <a:endParaRPr lang="en-US"/>
        </a:p>
      </dgm:t>
    </dgm:pt>
    <dgm:pt modelId="{3F232E7D-5E5A-4A95-9E90-682505C6A65A}" type="parTrans" cxnId="{4A8BE177-D48C-4B72-8DB1-63919CCCFB2D}">
      <dgm:prSet/>
      <dgm:spPr/>
      <dgm:t>
        <a:bodyPr/>
        <a:lstStyle/>
        <a:p>
          <a:endParaRPr lang="en-US"/>
        </a:p>
      </dgm:t>
    </dgm:pt>
    <dgm:pt modelId="{F6F309CD-122B-4DD7-8466-62DA303709BD}">
      <dgm:prSet phldrT="[Text]"/>
      <dgm:spPr/>
      <dgm:t>
        <a:bodyPr/>
        <a:lstStyle/>
        <a:p>
          <a:r>
            <a:rPr lang="de-DE" dirty="0"/>
            <a:t>C#</a:t>
          </a:r>
          <a:endParaRPr lang="en-US" dirty="0"/>
        </a:p>
      </dgm:t>
    </dgm:pt>
    <dgm:pt modelId="{6CEA4C9E-3DBD-4404-86D4-72E7367A9F9B}" type="sibTrans" cxnId="{3929F461-91B6-4E40-9841-936375182D5F}">
      <dgm:prSet/>
      <dgm:spPr/>
      <dgm:t>
        <a:bodyPr/>
        <a:lstStyle/>
        <a:p>
          <a:endParaRPr lang="en-US"/>
        </a:p>
      </dgm:t>
    </dgm:pt>
    <dgm:pt modelId="{0D5D913D-6B4E-4BC1-AEAC-1F07C181042F}" type="parTrans" cxnId="{3929F461-91B6-4E40-9841-936375182D5F}">
      <dgm:prSet/>
      <dgm:spPr/>
      <dgm:t>
        <a:bodyPr/>
        <a:lstStyle/>
        <a:p>
          <a:endParaRPr lang="en-US"/>
        </a:p>
      </dgm:t>
    </dgm:pt>
    <dgm:pt modelId="{2E360BF2-FB7F-4B96-ADF6-34F513BE33D7}">
      <dgm:prSet phldrT="[Text]"/>
      <dgm:spPr/>
      <dgm:t>
        <a:bodyPr/>
        <a:lstStyle/>
        <a:p>
          <a:r>
            <a:rPr lang="de-DE" dirty="0" err="1"/>
            <a:t>Console</a:t>
          </a:r>
          <a:r>
            <a:rPr lang="de-DE" dirty="0"/>
            <a:t> App</a:t>
          </a:r>
          <a:endParaRPr lang="en-US" dirty="0"/>
        </a:p>
      </dgm:t>
    </dgm:pt>
    <dgm:pt modelId="{8EA5A2C6-AB42-44B1-8C22-D558258C4FDC}" type="parTrans" cxnId="{CD4BFBB1-EE72-429B-B4C7-74A6DE1BE50D}">
      <dgm:prSet/>
      <dgm:spPr/>
      <dgm:t>
        <a:bodyPr/>
        <a:lstStyle/>
        <a:p>
          <a:endParaRPr lang="en-US"/>
        </a:p>
      </dgm:t>
    </dgm:pt>
    <dgm:pt modelId="{39C3DD1D-DAE4-4C4F-B462-E9392B9E9464}" type="sibTrans" cxnId="{CD4BFBB1-EE72-429B-B4C7-74A6DE1BE50D}">
      <dgm:prSet/>
      <dgm:spPr/>
      <dgm:t>
        <a:bodyPr/>
        <a:lstStyle/>
        <a:p>
          <a:endParaRPr lang="en-US"/>
        </a:p>
      </dgm:t>
    </dgm:pt>
    <dgm:pt modelId="{3EFF9F17-2BC0-419E-B001-08556D33D48D}">
      <dgm:prSet phldrT="[Text]"/>
      <dgm:spPr/>
      <dgm:t>
        <a:bodyPr/>
        <a:lstStyle/>
        <a:p>
          <a:r>
            <a:rPr lang="en-US" dirty="0"/>
            <a:t>Package Explorer</a:t>
          </a:r>
        </a:p>
      </dgm:t>
    </dgm:pt>
    <dgm:pt modelId="{A6DC4FCB-7D6F-42FF-BC1A-275E9DECDAB1}" type="parTrans" cxnId="{C23D85AE-AC5D-4FDF-AA43-627F8C5DCBFC}">
      <dgm:prSet/>
      <dgm:spPr/>
      <dgm:t>
        <a:bodyPr/>
        <a:lstStyle/>
        <a:p>
          <a:endParaRPr lang="de-DE"/>
        </a:p>
      </dgm:t>
    </dgm:pt>
    <dgm:pt modelId="{DAECD075-D06A-45A6-B885-393E66D83046}" type="sibTrans" cxnId="{C23D85AE-AC5D-4FDF-AA43-627F8C5DCBFC}">
      <dgm:prSet/>
      <dgm:spPr/>
      <dgm:t>
        <a:bodyPr/>
        <a:lstStyle/>
        <a:p>
          <a:endParaRPr lang="de-DE"/>
        </a:p>
      </dgm:t>
    </dgm:pt>
    <dgm:pt modelId="{B73ABEC1-1A95-4210-9E2D-8A0F39E4EBFF}" type="pres">
      <dgm:prSet presAssocID="{E791279C-F6DC-4703-8508-04B0D94E00C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B94AF1-CDCD-4E62-8456-605A87C7632E}" type="pres">
      <dgm:prSet presAssocID="{E791279C-F6DC-4703-8508-04B0D94E00C5}" presName="hierFlow" presStyleCnt="0"/>
      <dgm:spPr/>
    </dgm:pt>
    <dgm:pt modelId="{A070C2E8-1F57-4A13-B009-587EF912BB5D}" type="pres">
      <dgm:prSet presAssocID="{E791279C-F6DC-4703-8508-04B0D94E00C5}" presName="firstBuf" presStyleCnt="0"/>
      <dgm:spPr/>
    </dgm:pt>
    <dgm:pt modelId="{A46CA04A-805E-4A45-84C1-AEBF9BAB5E64}" type="pres">
      <dgm:prSet presAssocID="{E791279C-F6DC-4703-8508-04B0D94E00C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D2B2635-5492-494B-9A55-D3D2DBB86B5C}" type="pres">
      <dgm:prSet presAssocID="{AF0F5D3D-5074-4818-81B4-0DB24341109D}" presName="Name17" presStyleCnt="0"/>
      <dgm:spPr/>
    </dgm:pt>
    <dgm:pt modelId="{6416E157-0C20-492D-9B65-F1EB37EB1DE0}" type="pres">
      <dgm:prSet presAssocID="{AF0F5D3D-5074-4818-81B4-0DB24341109D}" presName="level1Shape" presStyleLbl="node0" presStyleIdx="0" presStyleCnt="1">
        <dgm:presLayoutVars>
          <dgm:chPref val="3"/>
        </dgm:presLayoutVars>
      </dgm:prSet>
      <dgm:spPr/>
    </dgm:pt>
    <dgm:pt modelId="{9448F1ED-143F-49F0-B882-7E1CF07DC19A}" type="pres">
      <dgm:prSet presAssocID="{AF0F5D3D-5074-4818-81B4-0DB24341109D}" presName="hierChild2" presStyleCnt="0"/>
      <dgm:spPr/>
    </dgm:pt>
    <dgm:pt modelId="{CC266A83-9A1D-49AA-BBDD-5516B3B4D9BA}" type="pres">
      <dgm:prSet presAssocID="{E4514C94-996C-49B1-9482-3D14407076C6}" presName="Name25" presStyleLbl="parChTrans1D2" presStyleIdx="0" presStyleCnt="1"/>
      <dgm:spPr/>
    </dgm:pt>
    <dgm:pt modelId="{E2397325-C622-4EE6-9107-3F233165F319}" type="pres">
      <dgm:prSet presAssocID="{E4514C94-996C-49B1-9482-3D14407076C6}" presName="connTx" presStyleLbl="parChTrans1D2" presStyleIdx="0" presStyleCnt="1"/>
      <dgm:spPr/>
    </dgm:pt>
    <dgm:pt modelId="{331726CB-5F90-4ABE-B4DF-FF131B499AB5}" type="pres">
      <dgm:prSet presAssocID="{8759AE33-486D-4405-8D7D-D44BCF374474}" presName="Name30" presStyleCnt="0"/>
      <dgm:spPr/>
    </dgm:pt>
    <dgm:pt modelId="{14C17342-D910-4170-9323-74A4DEC30DCE}" type="pres">
      <dgm:prSet presAssocID="{8759AE33-486D-4405-8D7D-D44BCF374474}" presName="level2Shape" presStyleLbl="node2" presStyleIdx="0" presStyleCnt="1"/>
      <dgm:spPr/>
    </dgm:pt>
    <dgm:pt modelId="{B97FDC0E-E0C2-44A3-BA3D-0E11A4BFA4EF}" type="pres">
      <dgm:prSet presAssocID="{8759AE33-486D-4405-8D7D-D44BCF374474}" presName="hierChild3" presStyleCnt="0"/>
      <dgm:spPr/>
    </dgm:pt>
    <dgm:pt modelId="{8C18EF7D-5B55-45D5-B659-062BCD479099}" type="pres">
      <dgm:prSet presAssocID="{9A6AF343-90D2-426F-9034-882228316753}" presName="Name25" presStyleLbl="parChTrans1D3" presStyleIdx="0" presStyleCnt="4"/>
      <dgm:spPr/>
    </dgm:pt>
    <dgm:pt modelId="{7095EB4D-74E8-43E7-9213-EAD61D6B7C2C}" type="pres">
      <dgm:prSet presAssocID="{9A6AF343-90D2-426F-9034-882228316753}" presName="connTx" presStyleLbl="parChTrans1D3" presStyleIdx="0" presStyleCnt="4"/>
      <dgm:spPr/>
    </dgm:pt>
    <dgm:pt modelId="{542F0579-3576-487A-B287-C064328C7DD4}" type="pres">
      <dgm:prSet presAssocID="{329C112F-95A0-47C8-8DFA-0AECF34506D7}" presName="Name30" presStyleCnt="0"/>
      <dgm:spPr/>
    </dgm:pt>
    <dgm:pt modelId="{DD992457-CB5A-4B77-964F-3FCFDC6AD3F2}" type="pres">
      <dgm:prSet presAssocID="{329C112F-95A0-47C8-8DFA-0AECF34506D7}" presName="level2Shape" presStyleLbl="node3" presStyleIdx="0" presStyleCnt="4"/>
      <dgm:spPr/>
    </dgm:pt>
    <dgm:pt modelId="{EF8E42C1-2D6F-4449-B958-FC3C853CA81F}" type="pres">
      <dgm:prSet presAssocID="{329C112F-95A0-47C8-8DFA-0AECF34506D7}" presName="hierChild3" presStyleCnt="0"/>
      <dgm:spPr/>
    </dgm:pt>
    <dgm:pt modelId="{2006F87F-2F8E-486D-A8A3-87FDE3405130}" type="pres">
      <dgm:prSet presAssocID="{8EA5A2C6-AB42-44B1-8C22-D558258C4FDC}" presName="Name25" presStyleLbl="parChTrans1D3" presStyleIdx="1" presStyleCnt="4"/>
      <dgm:spPr/>
    </dgm:pt>
    <dgm:pt modelId="{92E39037-9718-4519-BB3F-BFEB334E354D}" type="pres">
      <dgm:prSet presAssocID="{8EA5A2C6-AB42-44B1-8C22-D558258C4FDC}" presName="connTx" presStyleLbl="parChTrans1D3" presStyleIdx="1" presStyleCnt="4"/>
      <dgm:spPr/>
    </dgm:pt>
    <dgm:pt modelId="{D2FDAA24-DBF2-4F4D-900D-C4D19F0CFD3B}" type="pres">
      <dgm:prSet presAssocID="{2E360BF2-FB7F-4B96-ADF6-34F513BE33D7}" presName="Name30" presStyleCnt="0"/>
      <dgm:spPr/>
    </dgm:pt>
    <dgm:pt modelId="{398965F0-7A31-4F7F-869F-B63B7C42C914}" type="pres">
      <dgm:prSet presAssocID="{2E360BF2-FB7F-4B96-ADF6-34F513BE33D7}" presName="level2Shape" presStyleLbl="node3" presStyleIdx="1" presStyleCnt="4"/>
      <dgm:spPr/>
    </dgm:pt>
    <dgm:pt modelId="{7E7EA52F-41D1-4168-8FB2-06CA2A671E3C}" type="pres">
      <dgm:prSet presAssocID="{2E360BF2-FB7F-4B96-ADF6-34F513BE33D7}" presName="hierChild3" presStyleCnt="0"/>
      <dgm:spPr/>
    </dgm:pt>
    <dgm:pt modelId="{48BF9FAB-4EB1-4F26-B8D5-EA123209BAD1}" type="pres">
      <dgm:prSet presAssocID="{7211E5EB-B1FA-4FC5-B427-D4EFE4145195}" presName="Name25" presStyleLbl="parChTrans1D3" presStyleIdx="2" presStyleCnt="4"/>
      <dgm:spPr/>
    </dgm:pt>
    <dgm:pt modelId="{575FAF5E-F282-4FE6-9F25-776F0E7E3920}" type="pres">
      <dgm:prSet presAssocID="{7211E5EB-B1FA-4FC5-B427-D4EFE4145195}" presName="connTx" presStyleLbl="parChTrans1D3" presStyleIdx="2" presStyleCnt="4"/>
      <dgm:spPr/>
    </dgm:pt>
    <dgm:pt modelId="{C40FB02F-FAC2-4E2E-ADEF-0B283AD264FE}" type="pres">
      <dgm:prSet presAssocID="{E92E0C8D-C56B-4A43-94C2-7CA86A0FC237}" presName="Name30" presStyleCnt="0"/>
      <dgm:spPr/>
    </dgm:pt>
    <dgm:pt modelId="{536B7DB9-3D08-467A-ADC7-36422E45C264}" type="pres">
      <dgm:prSet presAssocID="{E92E0C8D-C56B-4A43-94C2-7CA86A0FC237}" presName="level2Shape" presStyleLbl="node3" presStyleIdx="2" presStyleCnt="4"/>
      <dgm:spPr/>
    </dgm:pt>
    <dgm:pt modelId="{9F0F1972-8BE4-4E14-8BAC-959DF4373961}" type="pres">
      <dgm:prSet presAssocID="{E92E0C8D-C56B-4A43-94C2-7CA86A0FC237}" presName="hierChild3" presStyleCnt="0"/>
      <dgm:spPr/>
    </dgm:pt>
    <dgm:pt modelId="{E3CEA3C1-9D66-4AEF-B7CF-B352B3E1F135}" type="pres">
      <dgm:prSet presAssocID="{A6DC4FCB-7D6F-42FF-BC1A-275E9DECDAB1}" presName="Name25" presStyleLbl="parChTrans1D3" presStyleIdx="3" presStyleCnt="4"/>
      <dgm:spPr/>
    </dgm:pt>
    <dgm:pt modelId="{93CC1B55-7490-4629-920B-1B0F031197DC}" type="pres">
      <dgm:prSet presAssocID="{A6DC4FCB-7D6F-42FF-BC1A-275E9DECDAB1}" presName="connTx" presStyleLbl="parChTrans1D3" presStyleIdx="3" presStyleCnt="4"/>
      <dgm:spPr/>
    </dgm:pt>
    <dgm:pt modelId="{93FD7F59-5936-4DDD-A7FB-79EC3DF87B18}" type="pres">
      <dgm:prSet presAssocID="{3EFF9F17-2BC0-419E-B001-08556D33D48D}" presName="Name30" presStyleCnt="0"/>
      <dgm:spPr/>
    </dgm:pt>
    <dgm:pt modelId="{62622B41-50FC-4DD9-A9F3-B6DEB332EBC4}" type="pres">
      <dgm:prSet presAssocID="{3EFF9F17-2BC0-419E-B001-08556D33D48D}" presName="level2Shape" presStyleLbl="node3" presStyleIdx="3" presStyleCnt="4"/>
      <dgm:spPr/>
    </dgm:pt>
    <dgm:pt modelId="{76C86FF5-0AC3-4A78-A7CA-2D6B41572398}" type="pres">
      <dgm:prSet presAssocID="{3EFF9F17-2BC0-419E-B001-08556D33D48D}" presName="hierChild3" presStyleCnt="0"/>
      <dgm:spPr/>
    </dgm:pt>
    <dgm:pt modelId="{42C9582E-CAD9-4D90-8164-F5C1866CD9C8}" type="pres">
      <dgm:prSet presAssocID="{E791279C-F6DC-4703-8508-04B0D94E00C5}" presName="bgShapesFlow" presStyleCnt="0"/>
      <dgm:spPr/>
    </dgm:pt>
    <dgm:pt modelId="{DD8BAAA7-9E0A-4FD3-89A9-881D1DE80057}" type="pres">
      <dgm:prSet presAssocID="{086AA1B6-D285-4BE6-841B-F8244E2E931A}" presName="rectComp" presStyleCnt="0"/>
      <dgm:spPr/>
    </dgm:pt>
    <dgm:pt modelId="{8CBB876F-2328-4825-9A75-53197CDB93FC}" type="pres">
      <dgm:prSet presAssocID="{086AA1B6-D285-4BE6-841B-F8244E2E931A}" presName="bgRect" presStyleLbl="bgShp" presStyleIdx="0" presStyleCnt="3"/>
      <dgm:spPr/>
    </dgm:pt>
    <dgm:pt modelId="{0E3DC673-9B1F-4724-81AC-F0CF9F7F16C6}" type="pres">
      <dgm:prSet presAssocID="{086AA1B6-D285-4BE6-841B-F8244E2E931A}" presName="bgRectTx" presStyleLbl="bgShp" presStyleIdx="0" presStyleCnt="3">
        <dgm:presLayoutVars>
          <dgm:bulletEnabled val="1"/>
        </dgm:presLayoutVars>
      </dgm:prSet>
      <dgm:spPr/>
    </dgm:pt>
    <dgm:pt modelId="{8EA39473-8AC6-4AA9-AB16-F0559DF5F13B}" type="pres">
      <dgm:prSet presAssocID="{086AA1B6-D285-4BE6-841B-F8244E2E931A}" presName="spComp" presStyleCnt="0"/>
      <dgm:spPr/>
    </dgm:pt>
    <dgm:pt modelId="{36F40B0A-7B3D-4091-A7F3-8ABFDF8F2681}" type="pres">
      <dgm:prSet presAssocID="{086AA1B6-D285-4BE6-841B-F8244E2E931A}" presName="hSp" presStyleCnt="0"/>
      <dgm:spPr/>
    </dgm:pt>
    <dgm:pt modelId="{C6C5811C-7AB0-40F0-BA46-324C7833DD90}" type="pres">
      <dgm:prSet presAssocID="{50E9DBB6-F9CA-4ECC-AF89-5BD38F212EF3}" presName="rectComp" presStyleCnt="0"/>
      <dgm:spPr/>
    </dgm:pt>
    <dgm:pt modelId="{32552F7A-83FF-4C83-B98F-7A86E861C631}" type="pres">
      <dgm:prSet presAssocID="{50E9DBB6-F9CA-4ECC-AF89-5BD38F212EF3}" presName="bgRect" presStyleLbl="bgShp" presStyleIdx="1" presStyleCnt="3"/>
      <dgm:spPr/>
    </dgm:pt>
    <dgm:pt modelId="{7B0FFF00-B0E4-491E-A797-9B52CFEAA7F2}" type="pres">
      <dgm:prSet presAssocID="{50E9DBB6-F9CA-4ECC-AF89-5BD38F212EF3}" presName="bgRectTx" presStyleLbl="bgShp" presStyleIdx="1" presStyleCnt="3">
        <dgm:presLayoutVars>
          <dgm:bulletEnabled val="1"/>
        </dgm:presLayoutVars>
      </dgm:prSet>
      <dgm:spPr/>
    </dgm:pt>
    <dgm:pt modelId="{3141838F-196D-425B-A285-9DC4F26D3D05}" type="pres">
      <dgm:prSet presAssocID="{50E9DBB6-F9CA-4ECC-AF89-5BD38F212EF3}" presName="spComp" presStyleCnt="0"/>
      <dgm:spPr/>
    </dgm:pt>
    <dgm:pt modelId="{7C9FB7EA-CC6D-4138-86F7-4E6A3CAE275F}" type="pres">
      <dgm:prSet presAssocID="{50E9DBB6-F9CA-4ECC-AF89-5BD38F212EF3}" presName="hSp" presStyleCnt="0"/>
      <dgm:spPr/>
    </dgm:pt>
    <dgm:pt modelId="{4E6F4641-7551-44D4-9958-1AEB28D5487F}" type="pres">
      <dgm:prSet presAssocID="{F6F309CD-122B-4DD7-8466-62DA303709BD}" presName="rectComp" presStyleCnt="0"/>
      <dgm:spPr/>
    </dgm:pt>
    <dgm:pt modelId="{F5CF43CA-67D1-457E-889C-171E1EF62480}" type="pres">
      <dgm:prSet presAssocID="{F6F309CD-122B-4DD7-8466-62DA303709BD}" presName="bgRect" presStyleLbl="bgShp" presStyleIdx="2" presStyleCnt="3"/>
      <dgm:spPr/>
    </dgm:pt>
    <dgm:pt modelId="{7427D72E-42CA-45E8-A8F1-C496EB4EDC2B}" type="pres">
      <dgm:prSet presAssocID="{F6F309CD-122B-4DD7-8466-62DA303709B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8B8C9306-6F2D-4BD8-AAD0-CB9D6D88A8FB}" type="presOf" srcId="{A6DC4FCB-7D6F-42FF-BC1A-275E9DECDAB1}" destId="{93CC1B55-7490-4629-920B-1B0F031197DC}" srcOrd="1" destOrd="0" presId="urn:microsoft.com/office/officeart/2005/8/layout/hierarchy5"/>
    <dgm:cxn modelId="{7A34EF16-AB0D-4D6C-B24D-069024C2FFCC}" type="presOf" srcId="{E4514C94-996C-49B1-9482-3D14407076C6}" destId="{E2397325-C622-4EE6-9107-3F233165F319}" srcOrd="1" destOrd="0" presId="urn:microsoft.com/office/officeart/2005/8/layout/hierarchy5"/>
    <dgm:cxn modelId="{570E5C1D-BFF9-41CC-A642-3397F0727B10}" type="presOf" srcId="{A6DC4FCB-7D6F-42FF-BC1A-275E9DECDAB1}" destId="{E3CEA3C1-9D66-4AEF-B7CF-B352B3E1F135}" srcOrd="0" destOrd="0" presId="urn:microsoft.com/office/officeart/2005/8/layout/hierarchy5"/>
    <dgm:cxn modelId="{2AEC2D27-ED45-4341-A7A6-C9963C58DA41}" type="presOf" srcId="{E791279C-F6DC-4703-8508-04B0D94E00C5}" destId="{B73ABEC1-1A95-4210-9E2D-8A0F39E4EBFF}" srcOrd="0" destOrd="0" presId="urn:microsoft.com/office/officeart/2005/8/layout/hierarchy5"/>
    <dgm:cxn modelId="{56D63527-EB6E-4353-82B8-4B8AFAF77F15}" srcId="{E791279C-F6DC-4703-8508-04B0D94E00C5}" destId="{AF0F5D3D-5074-4818-81B4-0DB24341109D}" srcOrd="0" destOrd="0" parTransId="{6F8ACE4B-26AC-4804-A172-2B26A8BFF44B}" sibTransId="{D609137A-62B8-488E-BF82-C139FB005C6B}"/>
    <dgm:cxn modelId="{02DC2D34-7E97-4738-A217-94B0987242DB}" type="presOf" srcId="{F6F309CD-122B-4DD7-8466-62DA303709BD}" destId="{F5CF43CA-67D1-457E-889C-171E1EF62480}" srcOrd="0" destOrd="0" presId="urn:microsoft.com/office/officeart/2005/8/layout/hierarchy5"/>
    <dgm:cxn modelId="{3929F461-91B6-4E40-9841-936375182D5F}" srcId="{E791279C-F6DC-4703-8508-04B0D94E00C5}" destId="{F6F309CD-122B-4DD7-8466-62DA303709BD}" srcOrd="3" destOrd="0" parTransId="{0D5D913D-6B4E-4BC1-AEAC-1F07C181042F}" sibTransId="{6CEA4C9E-3DBD-4404-86D4-72E7367A9F9B}"/>
    <dgm:cxn modelId="{00433A4A-8C75-40F6-8DA7-12CCE4FABBCF}" type="presOf" srcId="{50E9DBB6-F9CA-4ECC-AF89-5BD38F212EF3}" destId="{7B0FFF00-B0E4-491E-A797-9B52CFEAA7F2}" srcOrd="1" destOrd="0" presId="urn:microsoft.com/office/officeart/2005/8/layout/hierarchy5"/>
    <dgm:cxn modelId="{DACC0970-8F02-4156-909B-9F3D8CDD8EB6}" type="presOf" srcId="{E92E0C8D-C56B-4A43-94C2-7CA86A0FC237}" destId="{536B7DB9-3D08-467A-ADC7-36422E45C264}" srcOrd="0" destOrd="0" presId="urn:microsoft.com/office/officeart/2005/8/layout/hierarchy5"/>
    <dgm:cxn modelId="{AC9B1271-968F-419F-98C8-D1832814183F}" type="presOf" srcId="{50E9DBB6-F9CA-4ECC-AF89-5BD38F212EF3}" destId="{32552F7A-83FF-4C83-B98F-7A86E861C631}" srcOrd="0" destOrd="0" presId="urn:microsoft.com/office/officeart/2005/8/layout/hierarchy5"/>
    <dgm:cxn modelId="{7A429175-FBA2-45DC-8A23-BDEA59729C17}" type="presOf" srcId="{9A6AF343-90D2-426F-9034-882228316753}" destId="{8C18EF7D-5B55-45D5-B659-062BCD479099}" srcOrd="0" destOrd="0" presId="urn:microsoft.com/office/officeart/2005/8/layout/hierarchy5"/>
    <dgm:cxn modelId="{C2E4E975-2B6F-4A8E-81CB-ED2DF1FC0740}" type="presOf" srcId="{8EA5A2C6-AB42-44B1-8C22-D558258C4FDC}" destId="{2006F87F-2F8E-486D-A8A3-87FDE3405130}" srcOrd="0" destOrd="0" presId="urn:microsoft.com/office/officeart/2005/8/layout/hierarchy5"/>
    <dgm:cxn modelId="{1669E056-0A53-4440-A878-87D77C6E834C}" srcId="{8759AE33-486D-4405-8D7D-D44BCF374474}" destId="{E92E0C8D-C56B-4A43-94C2-7CA86A0FC237}" srcOrd="2" destOrd="0" parTransId="{7211E5EB-B1FA-4FC5-B427-D4EFE4145195}" sibTransId="{C77EAEA3-36CD-42DE-A4FC-F654423690CD}"/>
    <dgm:cxn modelId="{4A8BE177-D48C-4B72-8DB1-63919CCCFB2D}" srcId="{E791279C-F6DC-4703-8508-04B0D94E00C5}" destId="{086AA1B6-D285-4BE6-841B-F8244E2E931A}" srcOrd="1" destOrd="0" parTransId="{3F232E7D-5E5A-4A95-9E90-682505C6A65A}" sibTransId="{0E273D05-4830-4F79-B851-9E2CB7BF4F33}"/>
    <dgm:cxn modelId="{13E86F58-BC02-411C-A78C-08997D669A46}" type="presOf" srcId="{F6F309CD-122B-4DD7-8466-62DA303709BD}" destId="{7427D72E-42CA-45E8-A8F1-C496EB4EDC2B}" srcOrd="1" destOrd="0" presId="urn:microsoft.com/office/officeart/2005/8/layout/hierarchy5"/>
    <dgm:cxn modelId="{4F8BD058-5DDF-4581-BBEC-141E5E4D8220}" type="presOf" srcId="{3EFF9F17-2BC0-419E-B001-08556D33D48D}" destId="{62622B41-50FC-4DD9-A9F3-B6DEB332EBC4}" srcOrd="0" destOrd="0" presId="urn:microsoft.com/office/officeart/2005/8/layout/hierarchy5"/>
    <dgm:cxn modelId="{7BDA1681-7CD9-4731-8B2C-DC499DFC0753}" type="presOf" srcId="{086AA1B6-D285-4BE6-841B-F8244E2E931A}" destId="{8CBB876F-2328-4825-9A75-53197CDB93FC}" srcOrd="0" destOrd="0" presId="urn:microsoft.com/office/officeart/2005/8/layout/hierarchy5"/>
    <dgm:cxn modelId="{5671FE84-0A82-4CB8-8389-A91D398BFEA1}" type="presOf" srcId="{7211E5EB-B1FA-4FC5-B427-D4EFE4145195}" destId="{48BF9FAB-4EB1-4F26-B8D5-EA123209BAD1}" srcOrd="0" destOrd="0" presId="urn:microsoft.com/office/officeart/2005/8/layout/hierarchy5"/>
    <dgm:cxn modelId="{B201508C-7D8F-45B4-A160-A3C5A9480500}" type="presOf" srcId="{2E360BF2-FB7F-4B96-ADF6-34F513BE33D7}" destId="{398965F0-7A31-4F7F-869F-B63B7C42C914}" srcOrd="0" destOrd="0" presId="urn:microsoft.com/office/officeart/2005/8/layout/hierarchy5"/>
    <dgm:cxn modelId="{3BFF1D92-719C-4596-B714-1045A809631B}" srcId="{8759AE33-486D-4405-8D7D-D44BCF374474}" destId="{329C112F-95A0-47C8-8DFA-0AECF34506D7}" srcOrd="0" destOrd="0" parTransId="{9A6AF343-90D2-426F-9034-882228316753}" sibTransId="{4D34590F-ED8C-4B8E-8237-3CFD8C01F419}"/>
    <dgm:cxn modelId="{F98FED99-6656-45E3-86EB-6FE377DC0E19}" srcId="{E791279C-F6DC-4703-8508-04B0D94E00C5}" destId="{50E9DBB6-F9CA-4ECC-AF89-5BD38F212EF3}" srcOrd="2" destOrd="0" parTransId="{2CFC9648-03C5-4514-888F-0F20A0B8BB4E}" sibTransId="{69BCEDC3-0C20-4AC0-A20B-BFB799474F3A}"/>
    <dgm:cxn modelId="{614420A4-E8D1-4FAD-BC37-ACCCA8EDB6DD}" type="presOf" srcId="{086AA1B6-D285-4BE6-841B-F8244E2E931A}" destId="{0E3DC673-9B1F-4724-81AC-F0CF9F7F16C6}" srcOrd="1" destOrd="0" presId="urn:microsoft.com/office/officeart/2005/8/layout/hierarchy5"/>
    <dgm:cxn modelId="{31D3DDAA-B704-4493-B5F3-8AD946231820}" type="presOf" srcId="{8EA5A2C6-AB42-44B1-8C22-D558258C4FDC}" destId="{92E39037-9718-4519-BB3F-BFEB334E354D}" srcOrd="1" destOrd="0" presId="urn:microsoft.com/office/officeart/2005/8/layout/hierarchy5"/>
    <dgm:cxn modelId="{CAC9ECAA-B1C5-498F-8471-9F4D06486E2A}" type="presOf" srcId="{E4514C94-996C-49B1-9482-3D14407076C6}" destId="{CC266A83-9A1D-49AA-BBDD-5516B3B4D9BA}" srcOrd="0" destOrd="0" presId="urn:microsoft.com/office/officeart/2005/8/layout/hierarchy5"/>
    <dgm:cxn modelId="{C23D85AE-AC5D-4FDF-AA43-627F8C5DCBFC}" srcId="{8759AE33-486D-4405-8D7D-D44BCF374474}" destId="{3EFF9F17-2BC0-419E-B001-08556D33D48D}" srcOrd="3" destOrd="0" parTransId="{A6DC4FCB-7D6F-42FF-BC1A-275E9DECDAB1}" sibTransId="{DAECD075-D06A-45A6-B885-393E66D83046}"/>
    <dgm:cxn modelId="{CD4BFBB1-EE72-429B-B4C7-74A6DE1BE50D}" srcId="{8759AE33-486D-4405-8D7D-D44BCF374474}" destId="{2E360BF2-FB7F-4B96-ADF6-34F513BE33D7}" srcOrd="1" destOrd="0" parTransId="{8EA5A2C6-AB42-44B1-8C22-D558258C4FDC}" sibTransId="{39C3DD1D-DAE4-4C4F-B462-E9392B9E9464}"/>
    <dgm:cxn modelId="{25D330CB-6CCD-4272-8373-E7AC8D4B889B}" type="presOf" srcId="{8759AE33-486D-4405-8D7D-D44BCF374474}" destId="{14C17342-D910-4170-9323-74A4DEC30DCE}" srcOrd="0" destOrd="0" presId="urn:microsoft.com/office/officeart/2005/8/layout/hierarchy5"/>
    <dgm:cxn modelId="{AD17F3D2-EE6A-496F-A5B3-A3CAD3805812}" type="presOf" srcId="{7211E5EB-B1FA-4FC5-B427-D4EFE4145195}" destId="{575FAF5E-F282-4FE6-9F25-776F0E7E3920}" srcOrd="1" destOrd="0" presId="urn:microsoft.com/office/officeart/2005/8/layout/hierarchy5"/>
    <dgm:cxn modelId="{772B9BEA-0E63-4ED6-951D-BE6819EC0FE1}" type="presOf" srcId="{AF0F5D3D-5074-4818-81B4-0DB24341109D}" destId="{6416E157-0C20-492D-9B65-F1EB37EB1DE0}" srcOrd="0" destOrd="0" presId="urn:microsoft.com/office/officeart/2005/8/layout/hierarchy5"/>
    <dgm:cxn modelId="{8459A2EE-35F6-4A53-89A6-5755CE6D9D50}" type="presOf" srcId="{329C112F-95A0-47C8-8DFA-0AECF34506D7}" destId="{DD992457-CB5A-4B77-964F-3FCFDC6AD3F2}" srcOrd="0" destOrd="0" presId="urn:microsoft.com/office/officeart/2005/8/layout/hierarchy5"/>
    <dgm:cxn modelId="{45CAA7F3-CE36-4CBA-8978-155BD29E167A}" type="presOf" srcId="{9A6AF343-90D2-426F-9034-882228316753}" destId="{7095EB4D-74E8-43E7-9213-EAD61D6B7C2C}" srcOrd="1" destOrd="0" presId="urn:microsoft.com/office/officeart/2005/8/layout/hierarchy5"/>
    <dgm:cxn modelId="{A596EBF4-AC88-4F60-8C26-26B809DB1F5E}" srcId="{AF0F5D3D-5074-4818-81B4-0DB24341109D}" destId="{8759AE33-486D-4405-8D7D-D44BCF374474}" srcOrd="0" destOrd="0" parTransId="{E4514C94-996C-49B1-9482-3D14407076C6}" sibTransId="{30E77D53-57C8-4A94-B38A-274C7ECAFDD6}"/>
    <dgm:cxn modelId="{0E2C49AF-CD86-4980-9660-74F87A6A0656}" type="presParOf" srcId="{B73ABEC1-1A95-4210-9E2D-8A0F39E4EBFF}" destId="{B5B94AF1-CDCD-4E62-8456-605A87C7632E}" srcOrd="0" destOrd="0" presId="urn:microsoft.com/office/officeart/2005/8/layout/hierarchy5"/>
    <dgm:cxn modelId="{B98B2707-5BF3-435A-A4FE-CC071425F7FE}" type="presParOf" srcId="{B5B94AF1-CDCD-4E62-8456-605A87C7632E}" destId="{A070C2E8-1F57-4A13-B009-587EF912BB5D}" srcOrd="0" destOrd="0" presId="urn:microsoft.com/office/officeart/2005/8/layout/hierarchy5"/>
    <dgm:cxn modelId="{3264B847-19D6-45EE-A2FF-6333A4A94CBF}" type="presParOf" srcId="{B5B94AF1-CDCD-4E62-8456-605A87C7632E}" destId="{A46CA04A-805E-4A45-84C1-AEBF9BAB5E64}" srcOrd="1" destOrd="0" presId="urn:microsoft.com/office/officeart/2005/8/layout/hierarchy5"/>
    <dgm:cxn modelId="{86094679-857A-4CAE-944B-4CBB30E405E7}" type="presParOf" srcId="{A46CA04A-805E-4A45-84C1-AEBF9BAB5E64}" destId="{0D2B2635-5492-494B-9A55-D3D2DBB86B5C}" srcOrd="0" destOrd="0" presId="urn:microsoft.com/office/officeart/2005/8/layout/hierarchy5"/>
    <dgm:cxn modelId="{4734211F-5D50-488D-85C8-FBA8FA358ABC}" type="presParOf" srcId="{0D2B2635-5492-494B-9A55-D3D2DBB86B5C}" destId="{6416E157-0C20-492D-9B65-F1EB37EB1DE0}" srcOrd="0" destOrd="0" presId="urn:microsoft.com/office/officeart/2005/8/layout/hierarchy5"/>
    <dgm:cxn modelId="{EBE21779-2316-4E2C-A503-84D40CD6EF54}" type="presParOf" srcId="{0D2B2635-5492-494B-9A55-D3D2DBB86B5C}" destId="{9448F1ED-143F-49F0-B882-7E1CF07DC19A}" srcOrd="1" destOrd="0" presId="urn:microsoft.com/office/officeart/2005/8/layout/hierarchy5"/>
    <dgm:cxn modelId="{773BCCE7-A4C7-468D-AE1C-A6BA3BB42F22}" type="presParOf" srcId="{9448F1ED-143F-49F0-B882-7E1CF07DC19A}" destId="{CC266A83-9A1D-49AA-BBDD-5516B3B4D9BA}" srcOrd="0" destOrd="0" presId="urn:microsoft.com/office/officeart/2005/8/layout/hierarchy5"/>
    <dgm:cxn modelId="{C6B1D52E-9696-4076-BC26-BDDFD1EA0741}" type="presParOf" srcId="{CC266A83-9A1D-49AA-BBDD-5516B3B4D9BA}" destId="{E2397325-C622-4EE6-9107-3F233165F319}" srcOrd="0" destOrd="0" presId="urn:microsoft.com/office/officeart/2005/8/layout/hierarchy5"/>
    <dgm:cxn modelId="{CD6116BD-AA55-4C17-B603-6551A2458D77}" type="presParOf" srcId="{9448F1ED-143F-49F0-B882-7E1CF07DC19A}" destId="{331726CB-5F90-4ABE-B4DF-FF131B499AB5}" srcOrd="1" destOrd="0" presId="urn:microsoft.com/office/officeart/2005/8/layout/hierarchy5"/>
    <dgm:cxn modelId="{CA6DE2C1-72F6-406E-B93A-981A5B2AB7DD}" type="presParOf" srcId="{331726CB-5F90-4ABE-B4DF-FF131B499AB5}" destId="{14C17342-D910-4170-9323-74A4DEC30DCE}" srcOrd="0" destOrd="0" presId="urn:microsoft.com/office/officeart/2005/8/layout/hierarchy5"/>
    <dgm:cxn modelId="{07D88726-FD56-42E9-8FB2-4037BEA0FC14}" type="presParOf" srcId="{331726CB-5F90-4ABE-B4DF-FF131B499AB5}" destId="{B97FDC0E-E0C2-44A3-BA3D-0E11A4BFA4EF}" srcOrd="1" destOrd="0" presId="urn:microsoft.com/office/officeart/2005/8/layout/hierarchy5"/>
    <dgm:cxn modelId="{32894B86-F65C-40C5-915B-B81E10A92D2F}" type="presParOf" srcId="{B97FDC0E-E0C2-44A3-BA3D-0E11A4BFA4EF}" destId="{8C18EF7D-5B55-45D5-B659-062BCD479099}" srcOrd="0" destOrd="0" presId="urn:microsoft.com/office/officeart/2005/8/layout/hierarchy5"/>
    <dgm:cxn modelId="{14488368-968A-4E77-8BDD-71B68B14AAD9}" type="presParOf" srcId="{8C18EF7D-5B55-45D5-B659-062BCD479099}" destId="{7095EB4D-74E8-43E7-9213-EAD61D6B7C2C}" srcOrd="0" destOrd="0" presId="urn:microsoft.com/office/officeart/2005/8/layout/hierarchy5"/>
    <dgm:cxn modelId="{78A38B8B-41FD-4DA8-986C-309540A939BB}" type="presParOf" srcId="{B97FDC0E-E0C2-44A3-BA3D-0E11A4BFA4EF}" destId="{542F0579-3576-487A-B287-C064328C7DD4}" srcOrd="1" destOrd="0" presId="urn:microsoft.com/office/officeart/2005/8/layout/hierarchy5"/>
    <dgm:cxn modelId="{3633F63E-C0D2-43B4-A275-D4983B171092}" type="presParOf" srcId="{542F0579-3576-487A-B287-C064328C7DD4}" destId="{DD992457-CB5A-4B77-964F-3FCFDC6AD3F2}" srcOrd="0" destOrd="0" presId="urn:microsoft.com/office/officeart/2005/8/layout/hierarchy5"/>
    <dgm:cxn modelId="{2096102F-822F-45A6-BF5D-AAC83B303805}" type="presParOf" srcId="{542F0579-3576-487A-B287-C064328C7DD4}" destId="{EF8E42C1-2D6F-4449-B958-FC3C853CA81F}" srcOrd="1" destOrd="0" presId="urn:microsoft.com/office/officeart/2005/8/layout/hierarchy5"/>
    <dgm:cxn modelId="{16E6931F-A459-4558-B15A-14DC1C84EE94}" type="presParOf" srcId="{B97FDC0E-E0C2-44A3-BA3D-0E11A4BFA4EF}" destId="{2006F87F-2F8E-486D-A8A3-87FDE3405130}" srcOrd="2" destOrd="0" presId="urn:microsoft.com/office/officeart/2005/8/layout/hierarchy5"/>
    <dgm:cxn modelId="{A012075C-7DC7-4368-8D76-5C761BD44182}" type="presParOf" srcId="{2006F87F-2F8E-486D-A8A3-87FDE3405130}" destId="{92E39037-9718-4519-BB3F-BFEB334E354D}" srcOrd="0" destOrd="0" presId="urn:microsoft.com/office/officeart/2005/8/layout/hierarchy5"/>
    <dgm:cxn modelId="{BD94D865-F8C7-4FA8-B72D-6BA1659D8ECA}" type="presParOf" srcId="{B97FDC0E-E0C2-44A3-BA3D-0E11A4BFA4EF}" destId="{D2FDAA24-DBF2-4F4D-900D-C4D19F0CFD3B}" srcOrd="3" destOrd="0" presId="urn:microsoft.com/office/officeart/2005/8/layout/hierarchy5"/>
    <dgm:cxn modelId="{679F2314-C5B5-4F00-B804-FC45F8F7448A}" type="presParOf" srcId="{D2FDAA24-DBF2-4F4D-900D-C4D19F0CFD3B}" destId="{398965F0-7A31-4F7F-869F-B63B7C42C914}" srcOrd="0" destOrd="0" presId="urn:microsoft.com/office/officeart/2005/8/layout/hierarchy5"/>
    <dgm:cxn modelId="{9D3301E3-B197-492D-BE6E-2824033244C7}" type="presParOf" srcId="{D2FDAA24-DBF2-4F4D-900D-C4D19F0CFD3B}" destId="{7E7EA52F-41D1-4168-8FB2-06CA2A671E3C}" srcOrd="1" destOrd="0" presId="urn:microsoft.com/office/officeart/2005/8/layout/hierarchy5"/>
    <dgm:cxn modelId="{F96629B7-7A6A-4691-8067-FD90E733C7BB}" type="presParOf" srcId="{B97FDC0E-E0C2-44A3-BA3D-0E11A4BFA4EF}" destId="{48BF9FAB-4EB1-4F26-B8D5-EA123209BAD1}" srcOrd="4" destOrd="0" presId="urn:microsoft.com/office/officeart/2005/8/layout/hierarchy5"/>
    <dgm:cxn modelId="{2213EF29-77A9-480E-A9E8-B4B71DE4F6A6}" type="presParOf" srcId="{48BF9FAB-4EB1-4F26-B8D5-EA123209BAD1}" destId="{575FAF5E-F282-4FE6-9F25-776F0E7E3920}" srcOrd="0" destOrd="0" presId="urn:microsoft.com/office/officeart/2005/8/layout/hierarchy5"/>
    <dgm:cxn modelId="{56C6A83B-510F-4889-9968-DC72017CF6EB}" type="presParOf" srcId="{B97FDC0E-E0C2-44A3-BA3D-0E11A4BFA4EF}" destId="{C40FB02F-FAC2-4E2E-ADEF-0B283AD264FE}" srcOrd="5" destOrd="0" presId="urn:microsoft.com/office/officeart/2005/8/layout/hierarchy5"/>
    <dgm:cxn modelId="{40EA6D7B-32E5-4DA8-A9D8-B64EB3695411}" type="presParOf" srcId="{C40FB02F-FAC2-4E2E-ADEF-0B283AD264FE}" destId="{536B7DB9-3D08-467A-ADC7-36422E45C264}" srcOrd="0" destOrd="0" presId="urn:microsoft.com/office/officeart/2005/8/layout/hierarchy5"/>
    <dgm:cxn modelId="{C33F9AD1-E50E-4681-B676-6FCEE5FB40A2}" type="presParOf" srcId="{C40FB02F-FAC2-4E2E-ADEF-0B283AD264FE}" destId="{9F0F1972-8BE4-4E14-8BAC-959DF4373961}" srcOrd="1" destOrd="0" presId="urn:microsoft.com/office/officeart/2005/8/layout/hierarchy5"/>
    <dgm:cxn modelId="{F6420A02-06CB-49CB-9594-3D9EE22BB124}" type="presParOf" srcId="{B97FDC0E-E0C2-44A3-BA3D-0E11A4BFA4EF}" destId="{E3CEA3C1-9D66-4AEF-B7CF-B352B3E1F135}" srcOrd="6" destOrd="0" presId="urn:microsoft.com/office/officeart/2005/8/layout/hierarchy5"/>
    <dgm:cxn modelId="{BFB7B01C-1E47-4CB0-9855-ED394438E98F}" type="presParOf" srcId="{E3CEA3C1-9D66-4AEF-B7CF-B352B3E1F135}" destId="{93CC1B55-7490-4629-920B-1B0F031197DC}" srcOrd="0" destOrd="0" presId="urn:microsoft.com/office/officeart/2005/8/layout/hierarchy5"/>
    <dgm:cxn modelId="{98F90819-2205-400D-85DE-F74584474B89}" type="presParOf" srcId="{B97FDC0E-E0C2-44A3-BA3D-0E11A4BFA4EF}" destId="{93FD7F59-5936-4DDD-A7FB-79EC3DF87B18}" srcOrd="7" destOrd="0" presId="urn:microsoft.com/office/officeart/2005/8/layout/hierarchy5"/>
    <dgm:cxn modelId="{445A178A-81E3-40BA-9A39-A49D5AEFA8AD}" type="presParOf" srcId="{93FD7F59-5936-4DDD-A7FB-79EC3DF87B18}" destId="{62622B41-50FC-4DD9-A9F3-B6DEB332EBC4}" srcOrd="0" destOrd="0" presId="urn:microsoft.com/office/officeart/2005/8/layout/hierarchy5"/>
    <dgm:cxn modelId="{4CFFFEE7-EBC5-44A3-9604-B8D87F7608DF}" type="presParOf" srcId="{93FD7F59-5936-4DDD-A7FB-79EC3DF87B18}" destId="{76C86FF5-0AC3-4A78-A7CA-2D6B41572398}" srcOrd="1" destOrd="0" presId="urn:microsoft.com/office/officeart/2005/8/layout/hierarchy5"/>
    <dgm:cxn modelId="{214FC6F6-71B6-47D9-B693-FD49FCAA0DFA}" type="presParOf" srcId="{B73ABEC1-1A95-4210-9E2D-8A0F39E4EBFF}" destId="{42C9582E-CAD9-4D90-8164-F5C1866CD9C8}" srcOrd="1" destOrd="0" presId="urn:microsoft.com/office/officeart/2005/8/layout/hierarchy5"/>
    <dgm:cxn modelId="{F63C4BD1-15F0-477D-A55E-3378A6129043}" type="presParOf" srcId="{42C9582E-CAD9-4D90-8164-F5C1866CD9C8}" destId="{DD8BAAA7-9E0A-4FD3-89A9-881D1DE80057}" srcOrd="0" destOrd="0" presId="urn:microsoft.com/office/officeart/2005/8/layout/hierarchy5"/>
    <dgm:cxn modelId="{93C64669-8BC8-48BC-A800-6873B48C0DA6}" type="presParOf" srcId="{DD8BAAA7-9E0A-4FD3-89A9-881D1DE80057}" destId="{8CBB876F-2328-4825-9A75-53197CDB93FC}" srcOrd="0" destOrd="0" presId="urn:microsoft.com/office/officeart/2005/8/layout/hierarchy5"/>
    <dgm:cxn modelId="{BC8593B3-831B-4411-86A8-278D9980531C}" type="presParOf" srcId="{DD8BAAA7-9E0A-4FD3-89A9-881D1DE80057}" destId="{0E3DC673-9B1F-4724-81AC-F0CF9F7F16C6}" srcOrd="1" destOrd="0" presId="urn:microsoft.com/office/officeart/2005/8/layout/hierarchy5"/>
    <dgm:cxn modelId="{165DAABC-55C0-4956-B34D-F646DEE0385F}" type="presParOf" srcId="{42C9582E-CAD9-4D90-8164-F5C1866CD9C8}" destId="{8EA39473-8AC6-4AA9-AB16-F0559DF5F13B}" srcOrd="1" destOrd="0" presId="urn:microsoft.com/office/officeart/2005/8/layout/hierarchy5"/>
    <dgm:cxn modelId="{20BB1104-A82E-4D70-8271-94EB5BB81435}" type="presParOf" srcId="{8EA39473-8AC6-4AA9-AB16-F0559DF5F13B}" destId="{36F40B0A-7B3D-4091-A7F3-8ABFDF8F2681}" srcOrd="0" destOrd="0" presId="urn:microsoft.com/office/officeart/2005/8/layout/hierarchy5"/>
    <dgm:cxn modelId="{64F839AE-9BEA-427F-8ECF-06602FA204E6}" type="presParOf" srcId="{42C9582E-CAD9-4D90-8164-F5C1866CD9C8}" destId="{C6C5811C-7AB0-40F0-BA46-324C7833DD90}" srcOrd="2" destOrd="0" presId="urn:microsoft.com/office/officeart/2005/8/layout/hierarchy5"/>
    <dgm:cxn modelId="{6189BEC4-08AB-4E5F-ABC4-625257685070}" type="presParOf" srcId="{C6C5811C-7AB0-40F0-BA46-324C7833DD90}" destId="{32552F7A-83FF-4C83-B98F-7A86E861C631}" srcOrd="0" destOrd="0" presId="urn:microsoft.com/office/officeart/2005/8/layout/hierarchy5"/>
    <dgm:cxn modelId="{B8DE2AFD-820B-4F59-94CE-26C905A6344A}" type="presParOf" srcId="{C6C5811C-7AB0-40F0-BA46-324C7833DD90}" destId="{7B0FFF00-B0E4-491E-A797-9B52CFEAA7F2}" srcOrd="1" destOrd="0" presId="urn:microsoft.com/office/officeart/2005/8/layout/hierarchy5"/>
    <dgm:cxn modelId="{A3F131F1-9ADE-4258-83B4-90317E36E584}" type="presParOf" srcId="{42C9582E-CAD9-4D90-8164-F5C1866CD9C8}" destId="{3141838F-196D-425B-A285-9DC4F26D3D05}" srcOrd="3" destOrd="0" presId="urn:microsoft.com/office/officeart/2005/8/layout/hierarchy5"/>
    <dgm:cxn modelId="{8A99DDCC-6F90-4903-B639-B3DB48F789CF}" type="presParOf" srcId="{3141838F-196D-425B-A285-9DC4F26D3D05}" destId="{7C9FB7EA-CC6D-4138-86F7-4E6A3CAE275F}" srcOrd="0" destOrd="0" presId="urn:microsoft.com/office/officeart/2005/8/layout/hierarchy5"/>
    <dgm:cxn modelId="{41F23AA7-09A2-481D-825F-C9A6DE9BBBFE}" type="presParOf" srcId="{42C9582E-CAD9-4D90-8164-F5C1866CD9C8}" destId="{4E6F4641-7551-44D4-9958-1AEB28D5487F}" srcOrd="4" destOrd="0" presId="urn:microsoft.com/office/officeart/2005/8/layout/hierarchy5"/>
    <dgm:cxn modelId="{7FDAAC91-F458-4A82-9064-514D0AE4F96B}" type="presParOf" srcId="{4E6F4641-7551-44D4-9958-1AEB28D5487F}" destId="{F5CF43CA-67D1-457E-889C-171E1EF62480}" srcOrd="0" destOrd="0" presId="urn:microsoft.com/office/officeart/2005/8/layout/hierarchy5"/>
    <dgm:cxn modelId="{66723A65-B811-4815-ACC2-2A1D5110A8E7}" type="presParOf" srcId="{4E6F4641-7551-44D4-9958-1AEB28D5487F}" destId="{7427D72E-42CA-45E8-A8F1-C496EB4EDC2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43CA-67D1-457E-889C-171E1EF62480}">
      <dsp:nvSpPr>
        <dsp:cNvPr id="0" name=""/>
        <dsp:cNvSpPr/>
      </dsp:nvSpPr>
      <dsp:spPr>
        <a:xfrm>
          <a:off x="5187948" y="0"/>
          <a:ext cx="1609722" cy="45259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C#</a:t>
          </a:r>
          <a:endParaRPr lang="en-US" sz="2400" kern="1200" dirty="0"/>
        </a:p>
      </dsp:txBody>
      <dsp:txXfrm>
        <a:off x="5187948" y="0"/>
        <a:ext cx="1609722" cy="1357788"/>
      </dsp:txXfrm>
    </dsp:sp>
    <dsp:sp modelId="{32552F7A-83FF-4C83-B98F-7A86E861C631}">
      <dsp:nvSpPr>
        <dsp:cNvPr id="0" name=""/>
        <dsp:cNvSpPr/>
      </dsp:nvSpPr>
      <dsp:spPr>
        <a:xfrm>
          <a:off x="3309938" y="0"/>
          <a:ext cx="1609722" cy="45259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C#</a:t>
          </a:r>
          <a:endParaRPr lang="en-US" sz="2400" kern="1200" dirty="0"/>
        </a:p>
      </dsp:txBody>
      <dsp:txXfrm>
        <a:off x="3309938" y="0"/>
        <a:ext cx="1609722" cy="1357788"/>
      </dsp:txXfrm>
    </dsp:sp>
    <dsp:sp modelId="{8CBB876F-2328-4825-9A75-53197CDB93FC}">
      <dsp:nvSpPr>
        <dsp:cNvPr id="0" name=""/>
        <dsp:cNvSpPr/>
      </dsp:nvSpPr>
      <dsp:spPr>
        <a:xfrm>
          <a:off x="1431929" y="0"/>
          <a:ext cx="1609722" cy="45259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WCF Data Services</a:t>
          </a:r>
          <a:endParaRPr lang="en-US" sz="2400" kern="1200" dirty="0"/>
        </a:p>
      </dsp:txBody>
      <dsp:txXfrm>
        <a:off x="1431929" y="0"/>
        <a:ext cx="1609722" cy="1357788"/>
      </dsp:txXfrm>
    </dsp:sp>
    <dsp:sp modelId="{6416E157-0C20-492D-9B65-F1EB37EB1DE0}">
      <dsp:nvSpPr>
        <dsp:cNvPr id="0" name=""/>
        <dsp:cNvSpPr/>
      </dsp:nvSpPr>
      <dsp:spPr>
        <a:xfrm>
          <a:off x="1566072" y="2515997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Gallery Server</a:t>
          </a:r>
          <a:endParaRPr lang="en-US" sz="2100" kern="1200" dirty="0"/>
        </a:p>
      </dsp:txBody>
      <dsp:txXfrm>
        <a:off x="1585717" y="2535642"/>
        <a:ext cx="1302145" cy="631427"/>
      </dsp:txXfrm>
    </dsp:sp>
    <dsp:sp modelId="{CC266A83-9A1D-49AA-BBDD-5516B3B4D9BA}">
      <dsp:nvSpPr>
        <dsp:cNvPr id="0" name=""/>
        <dsp:cNvSpPr/>
      </dsp:nvSpPr>
      <dsp:spPr>
        <a:xfrm>
          <a:off x="2907508" y="2838019"/>
          <a:ext cx="536574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36574" y="13337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2380" y="2837942"/>
        <a:ext cx="26828" cy="26828"/>
      </dsp:txXfrm>
    </dsp:sp>
    <dsp:sp modelId="{14C17342-D910-4170-9323-74A4DEC30DCE}">
      <dsp:nvSpPr>
        <dsp:cNvPr id="0" name=""/>
        <dsp:cNvSpPr/>
      </dsp:nvSpPr>
      <dsp:spPr>
        <a:xfrm>
          <a:off x="3444082" y="2515997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NuGet Core</a:t>
          </a:r>
          <a:endParaRPr lang="en-US" sz="2100" kern="1200" dirty="0"/>
        </a:p>
      </dsp:txBody>
      <dsp:txXfrm>
        <a:off x="3463727" y="2535642"/>
        <a:ext cx="1302145" cy="631427"/>
      </dsp:txXfrm>
    </dsp:sp>
    <dsp:sp modelId="{8C18EF7D-5B55-45D5-B659-062BCD479099}">
      <dsp:nvSpPr>
        <dsp:cNvPr id="0" name=""/>
        <dsp:cNvSpPr/>
      </dsp:nvSpPr>
      <dsp:spPr>
        <a:xfrm rot="17692822">
          <a:off x="4416126" y="2259525"/>
          <a:ext cx="127535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75356" y="13337"/>
              </a:lnTo>
            </a:path>
          </a:pathLst>
        </a:custGeom>
        <a:noFill/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1920" y="2240978"/>
        <a:ext cx="63767" cy="63767"/>
      </dsp:txXfrm>
    </dsp:sp>
    <dsp:sp modelId="{DD992457-CB5A-4B77-964F-3FCFDC6AD3F2}">
      <dsp:nvSpPr>
        <dsp:cNvPr id="0" name=""/>
        <dsp:cNvSpPr/>
      </dsp:nvSpPr>
      <dsp:spPr>
        <a:xfrm>
          <a:off x="5322091" y="1359009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VS Addin</a:t>
          </a:r>
          <a:endParaRPr lang="en-US" sz="2100" kern="1200" dirty="0"/>
        </a:p>
      </dsp:txBody>
      <dsp:txXfrm>
        <a:off x="5341736" y="1378654"/>
        <a:ext cx="1302145" cy="631427"/>
      </dsp:txXfrm>
    </dsp:sp>
    <dsp:sp modelId="{2006F87F-2F8E-486D-A8A3-87FDE3405130}">
      <dsp:nvSpPr>
        <dsp:cNvPr id="0" name=""/>
        <dsp:cNvSpPr/>
      </dsp:nvSpPr>
      <dsp:spPr>
        <a:xfrm rot="19457599">
          <a:off x="4723408" y="2645187"/>
          <a:ext cx="66079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0793" y="13337"/>
              </a:lnTo>
            </a:path>
          </a:pathLst>
        </a:custGeom>
        <a:noFill/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7284" y="2642005"/>
        <a:ext cx="33039" cy="33039"/>
      </dsp:txXfrm>
    </dsp:sp>
    <dsp:sp modelId="{398965F0-7A31-4F7F-869F-B63B7C42C914}">
      <dsp:nvSpPr>
        <dsp:cNvPr id="0" name=""/>
        <dsp:cNvSpPr/>
      </dsp:nvSpPr>
      <dsp:spPr>
        <a:xfrm>
          <a:off x="5322091" y="2130335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Console</a:t>
          </a:r>
          <a:r>
            <a:rPr lang="de-DE" sz="2100" kern="1200" dirty="0"/>
            <a:t> App</a:t>
          </a:r>
          <a:endParaRPr lang="en-US" sz="2100" kern="1200" dirty="0"/>
        </a:p>
      </dsp:txBody>
      <dsp:txXfrm>
        <a:off x="5341736" y="2149980"/>
        <a:ext cx="1302145" cy="631427"/>
      </dsp:txXfrm>
    </dsp:sp>
    <dsp:sp modelId="{48BF9FAB-4EB1-4F26-B8D5-EA123209BAD1}">
      <dsp:nvSpPr>
        <dsp:cNvPr id="0" name=""/>
        <dsp:cNvSpPr/>
      </dsp:nvSpPr>
      <dsp:spPr>
        <a:xfrm rot="2142401">
          <a:off x="4723408" y="3030850"/>
          <a:ext cx="66079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0793" y="13337"/>
              </a:lnTo>
            </a:path>
          </a:pathLst>
        </a:custGeom>
        <a:noFill/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7284" y="3027668"/>
        <a:ext cx="33039" cy="33039"/>
      </dsp:txXfrm>
    </dsp:sp>
    <dsp:sp modelId="{536B7DB9-3D08-467A-ADC7-36422E45C264}">
      <dsp:nvSpPr>
        <dsp:cNvPr id="0" name=""/>
        <dsp:cNvSpPr/>
      </dsp:nvSpPr>
      <dsp:spPr>
        <a:xfrm>
          <a:off x="5322091" y="2901660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MsBuild Tasks</a:t>
          </a:r>
          <a:endParaRPr lang="en-US" sz="2100" kern="1200" dirty="0"/>
        </a:p>
      </dsp:txBody>
      <dsp:txXfrm>
        <a:off x="5341736" y="2921305"/>
        <a:ext cx="1302145" cy="631427"/>
      </dsp:txXfrm>
    </dsp:sp>
    <dsp:sp modelId="{E3CEA3C1-9D66-4AEF-B7CF-B352B3E1F135}">
      <dsp:nvSpPr>
        <dsp:cNvPr id="0" name=""/>
        <dsp:cNvSpPr/>
      </dsp:nvSpPr>
      <dsp:spPr>
        <a:xfrm rot="3907178">
          <a:off x="4416126" y="3416513"/>
          <a:ext cx="127535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75356" y="13337"/>
              </a:lnTo>
            </a:path>
          </a:pathLst>
        </a:custGeom>
        <a:noFill/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021920" y="3397966"/>
        <a:ext cx="63767" cy="63767"/>
      </dsp:txXfrm>
    </dsp:sp>
    <dsp:sp modelId="{62622B41-50FC-4DD9-A9F3-B6DEB332EBC4}">
      <dsp:nvSpPr>
        <dsp:cNvPr id="0" name=""/>
        <dsp:cNvSpPr/>
      </dsp:nvSpPr>
      <dsp:spPr>
        <a:xfrm>
          <a:off x="5322091" y="3672985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Package Explorer</a:t>
          </a:r>
        </a:p>
      </dsp:txBody>
      <dsp:txXfrm>
        <a:off x="5341736" y="3692630"/>
        <a:ext cx="1302145" cy="631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0"/>
            <a:ext cx="9144000" cy="6263640"/>
          </a:xfrm>
          <a:prstGeom prst="roundRect">
            <a:avLst>
              <a:gd name="adj" fmla="val 127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0" y="5353963"/>
            <a:ext cx="9144000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381000"/>
            <a:ext cx="7602266" cy="666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0" y="2256000"/>
            <a:ext cx="7602266" cy="3831307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284400" y="1047734"/>
            <a:ext cx="6786580" cy="476249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24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381000"/>
            <a:ext cx="7602266" cy="666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0" y="2256000"/>
            <a:ext cx="7602266" cy="3831307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284400" y="1047734"/>
            <a:ext cx="6786580" cy="476249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8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700808"/>
            <a:ext cx="8568952" cy="4425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0"/>
            <a:ext cx="9144000" cy="4965192"/>
          </a:xfrm>
          <a:prstGeom prst="roundRect">
            <a:avLst>
              <a:gd name="adj" fmla="val 12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0" y="4058555"/>
            <a:ext cx="9144000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520" y="1700808"/>
            <a:ext cx="4247327" cy="4425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00808"/>
            <a:ext cx="4247328" cy="44256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340769"/>
            <a:ext cx="4247328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2060848"/>
            <a:ext cx="4245867" cy="40653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40768"/>
            <a:ext cx="4244280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2060848"/>
            <a:ext cx="4247455" cy="40653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0" y="-27384"/>
            <a:ext cx="9144000" cy="1426464"/>
          </a:xfrm>
          <a:prstGeom prst="roundRect">
            <a:avLst>
              <a:gd name="adj" fmla="val 713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-17656" y="458207"/>
            <a:ext cx="9172845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-27384"/>
            <a:ext cx="9144000" cy="1308161"/>
          </a:xfrm>
          <a:prstGeom prst="roundRect">
            <a:avLst>
              <a:gd name="adj" fmla="val 3362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 rot="21313839">
            <a:off x="-12585" y="654790"/>
            <a:ext cx="9174889" cy="1184837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-12364"/>
            <a:ext cx="8928992" cy="993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codeplex.com/" TargetMode="External"/><Relationship Id="rId2" Type="http://schemas.openxmlformats.org/officeDocument/2006/relationships/hyperlink" Target="http://visualstudiogallery.msdn.microsoft.com/en-us/27077b70-9dad-4c64-adcf-c7cf6bc9970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lleryserver.codeplex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760" y="2940207"/>
            <a:ext cx="7772400" cy="178010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           </a:t>
            </a:r>
            <a:r>
              <a:rPr lang="en-US" sz="8000" dirty="0" err="1"/>
              <a:t>NuGet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448" y="4797152"/>
            <a:ext cx="4968552" cy="72008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Usages &amp; Implementation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" y="2204864"/>
            <a:ext cx="3250794" cy="325079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078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NuGet feed is subject to change...</a:t>
            </a:r>
          </a:p>
          <a:p>
            <a:pPr lvl="1"/>
            <a:r>
              <a:rPr lang="nl-BE" dirty="0"/>
              <a:t>PackageSource msbuild property to the rescue</a:t>
            </a:r>
          </a:p>
          <a:p>
            <a:pPr lvl="1"/>
            <a:endParaRPr lang="nl-BE" dirty="0"/>
          </a:p>
          <a:p>
            <a:r>
              <a:rPr lang="nl-BE" dirty="0"/>
              <a:t>Now what...</a:t>
            </a:r>
          </a:p>
          <a:p>
            <a:pPr lvl="1"/>
            <a:r>
              <a:rPr lang="nl-BE" dirty="0"/>
              <a:t>Host your own feed and mirror packages</a:t>
            </a:r>
          </a:p>
          <a:p>
            <a:pPr lvl="1"/>
            <a:r>
              <a:rPr lang="nl-BE" dirty="0"/>
              <a:t>Or use Nexus/artifactory for that </a:t>
            </a:r>
            <a:r>
              <a:rPr lang="nl-BE" dirty="0">
                <a:sym typeface="Wingdings" pitchFamily="2" charset="2"/>
              </a:rPr>
              <a:t> (Client specific)</a:t>
            </a:r>
            <a:endParaRPr lang="nl-BE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41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Feed structuring</a:t>
            </a:r>
          </a:p>
          <a:p>
            <a:pPr lvl="1"/>
            <a:r>
              <a:rPr lang="nl-BE" dirty="0"/>
              <a:t>Scoped by quality: Build, QA, Production, …</a:t>
            </a:r>
          </a:p>
          <a:p>
            <a:pPr lvl="1"/>
            <a:r>
              <a:rPr lang="nl-BE" dirty="0"/>
              <a:t>Scoped by audience: public, restricted access</a:t>
            </a:r>
          </a:p>
          <a:p>
            <a:pPr lvl="1"/>
            <a:r>
              <a:rPr lang="nl-BE" dirty="0"/>
              <a:t>Other: </a:t>
            </a:r>
          </a:p>
          <a:p>
            <a:pPr lvl="2"/>
            <a:r>
              <a:rPr lang="nl-BE" dirty="0"/>
              <a:t>Scoped by product version, milestone…</a:t>
            </a:r>
          </a:p>
          <a:p>
            <a:pPr lvl="2"/>
            <a:r>
              <a:rPr lang="nl-BE" dirty="0"/>
              <a:t>Scoped by target platform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Organize your check-ins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3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Continuous Integration (CI) is a development practice that requires developers to integrate code into a shared repository several times a day. Each check-in is then verified by an automated build, allowing teams to detect problems early.</a:t>
            </a:r>
          </a:p>
          <a:p>
            <a:r>
              <a:rPr lang="en-US" sz="2800" dirty="0"/>
              <a:t>By integrating regularly, you can detect errors quickly, and locate them more easily.</a:t>
            </a:r>
          </a:p>
          <a:p>
            <a:endParaRPr lang="nl-BE" sz="2800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Continuous 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18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CI pipeline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556792"/>
            <a:ext cx="8424936" cy="417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80928"/>
            <a:ext cx="682947" cy="682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0232" y="2704564"/>
            <a:ext cx="161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NuGet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Versions </a:t>
            </a:r>
            <a:r>
              <a:rPr lang="en-US" sz="1400" dirty="0" err="1"/>
              <a:t>Dlls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87696" y="1669450"/>
            <a:ext cx="298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Repository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980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NuGet</a:t>
            </a:r>
            <a:r>
              <a:rPr lang="en-US" dirty="0"/>
              <a:t> is the package manager solution for the Microsoft development platform. </a:t>
            </a:r>
          </a:p>
          <a:p>
            <a:r>
              <a:rPr lang="de-DE" dirty="0"/>
              <a:t>Intended to solve the issues related to management of 3rd party assembly dependencies</a:t>
            </a:r>
          </a:p>
          <a:p>
            <a:r>
              <a:rPr lang="en-US" dirty="0"/>
              <a:t>Packages are zip archives</a:t>
            </a:r>
          </a:p>
          <a:p>
            <a:r>
              <a:rPr lang="en-US" dirty="0"/>
              <a:t>Originally .NET, now anything</a:t>
            </a:r>
          </a:p>
          <a:p>
            <a:r>
              <a:rPr lang="en-US" dirty="0"/>
              <a:t>Discovery, packages, dependencies, updates</a:t>
            </a:r>
          </a:p>
          <a:p>
            <a:r>
              <a:rPr lang="en-US" dirty="0" err="1"/>
              <a:t>NuGet</a:t>
            </a:r>
            <a:r>
              <a:rPr lang="en-US" dirty="0"/>
              <a:t> client tools provide the ability to produce and consume packages. </a:t>
            </a:r>
          </a:p>
          <a:p>
            <a:r>
              <a:rPr lang="en-US" dirty="0" err="1"/>
              <a:t>NuGet</a:t>
            </a:r>
            <a:r>
              <a:rPr lang="en-US" dirty="0"/>
              <a:t> Gallery is a central package repository used by all package authors and consumers.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47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116632"/>
            <a:ext cx="7602266" cy="666733"/>
          </a:xfrm>
        </p:spPr>
        <p:txBody>
          <a:bodyPr>
            <a:normAutofit fontScale="90000"/>
          </a:bodyPr>
          <a:lstStyle/>
          <a:p>
            <a:r>
              <a:rPr lang="nl-BE" dirty="0"/>
              <a:t>.NET is late to the party!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0" y="2256000"/>
            <a:ext cx="8536072" cy="3831307"/>
          </a:xfrm>
        </p:spPr>
        <p:txBody>
          <a:bodyPr/>
          <a:lstStyle/>
          <a:p>
            <a:r>
              <a:rPr lang="nl-BE" dirty="0"/>
              <a:t>Others have been doing package management for decades</a:t>
            </a:r>
          </a:p>
          <a:p>
            <a:pPr lvl="1"/>
            <a:r>
              <a:rPr lang="nl-BE" dirty="0"/>
              <a:t>Perl (CPAN.org)</a:t>
            </a:r>
          </a:p>
          <a:p>
            <a:pPr lvl="1"/>
            <a:r>
              <a:rPr lang="nl-BE" dirty="0"/>
              <a:t>Linux (RPM/YUM/APT-GET/...)</a:t>
            </a:r>
          </a:p>
          <a:p>
            <a:pPr lvl="1"/>
            <a:r>
              <a:rPr lang="nl-BE" dirty="0"/>
              <a:t>PHP (PEAR, Composer)</a:t>
            </a:r>
          </a:p>
          <a:p>
            <a:pPr lvl="1"/>
            <a:r>
              <a:rPr lang="nl-BE" dirty="0"/>
              <a:t>Node (npm)</a:t>
            </a:r>
          </a:p>
          <a:p>
            <a:pPr lvl="1"/>
            <a:r>
              <a:rPr lang="nl-BE" dirty="0"/>
              <a:t>Ruby (Gems)</a:t>
            </a:r>
          </a:p>
          <a:p>
            <a:r>
              <a:rPr lang="nl-BE" dirty="0"/>
              <a:t>We can learn a great deal from these!</a:t>
            </a:r>
          </a:p>
        </p:txBody>
      </p:sp>
    </p:spTree>
    <p:extLst>
      <p:ext uri="{BB962C8B-B14F-4D97-AF65-F5344CB8AC3E}">
        <p14:creationId xmlns:p14="http://schemas.microsoft.com/office/powerpoint/2010/main" val="387777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188640"/>
            <a:ext cx="7602266" cy="666733"/>
          </a:xfrm>
        </p:spPr>
        <p:txBody>
          <a:bodyPr>
            <a:normAutofit fontScale="90000"/>
          </a:bodyPr>
          <a:lstStyle/>
          <a:p>
            <a:r>
              <a:rPr lang="en-GB" dirty="0"/>
              <a:t>Supporting componentization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Every project is a package</a:t>
            </a:r>
          </a:p>
          <a:p>
            <a:pPr lvl="1"/>
            <a:r>
              <a:rPr lang="nl-BE" dirty="0"/>
              <a:t>Clearly identifyable</a:t>
            </a:r>
          </a:p>
          <a:p>
            <a:pPr lvl="1"/>
            <a:r>
              <a:rPr lang="nl-BE" dirty="0"/>
              <a:t>Proper Semantic Versioning</a:t>
            </a:r>
          </a:p>
          <a:p>
            <a:r>
              <a:rPr lang="nl-BE" dirty="0"/>
              <a:t>Every project becomes discoverable</a:t>
            </a:r>
          </a:p>
          <a:p>
            <a:pPr lvl="1"/>
            <a:r>
              <a:rPr lang="nl-BE" dirty="0"/>
              <a:t>Nice description, release notes, ...</a:t>
            </a:r>
          </a:p>
          <a:p>
            <a:pPr lvl="1"/>
            <a:r>
              <a:rPr lang="nl-BE" dirty="0"/>
              <a:t>Add it to a private feed so developers can find it</a:t>
            </a:r>
          </a:p>
          <a:p>
            <a:r>
              <a:rPr lang="nl-BE" dirty="0"/>
              <a:t>Dependencies (can) stay out of source control</a:t>
            </a:r>
          </a:p>
          <a:p>
            <a:r>
              <a:rPr lang="nl-BE" dirty="0"/>
              <a:t>Dependencies are versioned</a:t>
            </a:r>
          </a:p>
        </p:txBody>
      </p:sp>
    </p:spTree>
    <p:extLst>
      <p:ext uri="{BB962C8B-B14F-4D97-AF65-F5344CB8AC3E}">
        <p14:creationId xmlns:p14="http://schemas.microsoft.com/office/powerpoint/2010/main" val="143132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Think about your versioning! {semver.org}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Always </a:t>
            </a:r>
            <a:r>
              <a:rPr lang="en-US" dirty="0"/>
              <a:t>specify</a:t>
            </a:r>
            <a:r>
              <a:rPr lang="nl-BE" dirty="0"/>
              <a:t> lowerbound</a:t>
            </a:r>
          </a:p>
          <a:p>
            <a:pPr lvl="1"/>
            <a:r>
              <a:rPr lang="nl-BE" dirty="0"/>
              <a:t>Use a version range {lowerbound + upperbound} when versioning of package you depend on is messed up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Semantic Versioning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6181725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56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Publishing a package brings great responsibility</a:t>
            </a:r>
          </a:p>
          <a:p>
            <a:pPr lvl="1"/>
            <a:r>
              <a:rPr lang="nl-BE" dirty="0"/>
              <a:t>Breaking changes in your packages should be versioned accordingly!</a:t>
            </a:r>
          </a:p>
          <a:p>
            <a:pPr lvl="1"/>
            <a:r>
              <a:rPr lang="nl-BE" dirty="0"/>
              <a:t>Consumers might choose to no longer consume any packages you published</a:t>
            </a:r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3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Package Integration &amp; Integration Testing</a:t>
            </a:r>
          </a:p>
          <a:p>
            <a:pPr lvl="1"/>
            <a:r>
              <a:rPr lang="nl-BE" dirty="0"/>
              <a:t>CI builds reflect output of source control input</a:t>
            </a:r>
          </a:p>
          <a:p>
            <a:pPr lvl="1"/>
            <a:r>
              <a:rPr lang="nl-BE" dirty="0"/>
              <a:t>Same input always produces same output</a:t>
            </a:r>
          </a:p>
          <a:p>
            <a:pPr lvl="1"/>
            <a:endParaRPr lang="nl-BE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nl-BE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itchFamily="2" charset="2"/>
              </a:rPr>
              <a:t> Do not auto-update packages during automated builds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sym typeface="Wingdings" pitchFamily="2" charset="2"/>
            </a:endParaRP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8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</a:t>
            </a:r>
            <a:r>
              <a:rPr lang="en-IN" dirty="0" err="1"/>
              <a:t>dlls</a:t>
            </a:r>
            <a:r>
              <a:rPr lang="en-IN" dirty="0"/>
              <a:t> are stored in a particular location</a:t>
            </a:r>
          </a:p>
          <a:p>
            <a:r>
              <a:rPr lang="en-IN" dirty="0"/>
              <a:t>All the projects add the reference to a DLL</a:t>
            </a:r>
          </a:p>
          <a:p>
            <a:r>
              <a:rPr lang="en-IN" dirty="0"/>
              <a:t>When a DLL is updated overwrites the previous version</a:t>
            </a:r>
          </a:p>
          <a:p>
            <a:r>
              <a:rPr lang="en-IN" dirty="0"/>
              <a:t>No Versioning  all are 1.0.0.0</a:t>
            </a:r>
          </a:p>
          <a:p>
            <a:r>
              <a:rPr lang="en-IN" dirty="0"/>
              <a:t>Or just changed with releases</a:t>
            </a:r>
          </a:p>
          <a:p>
            <a:r>
              <a:rPr lang="en-IN" dirty="0"/>
              <a:t>Or nobody cares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do we share </a:t>
            </a:r>
            <a:r>
              <a:rPr lang="en-IN" dirty="0" err="1"/>
              <a:t>dlls</a:t>
            </a:r>
            <a:r>
              <a:rPr lang="en-IN" dirty="0"/>
              <a:t> today?</a:t>
            </a:r>
          </a:p>
        </p:txBody>
      </p:sp>
    </p:spTree>
    <p:extLst>
      <p:ext uri="{BB962C8B-B14F-4D97-AF65-F5344CB8AC3E}">
        <p14:creationId xmlns:p14="http://schemas.microsoft.com/office/powerpoint/2010/main" val="69829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NuGet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6366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32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NuSpec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Xml file containing the specification to be packaged</a:t>
            </a:r>
          </a:p>
          <a:p>
            <a:r>
              <a:rPr lang="en-US" dirty="0" err="1"/>
              <a:t>NuPkg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Zip file containing the package contents, [un]install scripts, and </a:t>
            </a:r>
            <a:r>
              <a:rPr lang="en-US" dirty="0" err="1"/>
              <a:t>NuSpec</a:t>
            </a:r>
            <a:endParaRPr lang="en-US" dirty="0"/>
          </a:p>
          <a:p>
            <a:r>
              <a:rPr lang="en-US" dirty="0" err="1"/>
              <a:t>NuGet</a:t>
            </a:r>
            <a:r>
              <a:rPr lang="en-US" dirty="0"/>
              <a:t> Gallery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Hosted website to serve up latest or specific versions of packages (</a:t>
            </a:r>
            <a:r>
              <a:rPr lang="en-US" dirty="0" err="1"/>
              <a:t>NuPkg</a:t>
            </a:r>
            <a:r>
              <a:rPr lang="en-US" dirty="0"/>
              <a:t>)</a:t>
            </a:r>
          </a:p>
          <a:p>
            <a:r>
              <a:rPr lang="en-US" dirty="0" err="1"/>
              <a:t>NuGet</a:t>
            </a:r>
            <a:r>
              <a:rPr lang="en-US" dirty="0"/>
              <a:t> VS Extension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Visual Studio Plugin to allow installation of packages</a:t>
            </a:r>
          </a:p>
          <a:p>
            <a:r>
              <a:rPr lang="en-US" dirty="0"/>
              <a:t>Nuget.exe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Command line application for installing packages and managing gallery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9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&lt;?xml version="1.0"?&gt;</a:t>
            </a:r>
          </a:p>
          <a:p>
            <a:r>
              <a:rPr lang="en-IN" dirty="0"/>
              <a:t>&lt;package &gt;</a:t>
            </a:r>
          </a:p>
          <a:p>
            <a:r>
              <a:rPr lang="en-IN" dirty="0"/>
              <a:t>  &lt;metadata&gt;</a:t>
            </a:r>
          </a:p>
          <a:p>
            <a:r>
              <a:rPr lang="en-IN" dirty="0"/>
              <a:t>    &lt;id&gt;Package&lt;/id&gt;</a:t>
            </a:r>
          </a:p>
          <a:p>
            <a:r>
              <a:rPr lang="en-IN" dirty="0"/>
              <a:t>    &lt;version&gt;1.0.0&lt;/version&gt;</a:t>
            </a:r>
          </a:p>
          <a:p>
            <a:r>
              <a:rPr lang="en-IN" dirty="0"/>
              <a:t>    &lt;authors&gt;</a:t>
            </a:r>
            <a:r>
              <a:rPr lang="en-IN" dirty="0" err="1"/>
              <a:t>jhoonjhar.jodha</a:t>
            </a:r>
            <a:r>
              <a:rPr lang="en-IN" dirty="0"/>
              <a:t>&lt;/authors&gt;</a:t>
            </a:r>
          </a:p>
          <a:p>
            <a:r>
              <a:rPr lang="en-IN" dirty="0"/>
              <a:t>    &lt;owners&gt;</a:t>
            </a:r>
            <a:r>
              <a:rPr lang="en-IN" dirty="0" err="1"/>
              <a:t>jhoonjhar.jodha</a:t>
            </a:r>
            <a:r>
              <a:rPr lang="en-IN" dirty="0"/>
              <a:t>&lt;/owners&gt;</a:t>
            </a:r>
          </a:p>
          <a:p>
            <a:r>
              <a:rPr lang="en-IN" dirty="0"/>
              <a:t>    &lt;</a:t>
            </a:r>
            <a:r>
              <a:rPr lang="en-IN" dirty="0" err="1"/>
              <a:t>licenseUrl</a:t>
            </a:r>
            <a:r>
              <a:rPr lang="en-IN" dirty="0"/>
              <a:t>&gt;http://LICENSE_URL_HERE_OR_DELETE_THIS_LINE&lt;/licenseUrl&gt;</a:t>
            </a:r>
          </a:p>
          <a:p>
            <a:r>
              <a:rPr lang="en-IN" dirty="0"/>
              <a:t>    &lt;</a:t>
            </a:r>
            <a:r>
              <a:rPr lang="en-IN" dirty="0" err="1"/>
              <a:t>projectUrl</a:t>
            </a:r>
            <a:r>
              <a:rPr lang="en-IN" dirty="0"/>
              <a:t>&gt;http://PROJECT_URL_HERE_OR_DELETE_THIS_LINE&lt;/projectUrl&gt;</a:t>
            </a:r>
          </a:p>
          <a:p>
            <a:r>
              <a:rPr lang="en-IN" dirty="0"/>
              <a:t>    &lt;</a:t>
            </a:r>
            <a:r>
              <a:rPr lang="en-IN" dirty="0" err="1"/>
              <a:t>iconUrl</a:t>
            </a:r>
            <a:r>
              <a:rPr lang="en-IN" dirty="0"/>
              <a:t>&gt;http://ICON_URL_HERE_OR_DELETE_THIS_LINE&lt;/iconUrl&gt;</a:t>
            </a:r>
          </a:p>
          <a:p>
            <a:r>
              <a:rPr lang="en-IN" dirty="0"/>
              <a:t>    &lt;</a:t>
            </a:r>
            <a:r>
              <a:rPr lang="en-IN" dirty="0" err="1"/>
              <a:t>requireLicenseAcceptance</a:t>
            </a:r>
            <a:r>
              <a:rPr lang="en-IN" dirty="0"/>
              <a:t>&gt;false&lt;/</a:t>
            </a:r>
            <a:r>
              <a:rPr lang="en-IN" dirty="0" err="1"/>
              <a:t>requireLicenseAcceptance</a:t>
            </a:r>
            <a:r>
              <a:rPr lang="en-IN" dirty="0"/>
              <a:t>&gt;</a:t>
            </a:r>
          </a:p>
          <a:p>
            <a:r>
              <a:rPr lang="en-IN" dirty="0"/>
              <a:t>    &lt;description&gt;Package description&lt;/description&gt;</a:t>
            </a:r>
          </a:p>
          <a:p>
            <a:r>
              <a:rPr lang="en-IN" dirty="0"/>
              <a:t>    &lt;</a:t>
            </a:r>
            <a:r>
              <a:rPr lang="en-IN" dirty="0" err="1"/>
              <a:t>releaseNotes</a:t>
            </a:r>
            <a:r>
              <a:rPr lang="en-IN" dirty="0"/>
              <a:t>&gt;Summary of changes made in this release of the package.&lt;/</a:t>
            </a:r>
            <a:r>
              <a:rPr lang="en-IN" dirty="0" err="1"/>
              <a:t>releaseNotes</a:t>
            </a:r>
            <a:r>
              <a:rPr lang="en-IN" dirty="0"/>
              <a:t>&gt;</a:t>
            </a:r>
          </a:p>
          <a:p>
            <a:r>
              <a:rPr lang="en-IN" dirty="0"/>
              <a:t>    &lt;copyright&gt;Copyright 2016&lt;/copyright&gt;</a:t>
            </a:r>
          </a:p>
          <a:p>
            <a:r>
              <a:rPr lang="en-IN" dirty="0"/>
              <a:t>    &lt;tags&gt;Tag1 Tag2&lt;/tags&gt;</a:t>
            </a:r>
          </a:p>
          <a:p>
            <a:r>
              <a:rPr lang="en-IN" dirty="0"/>
              <a:t>    &lt;dependencies&gt;</a:t>
            </a:r>
          </a:p>
          <a:p>
            <a:r>
              <a:rPr lang="en-IN" dirty="0"/>
              <a:t>      &lt;dependency id="</a:t>
            </a:r>
            <a:r>
              <a:rPr lang="en-IN" dirty="0" err="1"/>
              <a:t>SampleDependency</a:t>
            </a:r>
            <a:r>
              <a:rPr lang="en-IN" dirty="0"/>
              <a:t>" version="1.0" /&gt;</a:t>
            </a:r>
          </a:p>
          <a:p>
            <a:r>
              <a:rPr lang="en-IN" dirty="0"/>
              <a:t>    &lt;/dependencies&gt;</a:t>
            </a:r>
          </a:p>
          <a:p>
            <a:r>
              <a:rPr lang="en-IN" dirty="0"/>
              <a:t>  &lt;/metadata&gt;</a:t>
            </a:r>
          </a:p>
          <a:p>
            <a:r>
              <a:rPr lang="en-IN" dirty="0"/>
              <a:t>&lt;/package&gt;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NuSpec</a:t>
            </a:r>
            <a:r>
              <a:rPr lang="en-US" dirty="0"/>
              <a:t>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91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reuse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Assemblies</a:t>
            </a:r>
            <a:endParaRPr lang="de-DE" dirty="0"/>
          </a:p>
          <a:p>
            <a:pPr lvl="2"/>
            <a:r>
              <a:rPr lang="de-DE" dirty="0"/>
              <a:t>Content</a:t>
            </a:r>
          </a:p>
          <a:p>
            <a:pPr lvl="2"/>
            <a:r>
              <a:rPr lang="de-DE" dirty="0"/>
              <a:t>Tools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94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NuPkg</a:t>
            </a:r>
            <a:r>
              <a:rPr lang="en-US" dirty="0"/>
              <a:t> File</a:t>
            </a:r>
            <a:endParaRPr lang="en-IN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58109"/>
            <a:ext cx="4789170" cy="5255142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58109"/>
            <a:ext cx="4032448" cy="52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7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348880"/>
            <a:ext cx="4657785" cy="4425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Gallery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340769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The public gallery is good for openly shared code.  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You can also host private galleries and configure them locally.  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 err="1">
                <a:solidFill>
                  <a:prstClr val="black"/>
                </a:solidFill>
              </a:rPr>
              <a:t>NuGet</a:t>
            </a:r>
            <a:r>
              <a:rPr lang="en-US" dirty="0">
                <a:solidFill>
                  <a:prstClr val="black"/>
                </a:solidFill>
              </a:rPr>
              <a:t> will check both locations for referenced packages…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Private can be done: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Local folder based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Small version (no DB)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Full version (requires DB)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Service (like </a:t>
            </a:r>
            <a:r>
              <a:rPr lang="en-US" dirty="0" err="1">
                <a:solidFill>
                  <a:prstClr val="black"/>
                </a:solidFill>
              </a:rPr>
              <a:t>MyGet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0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4386295" cy="37052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Integration (GUI - </a:t>
            </a:r>
            <a:r>
              <a:rPr lang="en-US" dirty="0" err="1"/>
              <a:t>Nav</a:t>
            </a:r>
            <a:r>
              <a:rPr lang="en-US" dirty="0"/>
              <a:t>)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892474" cy="37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8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78" y="2511865"/>
            <a:ext cx="7624818" cy="42910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Studio Integration (GUI - Install)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4576384" cy="34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8" y="1700213"/>
            <a:ext cx="7523179" cy="4425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Studio Integration (GUI - Update)</a:t>
            </a:r>
          </a:p>
        </p:txBody>
      </p:sp>
    </p:spTree>
    <p:extLst>
      <p:ext uri="{BB962C8B-B14F-4D97-AF65-F5344CB8AC3E}">
        <p14:creationId xmlns:p14="http://schemas.microsoft.com/office/powerpoint/2010/main" val="253433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6162720" cy="41624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Integration </a:t>
            </a:r>
            <a:r>
              <a:rPr lang="en-US" sz="1800" dirty="0"/>
              <a:t>(GUI - Settings)</a:t>
            </a:r>
          </a:p>
        </p:txBody>
      </p:sp>
    </p:spTree>
    <p:extLst>
      <p:ext uri="{BB962C8B-B14F-4D97-AF65-F5344CB8AC3E}">
        <p14:creationId xmlns:p14="http://schemas.microsoft.com/office/powerpoint/2010/main" val="246537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and add elmah.dll</a:t>
            </a:r>
          </a:p>
          <a:p>
            <a:r>
              <a:rPr lang="en-IN" dirty="0"/>
              <a:t>Find and add log4net.dll</a:t>
            </a:r>
          </a:p>
          <a:p>
            <a:r>
              <a:rPr lang="en-IN" dirty="0"/>
              <a:t>Find any other dependency</a:t>
            </a:r>
          </a:p>
          <a:p>
            <a:r>
              <a:rPr lang="en-IN" dirty="0"/>
              <a:t>Modify configuration</a:t>
            </a:r>
          </a:p>
          <a:p>
            <a:r>
              <a:rPr lang="en-IN" dirty="0"/>
              <a:t>Etc....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references</a:t>
            </a:r>
          </a:p>
        </p:txBody>
      </p:sp>
    </p:spTree>
    <p:extLst>
      <p:ext uri="{BB962C8B-B14F-4D97-AF65-F5344CB8AC3E}">
        <p14:creationId xmlns:p14="http://schemas.microsoft.com/office/powerpoint/2010/main" val="433023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673713" cy="4425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Integration </a:t>
            </a:r>
            <a:r>
              <a:rPr lang="en-US" sz="1800" dirty="0"/>
              <a:t>(GUI - References)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558783"/>
            <a:ext cx="4616443" cy="32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00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1000"/>
              </a:spcBef>
              <a:buSzPct val="77000"/>
              <a:buNone/>
            </a:pPr>
            <a:r>
              <a:rPr lang="en-US" altLang="en-US" dirty="0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When you add a library or tool, </a:t>
            </a:r>
            <a:r>
              <a:rPr lang="en-US" altLang="en-US" dirty="0" err="1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NuGet</a:t>
            </a:r>
            <a:r>
              <a:rPr lang="en-US" altLang="en-US" dirty="0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 copies files to your solution and automatically makes whatever changes are needed in your project, such as adding references and changing your configuration files</a:t>
            </a:r>
          </a:p>
          <a:p>
            <a:pPr>
              <a:lnSpc>
                <a:spcPct val="110000"/>
              </a:lnSpc>
              <a:spcBef>
                <a:spcPts val="1000"/>
              </a:spcBef>
              <a:buSzPct val="77000"/>
              <a:buBlip>
                <a:blip r:embed="rId2"/>
              </a:buBlip>
            </a:pPr>
            <a:endParaRPr lang="en-US" altLang="en-US" dirty="0">
              <a:solidFill>
                <a:schemeClr val="tx1"/>
              </a:solidFill>
              <a:latin typeface="Open Sans" pitchFamily="-84" charset="0"/>
              <a:sym typeface="Open Sans" pitchFamily="-84" charset="0"/>
            </a:endParaRPr>
          </a:p>
          <a:p>
            <a:pPr marL="0" indent="0">
              <a:lnSpc>
                <a:spcPct val="110000"/>
              </a:lnSpc>
              <a:spcBef>
                <a:spcPts val="1000"/>
              </a:spcBef>
              <a:buSzPct val="77000"/>
              <a:buNone/>
            </a:pPr>
            <a:r>
              <a:rPr lang="en-US" altLang="en-US" dirty="0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When you remove a library, </a:t>
            </a:r>
            <a:r>
              <a:rPr lang="en-US" altLang="en-US" dirty="0" err="1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NuGet</a:t>
            </a:r>
            <a:r>
              <a:rPr lang="en-US" altLang="en-US" dirty="0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 removes files and reverses whatever changes it made in your project so that no clutter is left.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97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77" y="1337313"/>
            <a:ext cx="5041169" cy="52577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00213"/>
            <a:ext cx="4645239" cy="4425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(Package Management Console)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060848"/>
            <a:ext cx="2768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Powershell</a:t>
            </a:r>
            <a:r>
              <a:rPr lang="en-US" dirty="0">
                <a:solidFill>
                  <a:prstClr val="black"/>
                </a:solidFill>
              </a:rPr>
              <a:t> with some loaded modules.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Allows specific version installation as well as uninstall.</a:t>
            </a:r>
          </a:p>
        </p:txBody>
      </p:sp>
    </p:spTree>
    <p:extLst>
      <p:ext uri="{BB962C8B-B14F-4D97-AF65-F5344CB8AC3E}">
        <p14:creationId xmlns:p14="http://schemas.microsoft.com/office/powerpoint/2010/main" val="3226412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nuget.exe help [feature (i.e. pack)]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 lists commands and can be combined with a command to get info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nuget.exe pack [</a:t>
            </a:r>
            <a:r>
              <a:rPr lang="en-US" dirty="0" err="1"/>
              <a:t>PackageID</a:t>
            </a:r>
            <a:r>
              <a:rPr lang="en-US" dirty="0"/>
              <a:t>].</a:t>
            </a:r>
            <a:r>
              <a:rPr lang="en-US" dirty="0" err="1"/>
              <a:t>nuspec</a:t>
            </a:r>
            <a:r>
              <a:rPr lang="en-US" dirty="0"/>
              <a:t> –version 1.1.0.0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the </a:t>
            </a:r>
            <a:r>
              <a:rPr lang="en-US" dirty="0" err="1"/>
              <a:t>NuSpec</a:t>
            </a:r>
            <a:r>
              <a:rPr lang="en-US" dirty="0"/>
              <a:t> is used to construct the package file via the ‘pack’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nuget.exe push [</a:t>
            </a:r>
            <a:r>
              <a:rPr lang="en-US" dirty="0" err="1"/>
              <a:t>PackageID</a:t>
            </a:r>
            <a:r>
              <a:rPr lang="en-US" dirty="0"/>
              <a:t>].</a:t>
            </a:r>
            <a:r>
              <a:rPr lang="en-US" dirty="0" err="1"/>
              <a:t>nupkg</a:t>
            </a:r>
            <a:r>
              <a:rPr lang="en-US" dirty="0"/>
              <a:t> [API Key] –Source [Gallery]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Next the created </a:t>
            </a:r>
            <a:r>
              <a:rPr lang="en-US" dirty="0" err="1"/>
              <a:t>NuPkg</a:t>
            </a:r>
            <a:r>
              <a:rPr lang="en-US" dirty="0"/>
              <a:t> is loaded into the appropriate gallery via the ‘push’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nuget.exe install [</a:t>
            </a:r>
            <a:r>
              <a:rPr lang="en-US" dirty="0" err="1"/>
              <a:t>packages.config</a:t>
            </a:r>
            <a:r>
              <a:rPr lang="en-US" dirty="0"/>
              <a:t> file OR package id]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packages are in the gallery you can install them locally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nuget.exe update [solution file OR project file]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packages are in the gallery you can update to latest version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NuGet.exe (command line interface)</a:t>
            </a:r>
          </a:p>
        </p:txBody>
      </p:sp>
    </p:spTree>
    <p:extLst>
      <p:ext uri="{BB962C8B-B14F-4D97-AF65-F5344CB8AC3E}">
        <p14:creationId xmlns:p14="http://schemas.microsoft.com/office/powerpoint/2010/main" val="391982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semantic versioning</a:t>
            </a:r>
          </a:p>
          <a:p>
            <a:r>
              <a:rPr lang="en-US" dirty="0"/>
              <a:t>Develop components in isolation</a:t>
            </a:r>
          </a:p>
          <a:p>
            <a:r>
              <a:rPr lang="en-US" dirty="0"/>
              <a:t>Careful interface design and versioning</a:t>
            </a:r>
          </a:p>
          <a:p>
            <a:r>
              <a:rPr lang="en-US" dirty="0"/>
              <a:t>Unit test at least every public method</a:t>
            </a:r>
          </a:p>
          <a:p>
            <a:r>
              <a:rPr lang="en-US" dirty="0"/>
              <a:t>Document all public symbols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b="1" dirty="0">
                <a:solidFill>
                  <a:schemeClr val="bg1"/>
                </a:solidFill>
                <a:uFill>
                  <a:solidFill>
                    <a:srgbClr val="F64616"/>
                  </a:solidFill>
                </a:uFill>
              </a:rPr>
              <a:t>Development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553919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push on release and documentation</a:t>
            </a:r>
          </a:p>
          <a:p>
            <a:r>
              <a:rPr lang="en-US" dirty="0"/>
              <a:t>Automate labelling for traceability</a:t>
            </a:r>
          </a:p>
          <a:p>
            <a:r>
              <a:rPr lang="en-US" dirty="0"/>
              <a:t>Source/symbol serving is your friend</a:t>
            </a:r>
          </a:p>
          <a:p>
            <a:r>
              <a:rPr lang="en-US" dirty="0"/>
              <a:t>Version all the things! (if you wish)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uFill>
                  <a:solidFill>
                    <a:srgbClr val="F64616"/>
                  </a:solidFill>
                </a:uFill>
              </a:rPr>
              <a:t>DevOps</a:t>
            </a:r>
            <a:r>
              <a:rPr lang="en-US" b="1" dirty="0">
                <a:solidFill>
                  <a:schemeClr val="bg1"/>
                </a:solidFill>
                <a:uFill>
                  <a:solidFill>
                    <a:srgbClr val="F64616"/>
                  </a:solidFill>
                </a:uFill>
              </a:rPr>
              <a:t> Considerations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3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NuGet = public feed</a:t>
            </a:r>
          </a:p>
          <a:p>
            <a:pPr lvl="1"/>
            <a:r>
              <a:rPr lang="nl-BE" dirty="0"/>
              <a:t>No Privacy</a:t>
            </a:r>
          </a:p>
          <a:p>
            <a:pPr lvl="1"/>
            <a:r>
              <a:rPr lang="nl-BE" dirty="0"/>
              <a:t>Intellectual property</a:t>
            </a:r>
          </a:p>
          <a:p>
            <a:pPr lvl="1"/>
            <a:endParaRPr lang="nl-BE" dirty="0"/>
          </a:p>
          <a:p>
            <a:r>
              <a:rPr lang="nl-BE" dirty="0"/>
              <a:t>NuGet maintained by package authors</a:t>
            </a:r>
          </a:p>
          <a:p>
            <a:pPr lvl="1"/>
            <a:r>
              <a:rPr lang="nl-BE" dirty="0"/>
              <a:t>Author removes v1.0.45 and you depend on it</a:t>
            </a:r>
          </a:p>
          <a:p>
            <a:pPr lvl="1"/>
            <a:r>
              <a:rPr lang="nl-BE" dirty="0"/>
              <a:t>Bracking changes can impact your business.</a:t>
            </a:r>
          </a:p>
          <a:p>
            <a:pPr lvl="1"/>
            <a:r>
              <a:rPr lang="nl-BE" dirty="0"/>
              <a:t>Spying threat / Information leaks</a:t>
            </a:r>
          </a:p>
          <a:p>
            <a:pPr lvl="1"/>
            <a:endParaRPr lang="nl-BE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Nuget.org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85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Folder / File share</a:t>
            </a:r>
          </a:p>
          <a:p>
            <a:r>
              <a:rPr lang="nl-BE" dirty="0"/>
              <a:t>NuGet.Server package</a:t>
            </a:r>
          </a:p>
          <a:p>
            <a:r>
              <a:rPr lang="nl-BE" dirty="0"/>
              <a:t>NuGet Gallery {or Orchard Gallery}</a:t>
            </a:r>
          </a:p>
          <a:p>
            <a:r>
              <a:rPr lang="nl-BE" dirty="0"/>
              <a:t>MyGet</a:t>
            </a:r>
          </a:p>
          <a:p>
            <a:endParaRPr lang="nl-BE" dirty="0"/>
          </a:p>
          <a:p>
            <a:r>
              <a:rPr lang="nl-BE" dirty="0"/>
              <a:t>Or third party pakcage mangement solutions placed in enterprises (we are using Nexus/artifactory).</a:t>
            </a:r>
            <a:endParaRPr lang="en-US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004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94659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do I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VS </a:t>
            </a:r>
            <a:r>
              <a:rPr lang="en-US" dirty="0" err="1"/>
              <a:t>Addin</a:t>
            </a:r>
            <a:r>
              <a:rPr lang="en-US" dirty="0"/>
              <a:t>: NuGet Package Manager</a:t>
            </a:r>
          </a:p>
          <a:p>
            <a:pPr lvl="1"/>
            <a:r>
              <a:rPr lang="en-US" dirty="0">
                <a:hlinkClick r:id="rId2"/>
              </a:rPr>
              <a:t>http://visualstudiogallery.msdn.microsoft.com/en-us/27077b70-9dad-4c64-adcf-c7cf6bc9970c</a:t>
            </a:r>
            <a:endParaRPr lang="en-US" dirty="0"/>
          </a:p>
          <a:p>
            <a:r>
              <a:rPr lang="de-DE" dirty="0" err="1"/>
              <a:t>Console</a:t>
            </a:r>
            <a:r>
              <a:rPr lang="de-DE" dirty="0"/>
              <a:t> App</a:t>
            </a:r>
          </a:p>
          <a:p>
            <a:pPr lvl="1"/>
            <a:r>
              <a:rPr lang="en-US" dirty="0">
                <a:hlinkClick r:id="rId3"/>
              </a:rPr>
              <a:t>http://nuget.codeplex.com/</a:t>
            </a:r>
            <a:endParaRPr lang="en-US" dirty="0"/>
          </a:p>
          <a:p>
            <a:r>
              <a:rPr lang="de-DE" dirty="0"/>
              <a:t>MsBuild Tasks</a:t>
            </a:r>
          </a:p>
          <a:p>
            <a:pPr lvl="1"/>
            <a:r>
              <a:rPr lang="en-US" dirty="0">
                <a:hlinkClick r:id="rId3"/>
              </a:rPr>
              <a:t>http://nuget.codeplex.com/</a:t>
            </a:r>
            <a:endParaRPr lang="en-US" dirty="0"/>
          </a:p>
          <a:p>
            <a:r>
              <a:rPr lang="en-US" dirty="0"/>
              <a:t>NuGet Explorer</a:t>
            </a:r>
          </a:p>
          <a:p>
            <a:pPr lvl="1"/>
            <a:r>
              <a:rPr lang="en-US" dirty="0">
                <a:hlinkClick r:id="rId3"/>
              </a:rPr>
              <a:t>http://nuget.codeplex.com/</a:t>
            </a:r>
            <a:endParaRPr lang="en-US" dirty="0"/>
          </a:p>
          <a:p>
            <a:pPr lvl="1"/>
            <a:endParaRPr lang="en-US" dirty="0"/>
          </a:p>
          <a:p>
            <a:r>
              <a:rPr lang="de-DE" dirty="0"/>
              <a:t>Gallery Server</a:t>
            </a:r>
          </a:p>
          <a:p>
            <a:pPr lvl="1"/>
            <a:r>
              <a:rPr lang="en-US" dirty="0">
                <a:hlinkClick r:id="rId4"/>
              </a:rPr>
              <a:t>http://galleryserver.codeplex.com/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8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binaries of the dependencies are stored in source control</a:t>
            </a:r>
          </a:p>
          <a:p>
            <a:r>
              <a:rPr lang="en-IN" dirty="0"/>
              <a:t>In order to be able to build every time</a:t>
            </a:r>
          </a:p>
          <a:p>
            <a:r>
              <a:rPr lang="nl-BE" dirty="0"/>
              <a:t>Usually references GAC-ed assemblies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Binaries in </a:t>
            </a:r>
            <a:r>
              <a:rPr lang="en-IN" dirty="0" err="1"/>
              <a:t>src</a:t>
            </a:r>
            <a:r>
              <a:rPr lang="en-IN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3456120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5733256"/>
            <a:ext cx="6417734" cy="93980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 your feedback on meeting note. </a:t>
            </a:r>
          </a:p>
        </p:txBody>
      </p:sp>
    </p:spTree>
    <p:extLst>
      <p:ext uri="{BB962C8B-B14F-4D97-AF65-F5344CB8AC3E}">
        <p14:creationId xmlns:p14="http://schemas.microsoft.com/office/powerpoint/2010/main" val="118615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each project and remove the old</a:t>
            </a:r>
          </a:p>
          <a:p>
            <a:r>
              <a:rPr lang="en-IN" dirty="0"/>
              <a:t>Then add the new reference</a:t>
            </a:r>
          </a:p>
          <a:p>
            <a:r>
              <a:rPr lang="en-IN" dirty="0"/>
              <a:t>Or just don’t use versioning (only internal)</a:t>
            </a:r>
          </a:p>
          <a:p>
            <a:r>
              <a:rPr lang="en-IN" dirty="0"/>
              <a:t>But you force everyone to update!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Update </a:t>
            </a:r>
            <a:r>
              <a:rPr lang="en-IN" dirty="0" err="1"/>
              <a:t>dlls</a:t>
            </a:r>
            <a:r>
              <a:rPr lang="en-IN" dirty="0"/>
              <a:t> nightmare</a:t>
            </a:r>
          </a:p>
        </p:txBody>
      </p:sp>
    </p:spTree>
    <p:extLst>
      <p:ext uri="{BB962C8B-B14F-4D97-AF65-F5344CB8AC3E}">
        <p14:creationId xmlns:p14="http://schemas.microsoft.com/office/powerpoint/2010/main" val="40780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wikipedia</a:t>
            </a:r>
            <a:r>
              <a:rPr lang="en-US" dirty="0"/>
              <a:t>):A term for the frustration of the software users who have installed software packages which have dependencies on specific versions of other software packages.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Dependency Hell</a:t>
            </a:r>
            <a:endParaRPr lang="en-IN" dirty="0"/>
          </a:p>
        </p:txBody>
      </p:sp>
      <p:pic>
        <p:nvPicPr>
          <p:cNvPr id="1026" name="Picture 2" descr="http://www.optimice.com.au/images/Dependency_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9" y="2894807"/>
            <a:ext cx="6469347" cy="35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Reinventing the wheel</a:t>
            </a:r>
          </a:p>
          <a:p>
            <a:pPr lvl="1"/>
            <a:r>
              <a:rPr lang="nl-BE" dirty="0"/>
              <a:t>We don’t need that dependency</a:t>
            </a:r>
          </a:p>
          <a:p>
            <a:pPr lvl="1"/>
            <a:r>
              <a:rPr lang="nl-BE" dirty="0"/>
              <a:t>“If they can do it, we can do it, but better”</a:t>
            </a:r>
          </a:p>
          <a:p>
            <a:pPr marL="457200" lvl="1" indent="0">
              <a:buNone/>
            </a:pPr>
            <a:r>
              <a:rPr lang="nl-BE" sz="2600" b="1" dirty="0">
                <a:ln w="3175">
                  <a:solidFill>
                    <a:srgbClr val="FF3505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 pitchFamily="2" charset="2"/>
              </a:rPr>
              <a:t> What happened to reuse of components?</a:t>
            </a:r>
            <a:endParaRPr lang="nl-BE" sz="2600" b="1" dirty="0">
              <a:ln w="3175">
                <a:solidFill>
                  <a:srgbClr val="FF3505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nl-BE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Cause and Effect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93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Software has dependencies. Deal with it.</a:t>
            </a:r>
          </a:p>
          <a:p>
            <a:pPr lvl="1"/>
            <a:endParaRPr lang="nl-BE" dirty="0"/>
          </a:p>
          <a:p>
            <a:r>
              <a:rPr lang="nl-BE" dirty="0"/>
              <a:t>But are those YOUR intellectual property?</a:t>
            </a:r>
          </a:p>
          <a:p>
            <a:pPr lvl="1"/>
            <a:r>
              <a:rPr lang="nl-BE" dirty="0"/>
              <a:t>YOUR reason to build software?</a:t>
            </a:r>
          </a:p>
          <a:p>
            <a:pPr lvl="1"/>
            <a:r>
              <a:rPr lang="nl-BE" dirty="0"/>
              <a:t>YOUR product?</a:t>
            </a:r>
          </a:p>
          <a:p>
            <a:pPr lvl="1"/>
            <a:endParaRPr lang="nl-BE" dirty="0"/>
          </a:p>
          <a:p>
            <a:r>
              <a:rPr lang="nl-BE" dirty="0"/>
              <a:t>No. They are dependencies. And they don’t belong in source control.</a:t>
            </a:r>
            <a:endParaRPr lang="en-US" dirty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Dependencies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Replace them with NuGet packages</a:t>
            </a:r>
          </a:p>
          <a:p>
            <a:r>
              <a:rPr lang="nl-BE" dirty="0"/>
              <a:t>Reduce overhead on VCS.</a:t>
            </a:r>
          </a:p>
          <a:p>
            <a:r>
              <a:rPr lang="nl-BE" dirty="0"/>
              <a:t>Get from NuGet Repository.</a:t>
            </a:r>
          </a:p>
          <a:p>
            <a:r>
              <a:rPr lang="nl-BE" sz="2400" dirty="0"/>
              <a:t>Have specific or latest version.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3rd parties don’t belong in your VCS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976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4750</TotalTime>
  <Words>1502</Words>
  <Application>Microsoft Office PowerPoint</Application>
  <PresentationFormat>On-screen Show (4:3)</PresentationFormat>
  <Paragraphs>247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Candara</vt:lpstr>
      <vt:lpstr>Consolas</vt:lpstr>
      <vt:lpstr>Open Sans</vt:lpstr>
      <vt:lpstr>Symbol</vt:lpstr>
      <vt:lpstr>Wingdings</vt:lpstr>
      <vt:lpstr>Waveform</vt:lpstr>
      <vt:lpstr>           NuGet</vt:lpstr>
      <vt:lpstr>How do we share dlls today?</vt:lpstr>
      <vt:lpstr>Adding references</vt:lpstr>
      <vt:lpstr>Binaries in src control</vt:lpstr>
      <vt:lpstr>Update dlls nightmare</vt:lpstr>
      <vt:lpstr>Welcome to Dependency Hell</vt:lpstr>
      <vt:lpstr>Cause and Effect</vt:lpstr>
      <vt:lpstr>Dependencies</vt:lpstr>
      <vt:lpstr>3rd parties don’t belong in your VCS</vt:lpstr>
      <vt:lpstr>Problem!</vt:lpstr>
      <vt:lpstr>Organize your check-ins</vt:lpstr>
      <vt:lpstr>Continuous Integration</vt:lpstr>
      <vt:lpstr>A typical CI pipeline</vt:lpstr>
      <vt:lpstr>What is NuGet</vt:lpstr>
      <vt:lpstr>.NET is late to the party!</vt:lpstr>
      <vt:lpstr>Supporting componentization</vt:lpstr>
      <vt:lpstr>Semantic Versioning</vt:lpstr>
      <vt:lpstr>Guidance</vt:lpstr>
      <vt:lpstr>Guidance</vt:lpstr>
      <vt:lpstr>NuGet Components</vt:lpstr>
      <vt:lpstr>Components</vt:lpstr>
      <vt:lpstr>NuSpec File</vt:lpstr>
      <vt:lpstr>Packages</vt:lpstr>
      <vt:lpstr>NuPkg File</vt:lpstr>
      <vt:lpstr>Gallery</vt:lpstr>
      <vt:lpstr>Visual Studio Integration (GUI - Nav)</vt:lpstr>
      <vt:lpstr>Visual Studio Integration (GUI - Install)</vt:lpstr>
      <vt:lpstr>Visual Studio Integration (GUI - Update)</vt:lpstr>
      <vt:lpstr>Visual Studio Integration (GUI - Settings)</vt:lpstr>
      <vt:lpstr>Visual Studio Integration (GUI - References)</vt:lpstr>
      <vt:lpstr>PowerPoint Presentation</vt:lpstr>
      <vt:lpstr>VS (Package Management Console)</vt:lpstr>
      <vt:lpstr>NuGet.exe (command line interface)</vt:lpstr>
      <vt:lpstr>Development Best Practices</vt:lpstr>
      <vt:lpstr>DevOps Considerations</vt:lpstr>
      <vt:lpstr>Issues with Nuget.org</vt:lpstr>
      <vt:lpstr>Solutions</vt:lpstr>
      <vt:lpstr>Demo</vt:lpstr>
      <vt:lpstr>Where do I get it?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</dc:title>
  <dc:creator>J S Jodha</dc:creator>
  <cp:lastModifiedBy>S singh</cp:lastModifiedBy>
  <cp:revision>48</cp:revision>
  <dcterms:created xsi:type="dcterms:W3CDTF">2015-12-28T08:13:01Z</dcterms:created>
  <dcterms:modified xsi:type="dcterms:W3CDTF">2019-12-18T12:24:32Z</dcterms:modified>
</cp:coreProperties>
</file>