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7284-3481-CD6C-487A-AAC9494AD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43666-FABE-3D04-B0F8-0A27E62A4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2FBE-C3F3-1C77-C54D-00BD5214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D42D-16AD-464F-9B85-57D2334A4882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50BE-8FAE-4AD7-3048-F947E91C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7281-1DC6-F3E0-C9D3-92AAD53E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D48-5D0E-4295-87FD-B0411DE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AB8B-5364-2FDC-297B-3F9EF34A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79422-51BF-9639-748D-FC26F2A8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9BE30-94BB-44D6-332D-8BA8895B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D42D-16AD-464F-9B85-57D2334A4882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AD231-693A-0030-7315-08979E24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A57E-5431-6FB1-3221-F983A534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D48-5D0E-4295-87FD-B0411DE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280AA-2DF8-38D5-04A7-00652186D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497A-2374-23CF-0696-CAD8AB531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1576-E754-326B-0396-D1F3FB95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D42D-16AD-464F-9B85-57D2334A4882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78ACE-D5C4-63D4-A862-984C4EBE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E1B57-8E84-D1B5-2DF3-4103E7E8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D48-5D0E-4295-87FD-B0411DE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6BED-50B5-E082-8A04-B94AFDC9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3BA8F-8F06-E0F5-E19B-77D562BF1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0968A-1F2E-9F1C-DECB-0A5F2373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D42D-16AD-464F-9B85-57D2334A4882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220E-BF6E-005D-4C04-573941A0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D3F86-1EE1-8422-1666-8986ADF3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D48-5D0E-4295-87FD-B0411DE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5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B219-DB3D-EE46-5862-40C385FE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E10A1-941F-196B-8DBF-74945BF2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5E245-FDC7-1033-45CE-92E14389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D42D-16AD-464F-9B85-57D2334A4882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DA89-4EB3-DB9E-CE4E-58402DAB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1A7E0-E3A6-0C72-94F5-84A36D30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D48-5D0E-4295-87FD-B0411DE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08DA-E916-6D91-593F-7C41E282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7373-F596-B20B-A9D5-873CF0530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A23E1-FED1-985B-A931-7BAD11FA6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8D68F-3933-0D5E-5F4A-D8AD136E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D42D-16AD-464F-9B85-57D2334A4882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51887-9CF5-BAC6-869C-13913928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13642-E7AF-1124-DB46-374DC15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D48-5D0E-4295-87FD-B0411DE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7008-D228-3543-433E-65308421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8395-88B1-3BC5-0254-874497F79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A2D89-5C9D-B80F-3D02-5724546B0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07E67-CF05-5D66-4190-D2917B72D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E8365-8CAD-D076-AD6C-7F4891B9D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B8ABA-F768-C293-48D8-6CD36FDE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D42D-16AD-464F-9B85-57D2334A4882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BFC91-58A1-00A9-35CC-11EE51B5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52A4B-A320-FBAD-A69E-E996115D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D48-5D0E-4295-87FD-B0411DE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5A9A-EDB8-7043-D01D-22E8C8FC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C29A6-BF1C-07B0-FC92-0774A522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D42D-16AD-464F-9B85-57D2334A4882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AD59C-786C-77DC-C62E-5BCB9C7C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70D06-D8C4-4147-47ED-C9CF15A1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D48-5D0E-4295-87FD-B0411DE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0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B70A5-334E-2719-D6B4-C6097857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D42D-16AD-464F-9B85-57D2334A4882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22E19-A197-3BE2-99D2-C63B2A6C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59ABE-F918-9A21-1242-1AE94267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D48-5D0E-4295-87FD-B0411DE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4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85D4-32B2-8170-7243-F6B04C47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DAB9-ED75-3822-9328-545C0EBD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DA59A-3913-F91D-8E93-CCAD58354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4AD9C-88EF-5DCD-10B3-1690EC0C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D42D-16AD-464F-9B85-57D2334A4882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8BF52-1166-2EEB-EA98-37CD79DF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C1B3D-ECE2-D3E5-DF90-AB2697E9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D48-5D0E-4295-87FD-B0411DE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4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ECA9-6FA3-BFB8-00B2-F639023E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C07D8-3B23-220B-7457-68144C1A9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34926-4019-18CE-9BC7-166BC40D7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7B76F-ACF6-D1C1-C09F-CB46191E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D42D-16AD-464F-9B85-57D2334A4882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8E124-007F-1521-0D60-1727545C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3C945-C64E-0559-9025-D7EE4FF2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D48-5D0E-4295-87FD-B0411DE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4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E742D-7209-E449-7AED-CA1D5CB6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183BF-6182-8354-8CEE-C7241C662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F9FF-5F35-3CC6-9584-FA7014E1C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AD42D-16AD-464F-9B85-57D2334A4882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A9A59-DB78-E77A-F2A5-0DC9A0725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CB3B-FC0C-91EA-C255-D15C8219D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5D48-5D0E-4295-87FD-B0411DE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D2F572-4A44-01B8-77EB-30AC7F37D7A9}"/>
              </a:ext>
            </a:extLst>
          </p:cNvPr>
          <p:cNvSpPr/>
          <p:nvPr/>
        </p:nvSpPr>
        <p:spPr bwMode="auto">
          <a:xfrm>
            <a:off x="2965568" y="1905430"/>
            <a:ext cx="8350132" cy="388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C75F5-B63A-1BB8-189D-20201B2BDA6D}"/>
              </a:ext>
            </a:extLst>
          </p:cNvPr>
          <p:cNvSpPr/>
          <p:nvPr/>
        </p:nvSpPr>
        <p:spPr bwMode="auto">
          <a:xfrm>
            <a:off x="2754936" y="941824"/>
            <a:ext cx="8690304" cy="49743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0514F2-3E84-55C9-F849-C436508A632F}"/>
              </a:ext>
            </a:extLst>
          </p:cNvPr>
          <p:cNvGrpSpPr/>
          <p:nvPr/>
        </p:nvGrpSpPr>
        <p:grpSpPr>
          <a:xfrm>
            <a:off x="5936952" y="1111755"/>
            <a:ext cx="940130" cy="639705"/>
            <a:chOff x="74020" y="1195462"/>
            <a:chExt cx="940130" cy="639705"/>
          </a:xfrm>
        </p:grpSpPr>
        <p:pic>
          <p:nvPicPr>
            <p:cNvPr id="13" name="Graphic 21">
              <a:extLst>
                <a:ext uri="{FF2B5EF4-FFF2-40B4-BE49-F238E27FC236}">
                  <a16:creationId xmlns:a16="http://schemas.microsoft.com/office/drawing/2014/main" id="{E441F1B9-64A8-3A64-D732-03D6A86D0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23" y="1195462"/>
              <a:ext cx="371241" cy="371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D48A05B3-5DF3-CEF8-CDC0-E5CCD49F0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20" y="1496613"/>
              <a:ext cx="9401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DNS Service Route 53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B259E2-B1FE-32F0-B617-A18B0FFF0B5B}"/>
              </a:ext>
            </a:extLst>
          </p:cNvPr>
          <p:cNvCxnSpPr>
            <a:cxnSpLocks/>
            <a:stCxn id="13" idx="2"/>
            <a:endCxn id="78" idx="0"/>
          </p:cNvCxnSpPr>
          <p:nvPr/>
        </p:nvCxnSpPr>
        <p:spPr>
          <a:xfrm rot="5400000">
            <a:off x="6110736" y="1766508"/>
            <a:ext cx="606052" cy="39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F74563-4BAC-B6E0-CA61-F74165B4624F}"/>
              </a:ext>
            </a:extLst>
          </p:cNvPr>
          <p:cNvGrpSpPr/>
          <p:nvPr/>
        </p:nvGrpSpPr>
        <p:grpSpPr>
          <a:xfrm>
            <a:off x="9300884" y="1116329"/>
            <a:ext cx="1132667" cy="559676"/>
            <a:chOff x="2810548" y="3104262"/>
            <a:chExt cx="1132667" cy="559676"/>
          </a:xfrm>
        </p:grpSpPr>
        <p:pic>
          <p:nvPicPr>
            <p:cNvPr id="16" name="Graphic 19">
              <a:extLst>
                <a:ext uri="{FF2B5EF4-FFF2-40B4-BE49-F238E27FC236}">
                  <a16:creationId xmlns:a16="http://schemas.microsoft.com/office/drawing/2014/main" id="{E7BB44DF-A6B9-8D29-0513-B820FBF5E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3139" y="3104262"/>
              <a:ext cx="455407" cy="39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356F2196-4107-9F78-5F7E-FBD10EE1A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548" y="3448494"/>
              <a:ext cx="113266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CloudFront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E93F44-0DF8-7E9A-9DFF-DB7E8952BFC6}"/>
              </a:ext>
            </a:extLst>
          </p:cNvPr>
          <p:cNvGrpSpPr/>
          <p:nvPr/>
        </p:nvGrpSpPr>
        <p:grpSpPr>
          <a:xfrm>
            <a:off x="6622808" y="1247013"/>
            <a:ext cx="581845" cy="560443"/>
            <a:chOff x="9567987" y="1386839"/>
            <a:chExt cx="1108121" cy="1289205"/>
          </a:xfrm>
        </p:grpSpPr>
        <p:pic>
          <p:nvPicPr>
            <p:cNvPr id="29" name="Graphic 22">
              <a:extLst>
                <a:ext uri="{FF2B5EF4-FFF2-40B4-BE49-F238E27FC236}">
                  <a16:creationId xmlns:a16="http://schemas.microsoft.com/office/drawing/2014/main" id="{159C7244-D745-262D-D70B-5CA152ABD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8688" y="1386839"/>
              <a:ext cx="561023" cy="561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5">
              <a:extLst>
                <a:ext uri="{FF2B5EF4-FFF2-40B4-BE49-F238E27FC236}">
                  <a16:creationId xmlns:a16="http://schemas.microsoft.com/office/drawing/2014/main" id="{F8AE3EAE-5753-653C-1AA4-011B529C5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7987" y="1947862"/>
              <a:ext cx="1108121" cy="728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Shield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7FA6EB-6C2E-1433-3A34-813957A39499}"/>
              </a:ext>
            </a:extLst>
          </p:cNvPr>
          <p:cNvGrpSpPr/>
          <p:nvPr/>
        </p:nvGrpSpPr>
        <p:grpSpPr>
          <a:xfrm>
            <a:off x="10317400" y="1143687"/>
            <a:ext cx="513181" cy="538438"/>
            <a:chOff x="8035358" y="2197756"/>
            <a:chExt cx="721134" cy="728575"/>
          </a:xfrm>
        </p:grpSpPr>
        <p:pic>
          <p:nvPicPr>
            <p:cNvPr id="34" name="Graphic 8">
              <a:extLst>
                <a:ext uri="{FF2B5EF4-FFF2-40B4-BE49-F238E27FC236}">
                  <a16:creationId xmlns:a16="http://schemas.microsoft.com/office/drawing/2014/main" id="{9424A058-7B9A-92C4-347E-2DE79CE044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2904" y="2197756"/>
              <a:ext cx="406042" cy="406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C4D32F35-441C-4778-5893-80F6490E1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5358" y="2556999"/>
              <a:ext cx="7211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WAF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C12368-06C1-A6A1-57C3-8577BC875495}"/>
              </a:ext>
            </a:extLst>
          </p:cNvPr>
          <p:cNvGrpSpPr/>
          <p:nvPr/>
        </p:nvGrpSpPr>
        <p:grpSpPr>
          <a:xfrm>
            <a:off x="9923298" y="2527743"/>
            <a:ext cx="1277457" cy="871070"/>
            <a:chOff x="7758162" y="3525843"/>
            <a:chExt cx="1277457" cy="871070"/>
          </a:xfrm>
        </p:grpSpPr>
        <p:pic>
          <p:nvPicPr>
            <p:cNvPr id="37" name="Graphic 8">
              <a:extLst>
                <a:ext uri="{FF2B5EF4-FFF2-40B4-BE49-F238E27FC236}">
                  <a16:creationId xmlns:a16="http://schemas.microsoft.com/office/drawing/2014/main" id="{45971196-6D59-0B1F-0667-A5032C5DC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50" y="3525843"/>
              <a:ext cx="537682" cy="537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24488667-5ADD-D007-4E43-9ACDAA21C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8162" y="4027581"/>
              <a:ext cx="12774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Storage &amp; Backups </a:t>
              </a:r>
            </a:p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(Amazon S3)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9CFE244-560B-56E8-95EE-9930332C1C03}"/>
              </a:ext>
            </a:extLst>
          </p:cNvPr>
          <p:cNvGrpSpPr/>
          <p:nvPr/>
        </p:nvGrpSpPr>
        <p:grpSpPr>
          <a:xfrm>
            <a:off x="6094209" y="3497851"/>
            <a:ext cx="522576" cy="307384"/>
            <a:chOff x="7172373" y="1516379"/>
            <a:chExt cx="1103626" cy="696532"/>
          </a:xfrm>
        </p:grpSpPr>
        <p:pic>
          <p:nvPicPr>
            <p:cNvPr id="47" name="Graphic 6">
              <a:extLst>
                <a:ext uri="{FF2B5EF4-FFF2-40B4-BE49-F238E27FC236}">
                  <a16:creationId xmlns:a16="http://schemas.microsoft.com/office/drawing/2014/main" id="{4FAEC697-0DD5-8246-0198-B2BCB0881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/>
          </p:blipFill>
          <p:spPr bwMode="auto">
            <a:xfrm>
              <a:off x="7531100" y="1516379"/>
              <a:ext cx="431483" cy="43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2">
              <a:extLst>
                <a:ext uri="{FF2B5EF4-FFF2-40B4-BE49-F238E27FC236}">
                  <a16:creationId xmlns:a16="http://schemas.microsoft.com/office/drawing/2014/main" id="{1228EFDB-DAEC-E7D3-A8F6-E7E3E3935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2373" y="1901004"/>
              <a:ext cx="1103626" cy="311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ELB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703361-DF98-E607-4FD7-F19F22906ADA}"/>
              </a:ext>
            </a:extLst>
          </p:cNvPr>
          <p:cNvGrpSpPr/>
          <p:nvPr/>
        </p:nvGrpSpPr>
        <p:grpSpPr>
          <a:xfrm>
            <a:off x="6040515" y="3924347"/>
            <a:ext cx="680012" cy="249549"/>
            <a:chOff x="7398492" y="1447040"/>
            <a:chExt cx="987402" cy="584777"/>
          </a:xfrm>
        </p:grpSpPr>
        <p:pic>
          <p:nvPicPr>
            <p:cNvPr id="50" name="Graphic 26">
              <a:extLst>
                <a:ext uri="{FF2B5EF4-FFF2-40B4-BE49-F238E27FC236}">
                  <a16:creationId xmlns:a16="http://schemas.microsoft.com/office/drawing/2014/main" id="{F4097A98-F7AB-B896-B573-0FD2CBCC6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3301" y="144704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BA07A013-0098-6696-BB15-226348200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8492" y="1816373"/>
              <a:ext cx="98740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</p:grpSp>
      <p:pic>
        <p:nvPicPr>
          <p:cNvPr id="53" name="Graphic 52">
            <a:extLst>
              <a:ext uri="{FF2B5EF4-FFF2-40B4-BE49-F238E27FC236}">
                <a16:creationId xmlns:a16="http://schemas.microsoft.com/office/drawing/2014/main" id="{038ECA2C-6858-74D2-EB78-E7EFFAE9E6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54568" y="1913123"/>
            <a:ext cx="229620" cy="22962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D0B1E60E-FBB9-6F7F-80E1-CB83838852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765128" y="953610"/>
            <a:ext cx="269791" cy="269791"/>
          </a:xfrm>
          <a:prstGeom prst="rect">
            <a:avLst/>
          </a:prstGeom>
        </p:spPr>
      </p:pic>
      <p:sp>
        <p:nvSpPr>
          <p:cNvPr id="56" name="Rectangle 37">
            <a:extLst>
              <a:ext uri="{FF2B5EF4-FFF2-40B4-BE49-F238E27FC236}">
                <a16:creationId xmlns:a16="http://schemas.microsoft.com/office/drawing/2014/main" id="{D2A1E358-EB59-C0D0-FED1-AD3127B09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858" y="2093170"/>
            <a:ext cx="15589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7A05634-7767-1597-1828-4EF33134260A}"/>
              </a:ext>
            </a:extLst>
          </p:cNvPr>
          <p:cNvGrpSpPr/>
          <p:nvPr/>
        </p:nvGrpSpPr>
        <p:grpSpPr>
          <a:xfrm>
            <a:off x="3034919" y="2238442"/>
            <a:ext cx="2950565" cy="3531052"/>
            <a:chOff x="3942488" y="1615440"/>
            <a:chExt cx="2950565" cy="41820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69D2355-9D1C-9BF5-9C61-071F9EF09140}"/>
                </a:ext>
              </a:extLst>
            </p:cNvPr>
            <p:cNvSpPr/>
            <p:nvPr/>
          </p:nvSpPr>
          <p:spPr>
            <a:xfrm>
              <a:off x="4017577" y="3117725"/>
              <a:ext cx="2764222" cy="1268692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(App Server) Private subnet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0A917A-0C3D-4975-00B7-C6284BD75589}"/>
                </a:ext>
              </a:extLst>
            </p:cNvPr>
            <p:cNvSpPr/>
            <p:nvPr/>
          </p:nvSpPr>
          <p:spPr>
            <a:xfrm>
              <a:off x="3988734" y="1694839"/>
              <a:ext cx="2793065" cy="1276443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(Web Server ) Public subnet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CC6F39-5E72-B900-4F4B-E9E42114CCFA}"/>
                </a:ext>
              </a:extLst>
            </p:cNvPr>
            <p:cNvSpPr/>
            <p:nvPr/>
          </p:nvSpPr>
          <p:spPr>
            <a:xfrm>
              <a:off x="4017577" y="4528814"/>
              <a:ext cx="2764222" cy="1268692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(Db Server) Private subnet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B466626-A791-5C95-581F-B24EBE89A25C}"/>
                </a:ext>
              </a:extLst>
            </p:cNvPr>
            <p:cNvGrpSpPr/>
            <p:nvPr/>
          </p:nvGrpSpPr>
          <p:grpSpPr>
            <a:xfrm>
              <a:off x="5377354" y="2084730"/>
              <a:ext cx="1427288" cy="710472"/>
              <a:chOff x="5377354" y="2084730"/>
              <a:chExt cx="1427288" cy="710472"/>
            </a:xfrm>
          </p:grpSpPr>
          <p:pic>
            <p:nvPicPr>
              <p:cNvPr id="21" name="Graphic 5">
                <a:extLst>
                  <a:ext uri="{FF2B5EF4-FFF2-40B4-BE49-F238E27FC236}">
                    <a16:creationId xmlns:a16="http://schemas.microsoft.com/office/drawing/2014/main" id="{D5CA9274-DE8C-E73A-370C-D6828C310C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1286" y="2084730"/>
                <a:ext cx="479425" cy="479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Box 6">
                <a:extLst>
                  <a:ext uri="{FF2B5EF4-FFF2-40B4-BE49-F238E27FC236}">
                    <a16:creationId xmlns:a16="http://schemas.microsoft.com/office/drawing/2014/main" id="{0160193A-8B4C-2110-B3D6-CA49F7AF9C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7354" y="2548981"/>
                <a:ext cx="142728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EC2 Instances</a:t>
                </a:r>
              </a:p>
            </p:txBody>
          </p:sp>
        </p:grpSp>
        <p:pic>
          <p:nvPicPr>
            <p:cNvPr id="23" name="Graphic 6">
              <a:extLst>
                <a:ext uri="{FF2B5EF4-FFF2-40B4-BE49-F238E27FC236}">
                  <a16:creationId xmlns:a16="http://schemas.microsoft.com/office/drawing/2014/main" id="{FA766BB5-FEEF-07C2-2244-210CA6A7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0703" y="4893339"/>
              <a:ext cx="504361" cy="504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93B3C2B9-269E-01BF-061E-49DC56937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644" y="5382137"/>
              <a:ext cx="130549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(Amazon RDS) Master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BD1A0C-996B-5FBA-D22A-91D9E9C33A9D}"/>
                </a:ext>
              </a:extLst>
            </p:cNvPr>
            <p:cNvGrpSpPr/>
            <p:nvPr/>
          </p:nvGrpSpPr>
          <p:grpSpPr>
            <a:xfrm>
              <a:off x="5441260" y="3510286"/>
              <a:ext cx="1427288" cy="710473"/>
              <a:chOff x="5493517" y="2123990"/>
              <a:chExt cx="1427288" cy="710473"/>
            </a:xfrm>
          </p:grpSpPr>
          <p:pic>
            <p:nvPicPr>
              <p:cNvPr id="27" name="Graphic 5">
                <a:extLst>
                  <a:ext uri="{FF2B5EF4-FFF2-40B4-BE49-F238E27FC236}">
                    <a16:creationId xmlns:a16="http://schemas.microsoft.com/office/drawing/2014/main" id="{A71A8B53-545B-F2F8-6D09-B47822EBCF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7449" y="2123990"/>
                <a:ext cx="479425" cy="479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id="{7C7CEB6E-DA44-E44A-71A9-7EE7EFC18B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3517" y="2588242"/>
                <a:ext cx="142728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EC2 Instances</a:t>
                </a:r>
              </a:p>
            </p:txBody>
          </p:sp>
        </p:grpSp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7F5AE8C0-0C03-0C8C-F476-09DDF7ECE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998024" y="1694840"/>
              <a:ext cx="239604" cy="239604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679CF9-2B6B-1EBA-CA43-3CECE4A1B57A}"/>
                </a:ext>
              </a:extLst>
            </p:cNvPr>
            <p:cNvSpPr/>
            <p:nvPr/>
          </p:nvSpPr>
          <p:spPr>
            <a:xfrm>
              <a:off x="3942488" y="1615440"/>
              <a:ext cx="2950565" cy="4182066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CBDAB140-8CF2-C620-3C0B-29C8CA74D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047128" y="3130979"/>
              <a:ext cx="265792" cy="265792"/>
            </a:xfrm>
            <a:prstGeom prst="rect">
              <a:avLst/>
            </a:prstGeom>
          </p:spPr>
        </p:pic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BC855926-711A-C54C-9B36-FC1E31D18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045213" y="4524343"/>
              <a:ext cx="267707" cy="267707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31D9405-3726-3BFB-9842-7B3BF75E336A}"/>
              </a:ext>
            </a:extLst>
          </p:cNvPr>
          <p:cNvGrpSpPr/>
          <p:nvPr/>
        </p:nvGrpSpPr>
        <p:grpSpPr>
          <a:xfrm>
            <a:off x="6859719" y="2238068"/>
            <a:ext cx="2950565" cy="3531053"/>
            <a:chOff x="3942488" y="1615440"/>
            <a:chExt cx="2950565" cy="418206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81DECDF-3727-A6D0-89B5-DAC6468D60C6}"/>
                </a:ext>
              </a:extLst>
            </p:cNvPr>
            <p:cNvSpPr/>
            <p:nvPr/>
          </p:nvSpPr>
          <p:spPr>
            <a:xfrm>
              <a:off x="4017577" y="3117725"/>
              <a:ext cx="2764222" cy="1268692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(App Server) Private subnet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1A11261-0972-409F-8E41-A0FE6203C05D}"/>
                </a:ext>
              </a:extLst>
            </p:cNvPr>
            <p:cNvSpPr/>
            <p:nvPr/>
          </p:nvSpPr>
          <p:spPr>
            <a:xfrm>
              <a:off x="3988734" y="1694839"/>
              <a:ext cx="2793065" cy="1276443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(Web Server ) Public subnet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4F296FE-053C-2E21-65AD-39BE56A2A459}"/>
                </a:ext>
              </a:extLst>
            </p:cNvPr>
            <p:cNvSpPr/>
            <p:nvPr/>
          </p:nvSpPr>
          <p:spPr>
            <a:xfrm>
              <a:off x="4017577" y="4528814"/>
              <a:ext cx="2764222" cy="1268692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(Db Server) Private subnet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6594C55-2640-0665-1243-F2BCC03544AC}"/>
                </a:ext>
              </a:extLst>
            </p:cNvPr>
            <p:cNvGrpSpPr/>
            <p:nvPr/>
          </p:nvGrpSpPr>
          <p:grpSpPr>
            <a:xfrm>
              <a:off x="4051724" y="2086594"/>
              <a:ext cx="1427288" cy="710472"/>
              <a:chOff x="4051724" y="2086594"/>
              <a:chExt cx="1427288" cy="710472"/>
            </a:xfrm>
          </p:grpSpPr>
          <p:pic>
            <p:nvPicPr>
              <p:cNvPr id="74" name="Graphic 5">
                <a:extLst>
                  <a:ext uri="{FF2B5EF4-FFF2-40B4-BE49-F238E27FC236}">
                    <a16:creationId xmlns:a16="http://schemas.microsoft.com/office/drawing/2014/main" id="{305717C1-F171-1538-6991-4E26284725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5656" y="2086594"/>
                <a:ext cx="479425" cy="479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" name="TextBox 6">
                <a:extLst>
                  <a:ext uri="{FF2B5EF4-FFF2-40B4-BE49-F238E27FC236}">
                    <a16:creationId xmlns:a16="http://schemas.microsoft.com/office/drawing/2014/main" id="{E0869F36-04D7-B302-E377-EECD0CA59B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1724" y="2550845"/>
                <a:ext cx="142728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EC2 Instances</a:t>
                </a:r>
              </a:p>
            </p:txBody>
          </p:sp>
        </p:grpSp>
        <p:pic>
          <p:nvPicPr>
            <p:cNvPr id="65" name="Graphic 6">
              <a:extLst>
                <a:ext uri="{FF2B5EF4-FFF2-40B4-BE49-F238E27FC236}">
                  <a16:creationId xmlns:a16="http://schemas.microsoft.com/office/drawing/2014/main" id="{0786AD3D-D739-B668-7003-8C9DCC40F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1601" y="4910979"/>
              <a:ext cx="504361" cy="504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9">
              <a:extLst>
                <a:ext uri="{FF2B5EF4-FFF2-40B4-BE49-F238E27FC236}">
                  <a16:creationId xmlns:a16="http://schemas.microsoft.com/office/drawing/2014/main" id="{19BE31CC-842A-3638-C72C-597F34CDC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4155" y="5427455"/>
              <a:ext cx="130549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(Amazon RDS) Master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9F80F2F-36BA-C845-568B-E9E75BF49C32}"/>
                </a:ext>
              </a:extLst>
            </p:cNvPr>
            <p:cNvGrpSpPr/>
            <p:nvPr/>
          </p:nvGrpSpPr>
          <p:grpSpPr>
            <a:xfrm>
              <a:off x="4022176" y="3516421"/>
              <a:ext cx="1427288" cy="710472"/>
              <a:chOff x="4074433" y="2130125"/>
              <a:chExt cx="1427288" cy="710472"/>
            </a:xfrm>
          </p:grpSpPr>
          <p:pic>
            <p:nvPicPr>
              <p:cNvPr id="72" name="Graphic 5">
                <a:extLst>
                  <a:ext uri="{FF2B5EF4-FFF2-40B4-BE49-F238E27FC236}">
                    <a16:creationId xmlns:a16="http://schemas.microsoft.com/office/drawing/2014/main" id="{1EE03ACF-C077-D2CF-B5E6-5D4CDA38A7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8365" y="2130125"/>
                <a:ext cx="479425" cy="479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TextBox 6">
                <a:extLst>
                  <a:ext uri="{FF2B5EF4-FFF2-40B4-BE49-F238E27FC236}">
                    <a16:creationId xmlns:a16="http://schemas.microsoft.com/office/drawing/2014/main" id="{0B8B0284-606A-19BD-832A-C0E5480296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4433" y="2594377"/>
                <a:ext cx="1427288" cy="246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EC2 Instances</a:t>
                </a:r>
              </a:p>
            </p:txBody>
          </p:sp>
        </p:grp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C24B8079-1638-64F0-A3C9-D1EA5F32E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998024" y="1694840"/>
              <a:ext cx="239604" cy="239604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EFF79D-6C3A-6EBB-C2A1-BA158DE3CACD}"/>
                </a:ext>
              </a:extLst>
            </p:cNvPr>
            <p:cNvSpPr/>
            <p:nvPr/>
          </p:nvSpPr>
          <p:spPr>
            <a:xfrm>
              <a:off x="3942488" y="1615440"/>
              <a:ext cx="2950565" cy="4182066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3119B662-8F08-A3A6-2D2B-84834F023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047128" y="3130979"/>
              <a:ext cx="265792" cy="265792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FAA5AC1E-6287-B379-CB08-05A8FEFA6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045213" y="4524343"/>
              <a:ext cx="267707" cy="267707"/>
            </a:xfrm>
            <a:prstGeom prst="rect">
              <a:avLst/>
            </a:prstGeom>
          </p:spPr>
        </p:pic>
      </p:grpSp>
      <p:sp>
        <p:nvSpPr>
          <p:cNvPr id="76" name="Rectangle 37">
            <a:extLst>
              <a:ext uri="{FF2B5EF4-FFF2-40B4-BE49-F238E27FC236}">
                <a16:creationId xmlns:a16="http://schemas.microsoft.com/office/drawing/2014/main" id="{0553A700-D500-F6EF-7EF9-8BA533255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691" y="2071978"/>
            <a:ext cx="15589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0F82CC3-56E9-0E91-4B7A-1268BEB85BF4}"/>
              </a:ext>
            </a:extLst>
          </p:cNvPr>
          <p:cNvGrpSpPr/>
          <p:nvPr/>
        </p:nvGrpSpPr>
        <p:grpSpPr>
          <a:xfrm>
            <a:off x="5993712" y="2089048"/>
            <a:ext cx="769479" cy="481116"/>
            <a:chOff x="7172373" y="1516379"/>
            <a:chExt cx="1103626" cy="696532"/>
          </a:xfrm>
        </p:grpSpPr>
        <p:pic>
          <p:nvPicPr>
            <p:cNvPr id="78" name="Graphic 6">
              <a:extLst>
                <a:ext uri="{FF2B5EF4-FFF2-40B4-BE49-F238E27FC236}">
                  <a16:creationId xmlns:a16="http://schemas.microsoft.com/office/drawing/2014/main" id="{AE197FC6-495F-7556-08CC-43D6D215F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/>
          </p:blipFill>
          <p:spPr bwMode="auto">
            <a:xfrm>
              <a:off x="7531100" y="1516379"/>
              <a:ext cx="431483" cy="43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12">
              <a:extLst>
                <a:ext uri="{FF2B5EF4-FFF2-40B4-BE49-F238E27FC236}">
                  <a16:creationId xmlns:a16="http://schemas.microsoft.com/office/drawing/2014/main" id="{78819EFD-AF21-73D4-A322-A20EB4522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2373" y="1901004"/>
              <a:ext cx="1103626" cy="311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ELB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E1A0447-0C16-3E90-29A0-87F89C3B443C}"/>
              </a:ext>
            </a:extLst>
          </p:cNvPr>
          <p:cNvGrpSpPr/>
          <p:nvPr/>
        </p:nvGrpSpPr>
        <p:grpSpPr>
          <a:xfrm>
            <a:off x="6016041" y="2698266"/>
            <a:ext cx="712854" cy="359551"/>
            <a:chOff x="7398492" y="1447040"/>
            <a:chExt cx="987402" cy="584777"/>
          </a:xfrm>
        </p:grpSpPr>
        <p:pic>
          <p:nvPicPr>
            <p:cNvPr id="81" name="Graphic 26">
              <a:extLst>
                <a:ext uri="{FF2B5EF4-FFF2-40B4-BE49-F238E27FC236}">
                  <a16:creationId xmlns:a16="http://schemas.microsoft.com/office/drawing/2014/main" id="{FFE112E0-DFD6-BF96-D2A9-D84559F99E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3301" y="144704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16">
              <a:extLst>
                <a:ext uri="{FF2B5EF4-FFF2-40B4-BE49-F238E27FC236}">
                  <a16:creationId xmlns:a16="http://schemas.microsoft.com/office/drawing/2014/main" id="{41CBD778-7FDD-1130-C651-F26E77001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8492" y="1816373"/>
              <a:ext cx="98740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629682C-9CE6-3F60-14DA-33A857F614BD}"/>
              </a:ext>
            </a:extLst>
          </p:cNvPr>
          <p:cNvCxnSpPr>
            <a:cxnSpLocks/>
            <a:stCxn id="78" idx="3"/>
            <a:endCxn id="16" idx="1"/>
          </p:cNvCxnSpPr>
          <p:nvPr/>
        </p:nvCxnSpPr>
        <p:spPr>
          <a:xfrm flipV="1">
            <a:off x="6544669" y="1314582"/>
            <a:ext cx="3108806" cy="9234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DB4C32C6-50A5-9421-A35F-B624CDD95229}"/>
              </a:ext>
            </a:extLst>
          </p:cNvPr>
          <p:cNvSpPr/>
          <p:nvPr/>
        </p:nvSpPr>
        <p:spPr>
          <a:xfrm>
            <a:off x="4020101" y="2507272"/>
            <a:ext cx="4716394" cy="79946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en-US" sz="900" dirty="0"/>
              <a:t>Security Group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FA35803-FBF5-B790-F7C5-70BA196B8299}"/>
              </a:ext>
            </a:extLst>
          </p:cNvPr>
          <p:cNvSpPr/>
          <p:nvPr/>
        </p:nvSpPr>
        <p:spPr>
          <a:xfrm>
            <a:off x="4761711" y="2623683"/>
            <a:ext cx="3429000" cy="58287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endParaRPr lang="en-US" sz="9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E93385B-1E06-E94D-825E-27D161215498}"/>
              </a:ext>
            </a:extLst>
          </p:cNvPr>
          <p:cNvCxnSpPr>
            <a:stCxn id="79" idx="0"/>
            <a:endCxn id="81" idx="0"/>
          </p:cNvCxnSpPr>
          <p:nvPr/>
        </p:nvCxnSpPr>
        <p:spPr>
          <a:xfrm flipH="1">
            <a:off x="6365038" y="2354720"/>
            <a:ext cx="13414" cy="34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72DCC56-C6F8-B599-2100-7106C2D9E445}"/>
              </a:ext>
            </a:extLst>
          </p:cNvPr>
          <p:cNvSpPr/>
          <p:nvPr/>
        </p:nvSpPr>
        <p:spPr>
          <a:xfrm>
            <a:off x="4056892" y="3710815"/>
            <a:ext cx="5152007" cy="79946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en-US" sz="900" dirty="0"/>
              <a:t>Security Group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4690804-C3E9-69E1-C887-8AD2698CF233}"/>
              </a:ext>
            </a:extLst>
          </p:cNvPr>
          <p:cNvSpPr/>
          <p:nvPr/>
        </p:nvSpPr>
        <p:spPr>
          <a:xfrm>
            <a:off x="4798503" y="3827226"/>
            <a:ext cx="3429000" cy="58287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endParaRPr lang="en-US" sz="9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607A9D-12AC-897F-B840-E767CFD5412E}"/>
              </a:ext>
            </a:extLst>
          </p:cNvPr>
          <p:cNvCxnSpPr>
            <a:cxnSpLocks/>
            <a:stCxn id="93" idx="2"/>
            <a:endCxn id="47" idx="0"/>
          </p:cNvCxnSpPr>
          <p:nvPr/>
        </p:nvCxnSpPr>
        <p:spPr>
          <a:xfrm flipH="1">
            <a:off x="6366225" y="3306733"/>
            <a:ext cx="12073" cy="19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DC550C4-8D8A-67B4-5596-9A84D70A6570}"/>
              </a:ext>
            </a:extLst>
          </p:cNvPr>
          <p:cNvSpPr/>
          <p:nvPr/>
        </p:nvSpPr>
        <p:spPr>
          <a:xfrm>
            <a:off x="2871147" y="1368672"/>
            <a:ext cx="8444553" cy="453571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3B7682C0-D44A-5862-17DD-D2EB2AD3BF1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70671" y="1362180"/>
            <a:ext cx="381000" cy="381000"/>
          </a:xfrm>
          <a:prstGeom prst="rect">
            <a:avLst/>
          </a:prstGeom>
        </p:spPr>
      </p:pic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0386B46-250D-BD3B-07E6-225B4FE52F8D}"/>
              </a:ext>
            </a:extLst>
          </p:cNvPr>
          <p:cNvCxnSpPr>
            <a:cxnSpLocks/>
            <a:stCxn id="37" idx="0"/>
            <a:endCxn id="18" idx="2"/>
          </p:cNvCxnSpPr>
          <p:nvPr/>
        </p:nvCxnSpPr>
        <p:spPr>
          <a:xfrm rot="16200000" flipV="1">
            <a:off x="9788754" y="1754469"/>
            <a:ext cx="851738" cy="694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8909654-CB0A-2A8F-9A3B-0CBEB9F8794E}"/>
              </a:ext>
            </a:extLst>
          </p:cNvPr>
          <p:cNvCxnSpPr>
            <a:cxnSpLocks/>
            <a:stCxn id="74" idx="3"/>
            <a:endCxn id="37" idx="1"/>
          </p:cNvCxnSpPr>
          <p:nvPr/>
        </p:nvCxnSpPr>
        <p:spPr>
          <a:xfrm flipV="1">
            <a:off x="7922312" y="2796584"/>
            <a:ext cx="2370874" cy="4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85A4CF2D-34B3-2CFE-3184-0F3FB2FD60A3}"/>
              </a:ext>
            </a:extLst>
          </p:cNvPr>
          <p:cNvCxnSpPr>
            <a:cxnSpLocks/>
            <a:stCxn id="65" idx="3"/>
            <a:endCxn id="38" idx="2"/>
          </p:cNvCxnSpPr>
          <p:nvPr/>
        </p:nvCxnSpPr>
        <p:spPr>
          <a:xfrm flipV="1">
            <a:off x="8823193" y="3398813"/>
            <a:ext cx="1738834" cy="1834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7D0DE1-62E6-F1B3-6CF6-BFEF10C67FBA}"/>
              </a:ext>
            </a:extLst>
          </p:cNvPr>
          <p:cNvCxnSpPr>
            <a:cxnSpLocks/>
          </p:cNvCxnSpPr>
          <p:nvPr/>
        </p:nvCxnSpPr>
        <p:spPr>
          <a:xfrm>
            <a:off x="4998393" y="5252820"/>
            <a:ext cx="3263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F96DE308-43EB-9150-1540-A4C9775765E5}"/>
              </a:ext>
            </a:extLst>
          </p:cNvPr>
          <p:cNvCxnSpPr>
            <a:cxnSpLocks/>
            <a:stCxn id="73" idx="0"/>
            <a:endCxn id="23" idx="0"/>
          </p:cNvCxnSpPr>
          <p:nvPr/>
        </p:nvCxnSpPr>
        <p:spPr>
          <a:xfrm rot="16200000" flipH="1" flipV="1">
            <a:off x="6058699" y="3411725"/>
            <a:ext cx="770967" cy="2417736"/>
          </a:xfrm>
          <a:prstGeom prst="bentConnector3">
            <a:avLst>
              <a:gd name="adj1" fmla="val 52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7AC8881-17FA-FE23-F5AE-C41D28C87A60}"/>
              </a:ext>
            </a:extLst>
          </p:cNvPr>
          <p:cNvCxnSpPr>
            <a:cxnSpLocks/>
            <a:stCxn id="28" idx="0"/>
            <a:endCxn id="23" idx="0"/>
          </p:cNvCxnSpPr>
          <p:nvPr/>
        </p:nvCxnSpPr>
        <p:spPr>
          <a:xfrm flipH="1">
            <a:off x="5235315" y="4230304"/>
            <a:ext cx="12020" cy="77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652C9D8-8896-BD38-A437-9E93DEADAF61}"/>
              </a:ext>
            </a:extLst>
          </p:cNvPr>
          <p:cNvGrpSpPr/>
          <p:nvPr/>
        </p:nvGrpSpPr>
        <p:grpSpPr>
          <a:xfrm>
            <a:off x="2790055" y="2584566"/>
            <a:ext cx="1297936" cy="674358"/>
            <a:chOff x="507676" y="2925351"/>
            <a:chExt cx="1297936" cy="674358"/>
          </a:xfrm>
        </p:grpSpPr>
        <p:sp>
          <p:nvSpPr>
            <p:cNvPr id="2" name="TextBox 17">
              <a:extLst>
                <a:ext uri="{FF2B5EF4-FFF2-40B4-BE49-F238E27FC236}">
                  <a16:creationId xmlns:a16="http://schemas.microsoft.com/office/drawing/2014/main" id="{904494F6-B2AD-884E-92AE-5BF2490D7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76" y="3384265"/>
              <a:ext cx="129793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3" name="Graphic 35">
              <a:extLst>
                <a:ext uri="{FF2B5EF4-FFF2-40B4-BE49-F238E27FC236}">
                  <a16:creationId xmlns:a16="http://schemas.microsoft.com/office/drawing/2014/main" id="{A5BA7256-6A27-CE46-BA90-6D710A383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932" y="2925351"/>
              <a:ext cx="457498" cy="457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CCEEDDA-3A5D-B798-DC6C-38EB47F161C2}"/>
              </a:ext>
            </a:extLst>
          </p:cNvPr>
          <p:cNvGrpSpPr/>
          <p:nvPr/>
        </p:nvGrpSpPr>
        <p:grpSpPr>
          <a:xfrm>
            <a:off x="8727633" y="2588172"/>
            <a:ext cx="1297936" cy="674358"/>
            <a:chOff x="507676" y="2925351"/>
            <a:chExt cx="1297936" cy="674358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94A2D2D6-8009-7609-83FA-8C4ABEA4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76" y="3384265"/>
              <a:ext cx="129793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11" name="Graphic 35">
              <a:extLst>
                <a:ext uri="{FF2B5EF4-FFF2-40B4-BE49-F238E27FC236}">
                  <a16:creationId xmlns:a16="http://schemas.microsoft.com/office/drawing/2014/main" id="{5120DFE3-B89A-0129-E897-25AE38E30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932" y="2925351"/>
              <a:ext cx="457498" cy="457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557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18223</TotalTime>
  <Words>98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Jodha Jhonjhar Singh</dc:creator>
  <cp:lastModifiedBy>Jodha Jhonjhar Singh</cp:lastModifiedBy>
  <cp:revision>3</cp:revision>
  <dcterms:created xsi:type="dcterms:W3CDTF">2022-08-10T11:22:42Z</dcterms:created>
  <dcterms:modified xsi:type="dcterms:W3CDTF">2022-08-23T04:45:36Z</dcterms:modified>
</cp:coreProperties>
</file>