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200" d="100"/>
          <a:sy n="200" d="100"/>
        </p:scale>
        <p:origin x="-1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F2B4-5B4D-FB49-BAB8-7377D6D56229}" type="datetimeFigureOut">
              <a:rPr lang="en-US" smtClean="0"/>
              <a:t>3/10/09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609600"/>
            <a:ext cx="4953000" cy="4572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dist="23000" dir="2700000" rotWithShape="0">
              <a:srgbClr val="000000">
                <a:alpha val="5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189286"/>
            <a:ext cx="329419" cy="2642753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 smtClean="0"/>
              <a:t>Secure Sockets (SSL)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2895600" y="1279956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File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2778955" y="4572006"/>
            <a:ext cx="4256063" cy="380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MPR Secure Runtime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765475" y="4090557"/>
            <a:ext cx="4269544" cy="380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Appweb HTTP Server Core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2895600" y="167623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Ejscript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95600" y="2072504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PHP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95600" y="2468778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EGI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95600" y="2865052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CGI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95600" y="3261326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Upload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95600" y="365760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47337" y="1325779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Auth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47337" y="1743288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Chunk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47337" y="2118327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Range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23687" y="1325779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Net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23687" y="1743288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Send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95600" y="75902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Handlers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343400" y="75902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Filters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369749" y="75902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Connectors</a:t>
            </a:r>
            <a:endParaRPr lang="en-US" sz="1400" b="1" dirty="0"/>
          </a:p>
        </p:txBody>
      </p:sp>
      <p:sp>
        <p:nvSpPr>
          <p:cNvPr id="78" name="Rectangle 77"/>
          <p:cNvSpPr/>
          <p:nvPr/>
        </p:nvSpPr>
        <p:spPr>
          <a:xfrm>
            <a:off x="4109890" y="2646040"/>
            <a:ext cx="2253463" cy="968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Appweb HTTP Server Core</a:t>
            </a:r>
            <a:endParaRPr lang="en-US" sz="1400" b="1" dirty="0"/>
          </a:p>
        </p:txBody>
      </p:sp>
      <p:sp>
        <p:nvSpPr>
          <p:cNvPr id="79" name="Can 78"/>
          <p:cNvSpPr/>
          <p:nvPr/>
        </p:nvSpPr>
        <p:spPr>
          <a:xfrm>
            <a:off x="838200" y="2483596"/>
            <a:ext cx="1066801" cy="82400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Loadable</a:t>
            </a:r>
            <a:br>
              <a:rPr lang="en-US" sz="1200" dirty="0" smtClean="0"/>
            </a:br>
            <a:r>
              <a:rPr lang="en-US" sz="1200" dirty="0" smtClean="0"/>
              <a:t>Modules</a:t>
            </a:r>
            <a:endParaRPr lang="en-US" sz="1200" dirty="0" smtClean="0"/>
          </a:p>
        </p:txBody>
      </p:sp>
      <p:cxnSp>
        <p:nvCxnSpPr>
          <p:cNvPr id="83" name="Elbow Connector 82"/>
          <p:cNvCxnSpPr>
            <a:stCxn id="79" idx="4"/>
            <a:endCxn id="4" idx="1"/>
          </p:cNvCxnSpPr>
          <p:nvPr/>
        </p:nvCxnSpPr>
        <p:spPr>
          <a:xfrm>
            <a:off x="1905001" y="2895600"/>
            <a:ext cx="533399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765474" y="1189286"/>
            <a:ext cx="1196925" cy="283365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39697" y="1188018"/>
            <a:ext cx="1196925" cy="132658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6275" y="1188018"/>
            <a:ext cx="1196925" cy="1035796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262290" y="2798440"/>
            <a:ext cx="2253463" cy="96824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Web Frameworks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12</cp:revision>
  <dcterms:created xsi:type="dcterms:W3CDTF">2009-03-10T19:31:33Z</dcterms:created>
  <dcterms:modified xsi:type="dcterms:W3CDTF">2009-03-10T20:04:47Z</dcterms:modified>
</cp:coreProperties>
</file>