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2" d="100"/>
          <a:sy n="142" d="100"/>
        </p:scale>
        <p:origin x="-1488" y="-104"/>
      </p:cViewPr>
      <p:guideLst>
        <p:guide orient="horz" pos="2112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3/10/09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3/10/09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3/10/09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3/10/09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3/10/09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3/10/09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3/10/09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3/10/09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3/10/09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3/10/09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3/10/09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B9AE-4B4F-FA4A-B464-4D3F900AED48}" type="datetimeFigureOut">
              <a:rPr lang="en-US" smtClean="0"/>
              <a:t>3/10/09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7400" y="2188425"/>
            <a:ext cx="800100" cy="7465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188425"/>
            <a:ext cx="1004888" cy="74655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Connector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6172200" y="1028799"/>
            <a:ext cx="120838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1068588"/>
            <a:ext cx="800100" cy="7465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Handler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81362" y="2188425"/>
            <a:ext cx="800100" cy="7465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Elbow Connector 30"/>
          <p:cNvCxnSpPr>
            <a:stCxn id="6" idx="3"/>
            <a:endCxn id="23" idx="1"/>
          </p:cNvCxnSpPr>
          <p:nvPr/>
        </p:nvCxnSpPr>
        <p:spPr>
          <a:xfrm>
            <a:off x="2857500" y="2561704"/>
            <a:ext cx="423862" cy="158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3" idx="3"/>
            <a:endCxn id="7" idx="1"/>
          </p:cNvCxnSpPr>
          <p:nvPr/>
        </p:nvCxnSpPr>
        <p:spPr>
          <a:xfrm>
            <a:off x="4081462" y="2561704"/>
            <a:ext cx="414338" cy="158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3"/>
            <a:endCxn id="82" idx="1"/>
          </p:cNvCxnSpPr>
          <p:nvPr/>
        </p:nvCxnSpPr>
        <p:spPr>
          <a:xfrm flipV="1">
            <a:off x="1638300" y="1440279"/>
            <a:ext cx="419100" cy="158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1" idx="1"/>
          </p:cNvCxnSpPr>
          <p:nvPr/>
        </p:nvCxnSpPr>
        <p:spPr>
          <a:xfrm rot="10800000">
            <a:off x="5500688" y="1440279"/>
            <a:ext cx="671512" cy="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7" idx="3"/>
            <a:endCxn id="11" idx="2"/>
          </p:cNvCxnSpPr>
          <p:nvPr/>
        </p:nvCxnSpPr>
        <p:spPr>
          <a:xfrm flipV="1">
            <a:off x="5500688" y="1851759"/>
            <a:ext cx="1275702" cy="709945"/>
          </a:xfrm>
          <a:prstGeom prst="bentConnector2">
            <a:avLst/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057400" y="1067000"/>
            <a:ext cx="800100" cy="74655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281362" y="1067000"/>
            <a:ext cx="800100" cy="74655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Elbow Connector 85"/>
          <p:cNvCxnSpPr>
            <a:stCxn id="82" idx="3"/>
            <a:endCxn id="84" idx="1"/>
          </p:cNvCxnSpPr>
          <p:nvPr/>
        </p:nvCxnSpPr>
        <p:spPr>
          <a:xfrm>
            <a:off x="2857500" y="1440279"/>
            <a:ext cx="423862" cy="158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47"/>
          <p:cNvCxnSpPr>
            <a:stCxn id="6" idx="1"/>
            <a:endCxn id="12" idx="2"/>
          </p:cNvCxnSpPr>
          <p:nvPr/>
        </p:nvCxnSpPr>
        <p:spPr>
          <a:xfrm rot="10800000">
            <a:off x="1238250" y="1815146"/>
            <a:ext cx="819150" cy="746559"/>
          </a:xfrm>
          <a:prstGeom prst="bentConnector2">
            <a:avLst/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949922" y="577334"/>
            <a:ext cx="154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Flow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2879898" y="3119648"/>
            <a:ext cx="154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Outgoing Flow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4495800" y="1066999"/>
            <a:ext cx="1004888" cy="7465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HTTP Core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13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Mbedthis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8</cp:revision>
  <dcterms:created xsi:type="dcterms:W3CDTF">2009-03-10T21:07:15Z</dcterms:created>
  <dcterms:modified xsi:type="dcterms:W3CDTF">2009-03-11T00:35:55Z</dcterms:modified>
</cp:coreProperties>
</file>