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DC5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200" d="100"/>
          <a:sy n="200" d="100"/>
        </p:scale>
        <p:origin x="-88" y="1352"/>
      </p:cViewPr>
      <p:guideLst>
        <p:guide orient="horz" pos="1344"/>
        <p:guide pos="1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611868"/>
            <a:ext cx="5257800" cy="30363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52400" dist="48387" dir="31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1905000"/>
            <a:ext cx="2209800" cy="990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glow rad="63500">
              <a:schemeClr val="accent1">
                <a:alpha val="75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ejsvm</a:t>
            </a:r>
            <a:endParaRPr lang="en-US" b="1" dirty="0" smtClean="0"/>
          </a:p>
          <a:p>
            <a:pPr algn="ctr"/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591594" y="4953000"/>
            <a:ext cx="1524000" cy="9906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  <a:br>
              <a:rPr lang="en-US" dirty="0" smtClean="0"/>
            </a:br>
            <a:r>
              <a:rPr lang="en-US" dirty="0" smtClean="0"/>
              <a:t>*.mod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1594" y="1905000"/>
            <a:ext cx="1524000" cy="9906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ec</a:t>
            </a:r>
            <a:endParaRPr lang="en-US" b="1" dirty="0" smtClean="0"/>
          </a:p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609600" y="1885950"/>
            <a:ext cx="1066800" cy="10287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</a:p>
          <a:p>
            <a:pPr algn="ctr"/>
            <a:r>
              <a:rPr lang="en-US" dirty="0" smtClean="0"/>
              <a:t>*.</a:t>
            </a:r>
            <a:r>
              <a:rPr lang="en-US" dirty="0" err="1" smtClean="0"/>
              <a:t>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865312" y="3923506"/>
            <a:ext cx="2057400" cy="1588"/>
          </a:xfrm>
          <a:prstGeom prst="straightConnector1">
            <a:avLst/>
          </a:prstGeom>
          <a:ln w="381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2629297" y="3923903"/>
            <a:ext cx="2056606" cy="1588"/>
          </a:xfrm>
          <a:prstGeom prst="straightConnector1">
            <a:avLst/>
          </a:prstGeom>
          <a:ln w="381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15594" y="2365376"/>
            <a:ext cx="456406" cy="1588"/>
          </a:xfrm>
          <a:prstGeom prst="straightConnector1">
            <a:avLst/>
          </a:prstGeom>
          <a:ln w="381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72000" y="3505200"/>
            <a:ext cx="2209800" cy="8382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alpha val="75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Classes</a:t>
            </a:r>
            <a:endParaRPr lang="en-US" dirty="0"/>
          </a:p>
        </p:txBody>
      </p:sp>
      <p:cxnSp>
        <p:nvCxnSpPr>
          <p:cNvPr id="28" name="Shape 27"/>
          <p:cNvCxnSpPr>
            <a:stCxn id="6" idx="4"/>
            <a:endCxn id="25" idx="2"/>
          </p:cNvCxnSpPr>
          <p:nvPr/>
        </p:nvCxnSpPr>
        <p:spPr>
          <a:xfrm flipV="1">
            <a:off x="4115594" y="4343400"/>
            <a:ext cx="1561306" cy="1104900"/>
          </a:xfrm>
          <a:prstGeom prst="bentConnector2">
            <a:avLst/>
          </a:prstGeom>
          <a:ln w="381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rot="5400000" flipH="1" flipV="1">
            <a:off x="5391150" y="3219450"/>
            <a:ext cx="571500" cy="1588"/>
          </a:xfrm>
          <a:prstGeom prst="straightConnector1">
            <a:avLst/>
          </a:prstGeom>
          <a:ln w="381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4"/>
            <a:endCxn id="7" idx="1"/>
          </p:cNvCxnSpPr>
          <p:nvPr/>
        </p:nvCxnSpPr>
        <p:spPr>
          <a:xfrm>
            <a:off x="1676400" y="2400300"/>
            <a:ext cx="915194" cy="158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C6D9F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Mbedthis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8</cp:revision>
  <dcterms:created xsi:type="dcterms:W3CDTF">2009-02-09T22:28:48Z</dcterms:created>
  <dcterms:modified xsi:type="dcterms:W3CDTF">2009-02-09T22:36:55Z</dcterms:modified>
</cp:coreProperties>
</file>