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142" d="100"/>
          <a:sy n="142" d="100"/>
        </p:scale>
        <p:origin x="-14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D790-183C-4444-8DB5-E3DD765AE9E6}" type="datetimeFigureOut">
              <a:rPr lang="en-US" smtClean="0"/>
              <a:pPr/>
              <a:t>3/22/09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C226-FC2F-8D4E-BCA2-F98FFF6F2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D790-183C-4444-8DB5-E3DD765AE9E6}" type="datetimeFigureOut">
              <a:rPr lang="en-US" smtClean="0"/>
              <a:pPr/>
              <a:t>3/22/09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C226-FC2F-8D4E-BCA2-F98FFF6F2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D790-183C-4444-8DB5-E3DD765AE9E6}" type="datetimeFigureOut">
              <a:rPr lang="en-US" smtClean="0"/>
              <a:pPr/>
              <a:t>3/22/09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C226-FC2F-8D4E-BCA2-F98FFF6F2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D790-183C-4444-8DB5-E3DD765AE9E6}" type="datetimeFigureOut">
              <a:rPr lang="en-US" smtClean="0"/>
              <a:pPr/>
              <a:t>3/22/09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C226-FC2F-8D4E-BCA2-F98FFF6F2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D790-183C-4444-8DB5-E3DD765AE9E6}" type="datetimeFigureOut">
              <a:rPr lang="en-US" smtClean="0"/>
              <a:pPr/>
              <a:t>3/22/09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C226-FC2F-8D4E-BCA2-F98FFF6F2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D790-183C-4444-8DB5-E3DD765AE9E6}" type="datetimeFigureOut">
              <a:rPr lang="en-US" smtClean="0"/>
              <a:pPr/>
              <a:t>3/22/09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C226-FC2F-8D4E-BCA2-F98FFF6F2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D790-183C-4444-8DB5-E3DD765AE9E6}" type="datetimeFigureOut">
              <a:rPr lang="en-US" smtClean="0"/>
              <a:pPr/>
              <a:t>3/22/09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C226-FC2F-8D4E-BCA2-F98FFF6F2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D790-183C-4444-8DB5-E3DD765AE9E6}" type="datetimeFigureOut">
              <a:rPr lang="en-US" smtClean="0"/>
              <a:pPr/>
              <a:t>3/22/09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C226-FC2F-8D4E-BCA2-F98FFF6F2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D790-183C-4444-8DB5-E3DD765AE9E6}" type="datetimeFigureOut">
              <a:rPr lang="en-US" smtClean="0"/>
              <a:pPr/>
              <a:t>3/22/09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C226-FC2F-8D4E-BCA2-F98FFF6F2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D790-183C-4444-8DB5-E3DD765AE9E6}" type="datetimeFigureOut">
              <a:rPr lang="en-US" smtClean="0"/>
              <a:pPr/>
              <a:t>3/22/09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C226-FC2F-8D4E-BCA2-F98FFF6F2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D790-183C-4444-8DB5-E3DD765AE9E6}" type="datetimeFigureOut">
              <a:rPr lang="en-US" smtClean="0"/>
              <a:pPr/>
              <a:t>3/22/09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C226-FC2F-8D4E-BCA2-F98FFF6F2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2D790-183C-4444-8DB5-E3DD765AE9E6}" type="datetimeFigureOut">
              <a:rPr lang="en-US" smtClean="0"/>
              <a:pPr/>
              <a:t>3/22/09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1C226-FC2F-8D4E-BCA2-F98FFF6F2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9965" y="693522"/>
            <a:ext cx="3644069" cy="2514600"/>
          </a:xfrm>
          <a:prstGeom prst="rect">
            <a:avLst/>
          </a:prstGeom>
          <a:effectLst>
            <a:outerShdw blurRad="241300" dist="45339" dir="2220000" rotWithShape="0">
              <a:schemeClr val="tx1">
                <a:lumMod val="95000"/>
                <a:lumOff val="5000"/>
                <a:alpha val="70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Web Server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971800" y="3886200"/>
            <a:ext cx="1375660" cy="9906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228600" dist="61087" dir="2040000" rotWithShape="0">
              <a:schemeClr val="tx1">
                <a:lumMod val="95000"/>
                <a:lumOff val="5000"/>
                <a:alpha val="35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ejscgi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Frame 17"/>
          <p:cNvSpPr/>
          <p:nvPr/>
        </p:nvSpPr>
        <p:spPr>
          <a:xfrm>
            <a:off x="762000" y="1539342"/>
            <a:ext cx="1208380" cy="822960"/>
          </a:xfrm>
          <a:prstGeom prst="fram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00600" y="3886200"/>
            <a:ext cx="1375660" cy="9906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ejsfast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84170" y="1524938"/>
            <a:ext cx="1375660" cy="9906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mod_ejs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18" idx="3"/>
            <a:endCxn id="4" idx="1"/>
          </p:cNvCxnSpPr>
          <p:nvPr/>
        </p:nvCxnSpPr>
        <p:spPr>
          <a:xfrm>
            <a:off x="1970380" y="1950822"/>
            <a:ext cx="779585" cy="158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4" idx="2"/>
            <a:endCxn id="5" idx="0"/>
          </p:cNvCxnSpPr>
          <p:nvPr/>
        </p:nvCxnSpPr>
        <p:spPr>
          <a:xfrm rot="5400000">
            <a:off x="3776776" y="3090976"/>
            <a:ext cx="678078" cy="912370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" idx="2"/>
            <a:endCxn id="19" idx="0"/>
          </p:cNvCxnSpPr>
          <p:nvPr/>
        </p:nvCxnSpPr>
        <p:spPr>
          <a:xfrm rot="16200000" flipH="1">
            <a:off x="4691176" y="3088946"/>
            <a:ext cx="678078" cy="916430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Mbedthis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O'Brien</dc:creator>
  <cp:lastModifiedBy>Michael O'Brien</cp:lastModifiedBy>
  <cp:revision>6</cp:revision>
  <dcterms:created xsi:type="dcterms:W3CDTF">2009-03-22T20:22:45Z</dcterms:created>
  <dcterms:modified xsi:type="dcterms:W3CDTF">2009-03-22T20:22:59Z</dcterms:modified>
</cp:coreProperties>
</file>