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>
        <p:scale>
          <a:sx n="150" d="100"/>
          <a:sy n="150" d="100"/>
        </p:scale>
        <p:origin x="-1256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3638A-B50F-D648-AC05-27DA28A4DF24}" type="datetimeFigureOut">
              <a:rPr lang="en-US" smtClean="0"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BCBB-6FDF-8448-A71D-B09BC03E23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/>
          <p:cNvCxnSpPr>
            <a:stCxn id="14" idx="3"/>
            <a:endCxn id="12" idx="1"/>
          </p:cNvCxnSpPr>
          <p:nvPr/>
        </p:nvCxnSpPr>
        <p:spPr>
          <a:xfrm>
            <a:off x="3297421" y="3429000"/>
            <a:ext cx="664979" cy="79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62400" y="3056515"/>
            <a:ext cx="1295400" cy="74655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12" idx="3"/>
            <a:endCxn id="17" idx="1"/>
          </p:cNvCxnSpPr>
          <p:nvPr/>
        </p:nvCxnSpPr>
        <p:spPr>
          <a:xfrm flipV="1">
            <a:off x="5257800" y="3429000"/>
            <a:ext cx="609600" cy="79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28900"/>
            <a:ext cx="2535421" cy="1600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67400" y="3055721"/>
            <a:ext cx="1295400" cy="7465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1605" y="4572000"/>
            <a:ext cx="1295400" cy="74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5867400" y="4572000"/>
            <a:ext cx="1295400" cy="74655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Database</a:t>
            </a:r>
            <a:endParaRPr lang="en-US" sz="2000" dirty="0"/>
          </a:p>
        </p:txBody>
      </p:sp>
      <p:cxnSp>
        <p:nvCxnSpPr>
          <p:cNvPr id="23" name="Elbow Connector 22"/>
          <p:cNvCxnSpPr>
            <a:stCxn id="17" idx="2"/>
            <a:endCxn id="19" idx="1"/>
          </p:cNvCxnSpPr>
          <p:nvPr/>
        </p:nvCxnSpPr>
        <p:spPr>
          <a:xfrm rot="5400000">
            <a:off x="6130239" y="4187139"/>
            <a:ext cx="769722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2"/>
            <a:endCxn id="18" idx="0"/>
          </p:cNvCxnSpPr>
          <p:nvPr/>
        </p:nvCxnSpPr>
        <p:spPr>
          <a:xfrm rot="5400000">
            <a:off x="4225239" y="4187139"/>
            <a:ext cx="768928" cy="79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1"/>
            <a:endCxn id="14" idx="2"/>
          </p:cNvCxnSpPr>
          <p:nvPr/>
        </p:nvCxnSpPr>
        <p:spPr>
          <a:xfrm rot="10800000">
            <a:off x="2029711" y="4229101"/>
            <a:ext cx="1931894" cy="716179"/>
          </a:xfrm>
          <a:prstGeom prst="bentConnector2">
            <a:avLst/>
          </a:prstGeom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7" idx="1"/>
            <a:endCxn id="18" idx="3"/>
          </p:cNvCxnSpPr>
          <p:nvPr/>
        </p:nvCxnSpPr>
        <p:spPr>
          <a:xfrm rot="10800000" flipV="1">
            <a:off x="5257006" y="3428999"/>
            <a:ext cx="610395" cy="151627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4</cp:revision>
  <dcterms:created xsi:type="dcterms:W3CDTF">2009-02-24T17:05:21Z</dcterms:created>
  <dcterms:modified xsi:type="dcterms:W3CDTF">2009-02-24T17:37:22Z</dcterms:modified>
</cp:coreProperties>
</file>