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>
        <p:scale>
          <a:sx n="200" d="100"/>
          <a:sy n="200" d="100"/>
        </p:scale>
        <p:origin x="456" y="944"/>
      </p:cViewPr>
      <p:guideLst>
        <p:guide orient="horz" pos="1584"/>
        <p:guide pos="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DDD4-BA9D-544D-A586-128A27FCEC95}" type="datetimeFigureOut">
              <a:rPr lang="en-US" smtClean="0"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67F4-F4E9-114D-8557-4B3451916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DDD4-BA9D-544D-A586-128A27FCEC95}" type="datetimeFigureOut">
              <a:rPr lang="en-US" smtClean="0"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67F4-F4E9-114D-8557-4B3451916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DDD4-BA9D-544D-A586-128A27FCEC95}" type="datetimeFigureOut">
              <a:rPr lang="en-US" smtClean="0"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67F4-F4E9-114D-8557-4B3451916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DDD4-BA9D-544D-A586-128A27FCEC95}" type="datetimeFigureOut">
              <a:rPr lang="en-US" smtClean="0"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67F4-F4E9-114D-8557-4B3451916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DDD4-BA9D-544D-A586-128A27FCEC95}" type="datetimeFigureOut">
              <a:rPr lang="en-US" smtClean="0"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67F4-F4E9-114D-8557-4B3451916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DDD4-BA9D-544D-A586-128A27FCEC95}" type="datetimeFigureOut">
              <a:rPr lang="en-US" smtClean="0"/>
              <a:t>2/24/09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67F4-F4E9-114D-8557-4B3451916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DDD4-BA9D-544D-A586-128A27FCEC95}" type="datetimeFigureOut">
              <a:rPr lang="en-US" smtClean="0"/>
              <a:t>2/24/09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67F4-F4E9-114D-8557-4B3451916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DDD4-BA9D-544D-A586-128A27FCEC95}" type="datetimeFigureOut">
              <a:rPr lang="en-US" smtClean="0"/>
              <a:t>2/24/09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67F4-F4E9-114D-8557-4B3451916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DDD4-BA9D-544D-A586-128A27FCEC95}" type="datetimeFigureOut">
              <a:rPr lang="en-US" smtClean="0"/>
              <a:t>2/24/09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67F4-F4E9-114D-8557-4B3451916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DDD4-BA9D-544D-A586-128A27FCEC95}" type="datetimeFigureOut">
              <a:rPr lang="en-US" smtClean="0"/>
              <a:t>2/24/09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67F4-F4E9-114D-8557-4B3451916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DDD4-BA9D-544D-A586-128A27FCEC95}" type="datetimeFigureOut">
              <a:rPr lang="en-US" smtClean="0"/>
              <a:t>2/24/09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67F4-F4E9-114D-8557-4B3451916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DDD4-BA9D-544D-A586-128A27FCEC95}" type="datetimeFigureOut">
              <a:rPr lang="en-US" smtClean="0"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67F4-F4E9-114D-8557-4B3451916C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057400" y="1524000"/>
            <a:ext cx="5486400" cy="4191000"/>
          </a:xfrm>
          <a:prstGeom prst="rect">
            <a:avLst/>
          </a:prstGeom>
          <a:effectLst>
            <a:outerShdw blurRad="381000" dist="58039" dir="27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1676401"/>
            <a:ext cx="4724400" cy="4572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2286000"/>
            <a:ext cx="1295400" cy="35062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53297" y="2286000"/>
            <a:ext cx="1295400" cy="35062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8194" y="2286000"/>
            <a:ext cx="1295400" cy="35062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2758643"/>
            <a:ext cx="4724400" cy="4417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ViewConnector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0" y="3352800"/>
            <a:ext cx="5029200" cy="2179429"/>
          </a:xfrm>
          <a:prstGeom prst="rect">
            <a:avLst/>
          </a:prstGeom>
          <a:effectLst>
            <a:outerShdw blurRad="381000" dist="58039" dir="27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Ajax Framework Libraries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4589894" y="4336334"/>
            <a:ext cx="1646024" cy="44096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3901388" y="4336331"/>
            <a:ext cx="1646022" cy="44096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Script.aculo.us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5278402" y="4336331"/>
            <a:ext cx="1646022" cy="44096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5966910" y="4336336"/>
            <a:ext cx="1646022" cy="44096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ExtJS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3212882" y="4336330"/>
            <a:ext cx="1646022" cy="44096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Yahoo UI Library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2524376" y="4336337"/>
            <a:ext cx="1646022" cy="44096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Google Visualization</a:t>
            </a:r>
          </a:p>
        </p:txBody>
      </p:sp>
      <p:sp>
        <p:nvSpPr>
          <p:cNvPr id="33" name="Rectangle 32"/>
          <p:cNvSpPr/>
          <p:nvPr/>
        </p:nvSpPr>
        <p:spPr>
          <a:xfrm rot="16200000">
            <a:off x="1835870" y="4336330"/>
            <a:ext cx="1646022" cy="44096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Ejscript Ajax</a:t>
            </a:r>
            <a:b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Mbedthis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5</cp:revision>
  <dcterms:created xsi:type="dcterms:W3CDTF">2009-02-24T20:35:16Z</dcterms:created>
  <dcterms:modified xsi:type="dcterms:W3CDTF">2009-02-24T21:10:28Z</dcterms:modified>
</cp:coreProperties>
</file>