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DC5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200" d="100"/>
          <a:sy n="200" d="100"/>
        </p:scale>
        <p:origin x="-88" y="920"/>
      </p:cViewPr>
      <p:guideLst>
        <p:guide orient="horz" pos="2112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7CA8-9B62-D047-90B6-2D9EDC623E0F}" type="datetimeFigureOut">
              <a:rPr lang="en-US" smtClean="0"/>
              <a:pPr/>
              <a:t>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143000"/>
            <a:ext cx="4724400" cy="3429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0" dist="610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1" y="2090523"/>
            <a:ext cx="1257300" cy="578715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Ejscript</a:t>
            </a:r>
          </a:p>
          <a:p>
            <a:pPr algn="ctr"/>
            <a:r>
              <a:rPr lang="en-US" sz="1200" dirty="0" smtClean="0"/>
              <a:t>Virtual Machine</a:t>
            </a:r>
            <a:endParaRPr lang="en-US" sz="1200" dirty="0"/>
          </a:p>
        </p:txBody>
      </p:sp>
      <p:sp>
        <p:nvSpPr>
          <p:cNvPr id="6" name="Can 5"/>
          <p:cNvSpPr/>
          <p:nvPr/>
        </p:nvSpPr>
        <p:spPr>
          <a:xfrm>
            <a:off x="1143793" y="3124994"/>
            <a:ext cx="1066801" cy="60880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Cached</a:t>
            </a:r>
          </a:p>
          <a:p>
            <a:pPr algn="ctr"/>
            <a:r>
              <a:rPr lang="en-US" sz="1200" dirty="0" smtClean="0"/>
              <a:t>Modules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778956" y="1328741"/>
            <a:ext cx="4117144" cy="42385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Server Interface and Handler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1143793" y="2223993"/>
            <a:ext cx="1066801" cy="82400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Apps, Pages and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Scripts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76096" y="2090523"/>
            <a:ext cx="1124453" cy="578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Ejscript</a:t>
            </a:r>
          </a:p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Compiler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rapezoid 84"/>
          <p:cNvSpPr/>
          <p:nvPr/>
        </p:nvSpPr>
        <p:spPr>
          <a:xfrm>
            <a:off x="7391400" y="1178721"/>
            <a:ext cx="914400" cy="7239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7" name="Elbow Connector 86"/>
          <p:cNvCxnSpPr>
            <a:stCxn id="7" idx="3"/>
            <a:endCxn id="85" idx="1"/>
          </p:cNvCxnSpPr>
          <p:nvPr/>
        </p:nvCxnSpPr>
        <p:spPr>
          <a:xfrm>
            <a:off x="6896100" y="1540671"/>
            <a:ext cx="585788" cy="158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6D9F1"/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778956" y="2971800"/>
            <a:ext cx="4117144" cy="1219200"/>
          </a:xfrm>
          <a:prstGeom prst="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Web Framework Classes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1070720" y="1268969"/>
            <a:ext cx="1211359" cy="68579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Generator</a:t>
            </a:r>
            <a:endParaRPr lang="en-US" sz="1200" dirty="0"/>
          </a:p>
        </p:txBody>
      </p:sp>
      <p:cxnSp>
        <p:nvCxnSpPr>
          <p:cNvPr id="126" name="Elbow Connector 125"/>
          <p:cNvCxnSpPr>
            <a:stCxn id="124" idx="2"/>
            <a:endCxn id="8" idx="1"/>
          </p:cNvCxnSpPr>
          <p:nvPr/>
        </p:nvCxnSpPr>
        <p:spPr>
          <a:xfrm rot="16200000" flipH="1">
            <a:off x="1542184" y="2088983"/>
            <a:ext cx="269226" cy="79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276600" y="3810000"/>
            <a:ext cx="762000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Controller</a:t>
            </a:r>
            <a:endParaRPr lang="en-US" sz="1100" dirty="0"/>
          </a:p>
        </p:txBody>
      </p:sp>
      <p:sp>
        <p:nvSpPr>
          <p:cNvPr id="171" name="Rectangle 170"/>
          <p:cNvSpPr/>
          <p:nvPr/>
        </p:nvSpPr>
        <p:spPr>
          <a:xfrm>
            <a:off x="3130062" y="3543303"/>
            <a:ext cx="527538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</a:t>
            </a:r>
            <a:endParaRPr lang="en-US" sz="1100" dirty="0"/>
          </a:p>
        </p:txBody>
      </p:sp>
      <p:sp>
        <p:nvSpPr>
          <p:cNvPr id="173" name="Rectangle 172"/>
          <p:cNvSpPr/>
          <p:nvPr/>
        </p:nvSpPr>
        <p:spPr>
          <a:xfrm>
            <a:off x="2914300" y="3276600"/>
            <a:ext cx="568568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</a:t>
            </a:r>
            <a:endParaRPr lang="en-US" sz="1100" dirty="0"/>
          </a:p>
        </p:txBody>
      </p:sp>
      <p:sp>
        <p:nvSpPr>
          <p:cNvPr id="186" name="Rectangle 185"/>
          <p:cNvSpPr/>
          <p:nvPr/>
        </p:nvSpPr>
        <p:spPr>
          <a:xfrm>
            <a:off x="2778956" y="2090523"/>
            <a:ext cx="1230546" cy="578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Page</a:t>
            </a:r>
            <a:b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Parser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5" name="Elbow Connector 204"/>
          <p:cNvCxnSpPr>
            <a:stCxn id="41" idx="0"/>
            <a:endCxn id="17" idx="2"/>
          </p:cNvCxnSpPr>
          <p:nvPr/>
        </p:nvCxnSpPr>
        <p:spPr>
          <a:xfrm rot="5400000" flipH="1" flipV="1">
            <a:off x="4686644" y="2820122"/>
            <a:ext cx="302563" cy="79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8" idx="4"/>
            <a:endCxn id="186" idx="1"/>
          </p:cNvCxnSpPr>
          <p:nvPr/>
        </p:nvCxnSpPr>
        <p:spPr>
          <a:xfrm flipV="1">
            <a:off x="2210594" y="2379880"/>
            <a:ext cx="568362" cy="256117"/>
          </a:xfrm>
          <a:prstGeom prst="bentConnector3">
            <a:avLst>
              <a:gd name="adj1" fmla="val 50000"/>
            </a:avLst>
          </a:prstGeom>
          <a:ln>
            <a:solidFill>
              <a:srgbClr val="C6D9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86" idx="3"/>
            <a:endCxn id="17" idx="1"/>
          </p:cNvCxnSpPr>
          <p:nvPr/>
        </p:nvCxnSpPr>
        <p:spPr>
          <a:xfrm>
            <a:off x="4009502" y="2379880"/>
            <a:ext cx="266594" cy="1588"/>
          </a:xfrm>
          <a:prstGeom prst="bentConnector3">
            <a:avLst>
              <a:gd name="adj1" fmla="val 50000"/>
            </a:avLst>
          </a:prstGeom>
          <a:ln>
            <a:solidFill>
              <a:srgbClr val="C6D9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7" idx="2"/>
            <a:endCxn id="5" idx="0"/>
          </p:cNvCxnSpPr>
          <p:nvPr/>
        </p:nvCxnSpPr>
        <p:spPr>
          <a:xfrm rot="16200000" flipH="1">
            <a:off x="5383528" y="1206599"/>
            <a:ext cx="337923" cy="1429923"/>
          </a:xfrm>
          <a:prstGeom prst="bentConnector3">
            <a:avLst>
              <a:gd name="adj1" fmla="val 50000"/>
            </a:avLst>
          </a:prstGeom>
          <a:ln>
            <a:solidFill>
              <a:srgbClr val="C6D9F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400200" y="3810003"/>
            <a:ext cx="723900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217" name="Rectangle 216"/>
          <p:cNvSpPr/>
          <p:nvPr/>
        </p:nvSpPr>
        <p:spPr>
          <a:xfrm>
            <a:off x="4171600" y="3543306"/>
            <a:ext cx="647700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Request</a:t>
            </a:r>
            <a:endParaRPr lang="en-US" sz="1100" dirty="0"/>
          </a:p>
        </p:txBody>
      </p:sp>
      <p:sp>
        <p:nvSpPr>
          <p:cNvPr id="175" name="Rectangle 174"/>
          <p:cNvSpPr/>
          <p:nvPr/>
        </p:nvSpPr>
        <p:spPr>
          <a:xfrm>
            <a:off x="3981100" y="3276603"/>
            <a:ext cx="495300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Host</a:t>
            </a:r>
            <a:endParaRPr lang="en-US" sz="1100" dirty="0"/>
          </a:p>
        </p:txBody>
      </p:sp>
      <p:sp>
        <p:nvSpPr>
          <p:cNvPr id="230" name="Rectangle 229"/>
          <p:cNvSpPr/>
          <p:nvPr/>
        </p:nvSpPr>
        <p:spPr>
          <a:xfrm>
            <a:off x="5435332" y="3810000"/>
            <a:ext cx="1245136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GoogleConnector</a:t>
            </a:r>
            <a:endParaRPr lang="en-US" sz="1100" dirty="0"/>
          </a:p>
        </p:txBody>
      </p:sp>
      <p:sp>
        <p:nvSpPr>
          <p:cNvPr id="229" name="Rectangle 228"/>
          <p:cNvSpPr/>
          <p:nvPr/>
        </p:nvSpPr>
        <p:spPr>
          <a:xfrm>
            <a:off x="5282932" y="3543303"/>
            <a:ext cx="1062210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HtmlConnector</a:t>
            </a:r>
            <a:endParaRPr lang="en-US" sz="1100" dirty="0"/>
          </a:p>
        </p:txBody>
      </p:sp>
      <p:sp>
        <p:nvSpPr>
          <p:cNvPr id="228" name="Rectangle 227"/>
          <p:cNvSpPr/>
          <p:nvPr/>
        </p:nvSpPr>
        <p:spPr>
          <a:xfrm>
            <a:off x="5080268" y="3276603"/>
            <a:ext cx="1062210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ViewConnector</a:t>
            </a:r>
            <a:endParaRPr lang="en-US" sz="1100" dirty="0"/>
          </a:p>
        </p:txBody>
      </p:sp>
      <p:cxnSp>
        <p:nvCxnSpPr>
          <p:cNvPr id="233" name="Elbow Connector 232"/>
          <p:cNvCxnSpPr>
            <a:stCxn id="6" idx="4"/>
            <a:endCxn id="186" idx="1"/>
          </p:cNvCxnSpPr>
          <p:nvPr/>
        </p:nvCxnSpPr>
        <p:spPr>
          <a:xfrm flipV="1">
            <a:off x="2210594" y="2379880"/>
            <a:ext cx="568362" cy="104951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7" idx="0"/>
            <a:endCxn id="7" idx="2"/>
          </p:cNvCxnSpPr>
          <p:nvPr/>
        </p:nvCxnSpPr>
        <p:spPr>
          <a:xfrm rot="16200000" flipV="1">
            <a:off x="4668965" y="1921164"/>
            <a:ext cx="337923" cy="795"/>
          </a:xfrm>
          <a:prstGeom prst="bentConnector3">
            <a:avLst>
              <a:gd name="adj1" fmla="val 50000"/>
            </a:avLst>
          </a:prstGeom>
          <a:ln>
            <a:solidFill>
              <a:srgbClr val="C6D9F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Elbow Connector 373"/>
          <p:cNvCxnSpPr>
            <a:stCxn id="17" idx="3"/>
            <a:endCxn id="5" idx="1"/>
          </p:cNvCxnSpPr>
          <p:nvPr/>
        </p:nvCxnSpPr>
        <p:spPr>
          <a:xfrm>
            <a:off x="5400549" y="2379880"/>
            <a:ext cx="238252" cy="1"/>
          </a:xfrm>
          <a:prstGeom prst="bentConnector3">
            <a:avLst>
              <a:gd name="adj1" fmla="val 50000"/>
            </a:avLst>
          </a:prstGeom>
          <a:ln>
            <a:solidFill>
              <a:srgbClr val="C6D9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stCxn id="7" idx="2"/>
            <a:endCxn id="186" idx="0"/>
          </p:cNvCxnSpPr>
          <p:nvPr/>
        </p:nvCxnSpPr>
        <p:spPr>
          <a:xfrm rot="5400000">
            <a:off x="3946918" y="1199912"/>
            <a:ext cx="337923" cy="1443299"/>
          </a:xfrm>
          <a:prstGeom prst="bentConnector3">
            <a:avLst>
              <a:gd name="adj1" fmla="val 50000"/>
            </a:avLst>
          </a:prstGeom>
          <a:ln>
            <a:solidFill>
              <a:srgbClr val="C6D9F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7" name="Can 386"/>
          <p:cNvSpPr/>
          <p:nvPr/>
        </p:nvSpPr>
        <p:spPr>
          <a:xfrm>
            <a:off x="1143793" y="3810006"/>
            <a:ext cx="1066801" cy="60959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SQLite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Database</a:t>
            </a:r>
            <a:endParaRPr lang="en-US" sz="1200" dirty="0"/>
          </a:p>
        </p:txBody>
      </p:sp>
      <p:cxnSp>
        <p:nvCxnSpPr>
          <p:cNvPr id="396" name="Elbow Connector 395"/>
          <p:cNvCxnSpPr>
            <a:stCxn id="387" idx="4"/>
            <a:endCxn id="41" idx="2"/>
          </p:cNvCxnSpPr>
          <p:nvPr/>
        </p:nvCxnSpPr>
        <p:spPr>
          <a:xfrm>
            <a:off x="2210594" y="4114803"/>
            <a:ext cx="2626934" cy="76197"/>
          </a:xfrm>
          <a:prstGeom prst="bentConnector4">
            <a:avLst>
              <a:gd name="adj1" fmla="val 10818"/>
              <a:gd name="adj2" fmla="val 400012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31</cp:revision>
  <dcterms:created xsi:type="dcterms:W3CDTF">2009-02-09T22:28:52Z</dcterms:created>
  <dcterms:modified xsi:type="dcterms:W3CDTF">2009-02-10T05:05:21Z</dcterms:modified>
</cp:coreProperties>
</file>