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>
        <p:scale>
          <a:sx n="150" d="100"/>
          <a:sy n="150" d="100"/>
        </p:scale>
        <p:origin x="-1256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C068-0280-7940-A500-16A70E581425}" type="datetimeFigureOut">
              <a:rPr lang="en-US" smtClean="0"/>
              <a:t>2/23/09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F6AA-02A8-7140-BAAE-DD2ED796FD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590800" y="1996643"/>
            <a:ext cx="800100" cy="74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Content Page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stCxn id="14" idx="3"/>
            <a:endCxn id="30" idx="1"/>
          </p:cNvCxnSpPr>
          <p:nvPr/>
        </p:nvCxnSpPr>
        <p:spPr>
          <a:xfrm>
            <a:off x="5162550" y="2759378"/>
            <a:ext cx="933450" cy="158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6D9F1"/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07529" y="3010863"/>
            <a:ext cx="800100" cy="7465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Layout</a:t>
            </a:r>
            <a:b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62450" y="2386099"/>
            <a:ext cx="800100" cy="74655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Composite</a:t>
            </a:r>
            <a:br>
              <a:rPr lang="en-US" sz="1100" b="1" dirty="0" smtClean="0">
                <a:solidFill>
                  <a:schemeClr val="bg1"/>
                </a:solidFill>
              </a:rPr>
            </a:br>
            <a:r>
              <a:rPr lang="en-US" sz="1100" b="1" dirty="0" smtClean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Page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1" name="Elbow Connector 20"/>
          <p:cNvCxnSpPr>
            <a:stCxn id="11" idx="3"/>
            <a:endCxn id="14" idx="1"/>
          </p:cNvCxnSpPr>
          <p:nvPr/>
        </p:nvCxnSpPr>
        <p:spPr>
          <a:xfrm flipV="1">
            <a:off x="3107629" y="2759378"/>
            <a:ext cx="1254821" cy="62476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6D9F1"/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1600" y="248237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Pure HTML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459929" y="1905000"/>
            <a:ext cx="800100" cy="74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Content Page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096000" y="2347898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7529" y="1780401"/>
            <a:ext cx="800100" cy="74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Content Page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3" idx="3"/>
            <a:endCxn id="14" idx="1"/>
          </p:cNvCxnSpPr>
          <p:nvPr/>
        </p:nvCxnSpPr>
        <p:spPr>
          <a:xfrm>
            <a:off x="3107629" y="2153680"/>
            <a:ext cx="1254821" cy="60569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6D9F1"/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1</cp:revision>
  <dcterms:created xsi:type="dcterms:W3CDTF">2009-02-23T23:53:07Z</dcterms:created>
  <dcterms:modified xsi:type="dcterms:W3CDTF">2009-02-24T00:02:03Z</dcterms:modified>
</cp:coreProperties>
</file>