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DC5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94" autoAdjust="0"/>
    <p:restoredTop sz="94660"/>
  </p:normalViewPr>
  <p:slideViewPr>
    <p:cSldViewPr snapToObjects="1">
      <p:cViewPr>
        <p:scale>
          <a:sx n="200" d="100"/>
          <a:sy n="200" d="100"/>
        </p:scale>
        <p:origin x="-88" y="1312"/>
      </p:cViewPr>
      <p:guideLst>
        <p:guide orient="horz" pos="22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371600"/>
            <a:ext cx="4572000" cy="3581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1447800" y="3048794"/>
            <a:ext cx="762794" cy="6088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Layout</a:t>
            </a:r>
          </a:p>
          <a:p>
            <a:pPr algn="ctr"/>
            <a:r>
              <a:rPr lang="en-US" sz="1200" dirty="0" smtClean="0"/>
              <a:t>Pages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1447800" y="2300193"/>
            <a:ext cx="762794" cy="67160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</a:t>
            </a:r>
          </a:p>
          <a:p>
            <a:pPr algn="ctr"/>
            <a:r>
              <a:rPr lang="en-US" sz="1200" dirty="0" smtClean="0"/>
              <a:t>Pages</a:t>
            </a:r>
          </a:p>
        </p:txBody>
      </p:sp>
      <p:sp>
        <p:nvSpPr>
          <p:cNvPr id="85" name="Trapezoid 84"/>
          <p:cNvSpPr/>
          <p:nvPr/>
        </p:nvSpPr>
        <p:spPr>
          <a:xfrm>
            <a:off x="7239000" y="3912972"/>
            <a:ext cx="914400" cy="7239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7" name="Elbow Connector 86"/>
          <p:cNvCxnSpPr>
            <a:stCxn id="477" idx="3"/>
            <a:endCxn id="85" idx="1"/>
          </p:cNvCxnSpPr>
          <p:nvPr/>
        </p:nvCxnSpPr>
        <p:spPr>
          <a:xfrm>
            <a:off x="6096000" y="4274922"/>
            <a:ext cx="1233488" cy="15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/>
          <p:nvPr/>
        </p:nvCxnSpPr>
        <p:spPr>
          <a:xfrm rot="16200000" flipV="1">
            <a:off x="4504637" y="50315"/>
            <a:ext cx="134726" cy="3409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" idx="4"/>
            <a:endCxn id="474" idx="1"/>
          </p:cNvCxnSpPr>
          <p:nvPr/>
        </p:nvCxnSpPr>
        <p:spPr>
          <a:xfrm>
            <a:off x="2210594" y="2635997"/>
            <a:ext cx="1082577" cy="1588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6" idx="4"/>
            <a:endCxn id="474" idx="1"/>
          </p:cNvCxnSpPr>
          <p:nvPr/>
        </p:nvCxnSpPr>
        <p:spPr>
          <a:xfrm flipV="1">
            <a:off x="2210594" y="2635997"/>
            <a:ext cx="1082577" cy="7172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Rectangle 475"/>
          <p:cNvSpPr/>
          <p:nvPr/>
        </p:nvSpPr>
        <p:spPr>
          <a:xfrm>
            <a:off x="3293171" y="3901643"/>
            <a:ext cx="800100" cy="746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Ejscript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5334000" y="3901643"/>
            <a:ext cx="762000" cy="746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3293171" y="2262718"/>
            <a:ext cx="800100" cy="74655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Web Page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Parser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295900" y="2264306"/>
            <a:ext cx="800100" cy="74655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Ejscript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Compiler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3962400" y="1780401"/>
            <a:ext cx="137730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Development Time</a:t>
            </a:r>
            <a:endParaRPr lang="en-US" sz="1200" dirty="0"/>
          </a:p>
        </p:txBody>
      </p:sp>
      <p:sp>
        <p:nvSpPr>
          <p:cNvPr id="496" name="TextBox 495"/>
          <p:cNvSpPr txBox="1"/>
          <p:nvPr/>
        </p:nvSpPr>
        <p:spPr>
          <a:xfrm>
            <a:off x="4254629" y="3505200"/>
            <a:ext cx="774571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 Time</a:t>
            </a:r>
            <a:endParaRPr lang="en-US" sz="1200" dirty="0"/>
          </a:p>
        </p:txBody>
      </p:sp>
      <p:sp>
        <p:nvSpPr>
          <p:cNvPr id="499" name="TextBox 498"/>
          <p:cNvSpPr txBox="1"/>
          <p:nvPr/>
        </p:nvSpPr>
        <p:spPr>
          <a:xfrm>
            <a:off x="2438400" y="2133600"/>
            <a:ext cx="85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Composite</a:t>
            </a:r>
            <a:br>
              <a:rPr lang="en-US" sz="1200" dirty="0" smtClean="0"/>
            </a:br>
            <a:r>
              <a:rPr lang="en-US" sz="1200" dirty="0" smtClean="0"/>
              <a:t>Web Page</a:t>
            </a:r>
            <a:endParaRPr lang="en-US" sz="1200" dirty="0"/>
          </a:p>
        </p:txBody>
      </p:sp>
      <p:cxnSp>
        <p:nvCxnSpPr>
          <p:cNvPr id="501" name="Elbow Connector 500"/>
          <p:cNvCxnSpPr>
            <a:stCxn id="474" idx="3"/>
            <a:endCxn id="475" idx="1"/>
          </p:cNvCxnSpPr>
          <p:nvPr/>
        </p:nvCxnSpPr>
        <p:spPr>
          <a:xfrm>
            <a:off x="4093271" y="2635997"/>
            <a:ext cx="1202629" cy="15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4306669" y="220533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Pure</a:t>
            </a:r>
            <a:br>
              <a:rPr lang="en-US" sz="1200" dirty="0" smtClean="0"/>
            </a:br>
            <a:r>
              <a:rPr lang="en-US" sz="1200" dirty="0" smtClean="0"/>
              <a:t>Ejscript</a:t>
            </a:r>
            <a:endParaRPr lang="en-US" sz="1200" dirty="0"/>
          </a:p>
        </p:txBody>
      </p:sp>
      <p:cxnSp>
        <p:nvCxnSpPr>
          <p:cNvPr id="505" name="Elbow Connector 504"/>
          <p:cNvCxnSpPr>
            <a:stCxn id="475" idx="3"/>
            <a:endCxn id="476" idx="1"/>
          </p:cNvCxnSpPr>
          <p:nvPr/>
        </p:nvCxnSpPr>
        <p:spPr>
          <a:xfrm flipH="1">
            <a:off x="3293171" y="2637585"/>
            <a:ext cx="2802829" cy="1637337"/>
          </a:xfrm>
          <a:prstGeom prst="bentConnector5">
            <a:avLst>
              <a:gd name="adj1" fmla="val -8156"/>
              <a:gd name="adj2" fmla="val 50000"/>
              <a:gd name="adj3" fmla="val 108156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>
            <a:stCxn id="476" idx="3"/>
            <a:endCxn id="477" idx="1"/>
          </p:cNvCxnSpPr>
          <p:nvPr/>
        </p:nvCxnSpPr>
        <p:spPr>
          <a:xfrm>
            <a:off x="4093271" y="4274922"/>
            <a:ext cx="1240729" cy="15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4312210" y="381765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Module</a:t>
            </a:r>
            <a:br>
              <a:rPr lang="en-US" sz="1200" dirty="0" smtClean="0"/>
            </a:br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515" name="TextBox 514"/>
          <p:cNvSpPr txBox="1"/>
          <p:nvPr/>
        </p:nvSpPr>
        <p:spPr>
          <a:xfrm>
            <a:off x="6225237" y="381607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Pure</a:t>
            </a:r>
            <a:br>
              <a:rPr lang="en-US" sz="1200" dirty="0" smtClean="0"/>
            </a:br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3701" y="18360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40</cp:revision>
  <dcterms:created xsi:type="dcterms:W3CDTF">2009-02-23T23:07:58Z</dcterms:created>
  <dcterms:modified xsi:type="dcterms:W3CDTF">2009-02-23T23:15:25Z</dcterms:modified>
</cp:coreProperties>
</file>