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  <p:sldMasterId id="2147483648" r:id="rId5"/>
  </p:sldMasterIdLst>
  <p:notesMasterIdLst>
    <p:notesMasterId r:id="rId16"/>
  </p:notesMasterIdLst>
  <p:handoutMasterIdLst>
    <p:handoutMasterId r:id="rId17"/>
  </p:handoutMasterIdLst>
  <p:sldIdLst>
    <p:sldId id="295" r:id="rId6"/>
    <p:sldId id="273" r:id="rId7"/>
    <p:sldId id="296" r:id="rId8"/>
    <p:sldId id="297" r:id="rId9"/>
    <p:sldId id="298" r:id="rId10"/>
    <p:sldId id="299" r:id="rId11"/>
    <p:sldId id="300" r:id="rId12"/>
    <p:sldId id="293" r:id="rId13"/>
    <p:sldId id="258" r:id="rId14"/>
    <p:sldId id="28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3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2/26/2021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2/26/2021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5722-278C-6244-8172-0EC582E36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3AC21-DC8C-D544-8151-A8A54CA916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nstga_vrt_CMYK_gld_wht_r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" y="-14287"/>
            <a:ext cx="169121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3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1"/>
            <a:ext cx="12187767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1"/>
            <a:ext cx="109728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7BC20-F178-134C-9AA4-2A78975174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77936"/>
            <a:ext cx="10972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0" y="1066800"/>
            <a:ext cx="121920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33" name="Picture 7" descr="Cnstga_vrt_CMYK_gld_wht_rev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" y="-14287"/>
            <a:ext cx="169121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D2B0C7A-A8DF-476A-BF2D-E7F2E948E3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07358"/>
            <a:ext cx="7772400" cy="2030740"/>
          </a:xfrm>
        </p:spPr>
        <p:txBody>
          <a:bodyPr/>
          <a:lstStyle/>
          <a:p>
            <a:r>
              <a:rPr lang="en-US" sz="4000" b="1" dirty="0">
                <a:latin typeface="Arial" charset="0"/>
                <a:ea typeface="ＭＳ Ｐゴシック" charset="0"/>
                <a:cs typeface="Arial"/>
              </a:rPr>
              <a:t>Web Site Design Project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C36AE4-683C-49F4-9F27-7FD69C9C56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426974"/>
            <a:ext cx="6400800" cy="914400"/>
          </a:xfr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CA" sz="1600" dirty="0"/>
              <a:t>Week #1 Introduction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E892E-2E29-475E-A988-F395A7A06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844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5CAB178F-F563-4724-874A-1B3F21CF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69615" y="5854182"/>
            <a:ext cx="2590800" cy="381000"/>
          </a:xfrm>
        </p:spPr>
        <p:txBody>
          <a:bodyPr/>
          <a:lstStyle/>
          <a:p>
            <a:pPr algn="r"/>
            <a:fld id="{A7AE6EC5-1CB4-44CC-A210-96F39E40942C}" type="datetime4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February 26, 2021</a:t>
            </a:fld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01D9675-DFD6-4198-A186-4B82257CE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500" spc="8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everyone next week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54C6CA-D723-4A6A-9734-5910A1729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39" y="840079"/>
            <a:ext cx="3867626" cy="7407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What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this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course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1039" y="2699657"/>
            <a:ext cx="3928586" cy="33541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Teamwork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Project Planning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Requirements gathering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Site design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Implementation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Client relations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53C61-10BE-4366-9B5C-58D9AC87504F}"/>
              </a:ext>
            </a:extLst>
          </p:cNvPr>
          <p:cNvSpPr txBox="1"/>
          <p:nvPr/>
        </p:nvSpPr>
        <p:spPr>
          <a:xfrm>
            <a:off x="687184" y="1815582"/>
            <a:ext cx="469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We will cover these skills throughout our first project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DA04-FE29-44A0-91A4-B2C1EB2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Web Design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D9B-D57A-41C2-8F9C-F400A385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Have you ever wondered what the essential parts of a website are? </a:t>
            </a:r>
          </a:p>
          <a:p>
            <a:r>
              <a:rPr lang="en-US" dirty="0">
                <a:cs typeface="Arial"/>
              </a:rPr>
              <a:t>How to talk to customers, managers, coworkers about design projects?</a:t>
            </a:r>
          </a:p>
          <a:p>
            <a:r>
              <a:rPr lang="en-US" dirty="0">
                <a:cs typeface="Arial"/>
              </a:rPr>
              <a:t>How to plan a website project so it can be completed in a timely manor?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E92B01-22B2-40D6-9FD2-E979A3BD8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808" y="4809744"/>
            <a:ext cx="1840992" cy="184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DA04-FE29-44A0-91A4-B2C1EB2E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9451"/>
            <a:ext cx="10572207" cy="960167"/>
          </a:xfrm>
        </p:spPr>
        <p:txBody>
          <a:bodyPr/>
          <a:lstStyle/>
          <a:p>
            <a:r>
              <a:rPr lang="en-US" sz="3600" dirty="0"/>
              <a:t>Timeline – Startup and 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D9B-D57A-41C2-8F9C-F400A385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01538"/>
            <a:ext cx="10972800" cy="4068763"/>
          </a:xfrm>
        </p:spPr>
        <p:txBody>
          <a:bodyPr/>
          <a:lstStyle/>
          <a:p>
            <a:r>
              <a:rPr lang="en-US" dirty="0">
                <a:cs typeface="Arial"/>
              </a:rPr>
              <a:t>During the first few weeks of the course we will:</a:t>
            </a:r>
          </a:p>
          <a:p>
            <a:pPr lvl="1"/>
            <a:r>
              <a:rPr lang="en-US" dirty="0">
                <a:cs typeface="Arial"/>
              </a:rPr>
              <a:t>form groups,</a:t>
            </a:r>
          </a:p>
          <a:p>
            <a:pPr lvl="1"/>
            <a:r>
              <a:rPr lang="en-US" dirty="0">
                <a:cs typeface="Arial"/>
              </a:rPr>
              <a:t>create a group behavior contract to ensure everyone does a share of the work, </a:t>
            </a:r>
          </a:p>
          <a:p>
            <a:pPr lvl="1"/>
            <a:r>
              <a:rPr lang="en-US" dirty="0">
                <a:cs typeface="Arial"/>
              </a:rPr>
              <a:t>create a plan for how each group will design and implement content for a mystery client, and</a:t>
            </a:r>
          </a:p>
          <a:p>
            <a:pPr lvl="1"/>
            <a:r>
              <a:rPr lang="en-US" dirty="0">
                <a:cs typeface="Arial"/>
              </a:rPr>
              <a:t>write simple use case diagrams to document requirements for a read back document.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5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DA04-FE29-44A0-91A4-B2C1EB2E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9451"/>
            <a:ext cx="10572207" cy="960167"/>
          </a:xfrm>
        </p:spPr>
        <p:txBody>
          <a:bodyPr/>
          <a:lstStyle/>
          <a:p>
            <a:r>
              <a:rPr lang="en-US" sz="3600" dirty="0"/>
              <a:t>Timeline –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D9B-D57A-41C2-8F9C-F400A385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01538"/>
            <a:ext cx="109728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/>
              </a:rPr>
              <a:t>During the design phase we:</a:t>
            </a:r>
          </a:p>
          <a:p>
            <a:r>
              <a:rPr lang="en-US" dirty="0">
                <a:cs typeface="Arial"/>
              </a:rPr>
              <a:t>sketch out our websites/ applications on paper,</a:t>
            </a:r>
          </a:p>
          <a:p>
            <a:r>
              <a:rPr lang="en-US" dirty="0">
                <a:cs typeface="Arial"/>
              </a:rPr>
              <a:t>clarify any questions as to the design and look and feel for the web project, and…</a:t>
            </a:r>
          </a:p>
          <a:p>
            <a:r>
              <a:rPr lang="en-US" dirty="0">
                <a:cs typeface="Arial"/>
              </a:rPr>
              <a:t>eventually after multiple iterations decide on a final design document with a design for each web page in the project.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9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DA04-FE29-44A0-91A4-B2C1EB2E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9451"/>
            <a:ext cx="10572207" cy="960167"/>
          </a:xfrm>
        </p:spPr>
        <p:txBody>
          <a:bodyPr/>
          <a:lstStyle/>
          <a:p>
            <a:r>
              <a:rPr lang="en-US" sz="3600" dirty="0"/>
              <a:t>Timeline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D9B-D57A-41C2-8F9C-F400A385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01538"/>
            <a:ext cx="10972800" cy="4068763"/>
          </a:xfrm>
        </p:spPr>
        <p:txBody>
          <a:bodyPr/>
          <a:lstStyle/>
          <a:p>
            <a:r>
              <a:rPr lang="en-US" dirty="0">
                <a:cs typeface="Arial"/>
              </a:rPr>
              <a:t>We start to take our requirement analysis and design documents and make the base components or units of our website.</a:t>
            </a:r>
          </a:p>
          <a:p>
            <a:r>
              <a:rPr lang="en-US" dirty="0">
                <a:cs typeface="Arial"/>
              </a:rPr>
              <a:t>Once the components are written we integrate them together and create a functional layout based on our designs.</a:t>
            </a:r>
          </a:p>
          <a:p>
            <a:r>
              <a:rPr lang="en-US" dirty="0">
                <a:cs typeface="Arial"/>
              </a:rPr>
              <a:t>Finally, we make our content dynamic and meet some of the finer details.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2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DA04-FE29-44A0-91A4-B2C1EB2E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9451"/>
            <a:ext cx="10572207" cy="960167"/>
          </a:xfrm>
        </p:spPr>
        <p:txBody>
          <a:bodyPr/>
          <a:lstStyle/>
          <a:p>
            <a:r>
              <a:rPr lang="en-US" sz="3600" dirty="0"/>
              <a:t>Timeline – Project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D9B-D57A-41C2-8F9C-F400A385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01538"/>
            <a:ext cx="10972800" cy="4068763"/>
          </a:xfrm>
        </p:spPr>
        <p:txBody>
          <a:bodyPr/>
          <a:lstStyle/>
          <a:p>
            <a:r>
              <a:rPr lang="en-US" dirty="0">
                <a:cs typeface="Arial"/>
              </a:rPr>
              <a:t>A project closing in an opportunity for one final quality assurance pass at the requirements and a final report to be written.</a:t>
            </a:r>
          </a:p>
          <a:p>
            <a:r>
              <a:rPr lang="en-US" dirty="0">
                <a:cs typeface="Arial"/>
              </a:rPr>
              <a:t>Once everything is finalized a presentation must be made to the client.</a:t>
            </a:r>
          </a:p>
          <a:p>
            <a:r>
              <a:rPr lang="en-US" dirty="0">
                <a:cs typeface="Arial"/>
              </a:rPr>
              <a:t>Once a project reaches its close typically groups meet one final time to discuss what went well and what went poorly in a project in a personal reflection.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20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49" y="1793965"/>
            <a:ext cx="4633415" cy="7966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Checks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8F70F9-BF03-458B-85E9-14F5321281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in total, progress checks are intended to touch base on the individual level.</a:t>
            </a:r>
          </a:p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are any questions or concerns about the project, responsibilities, conflicts, etc they should be written here.</a:t>
            </a:r>
          </a:p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progress check is worth 2% for a total of 10% throughout the course.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07ED264-415A-4EAC-861D-E08C0351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58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F7692A-5CA9-4710-B9F3-81C8F9C6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9BAC94-6EE6-4C8D-8140-D4B8F6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Project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52AEF0-6B6A-4BB0-A115-57B4A698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20"/>
            <a:ext cx="4400983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course is mostly group work for the 14 weeks of the semester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have independent progress checks to get individual feedback as well as group feedback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course is intended to a feel for what a real-world project might feel like in industry.</a:t>
            </a:r>
          </a:p>
        </p:txBody>
      </p:sp>
    </p:spTree>
    <p:extLst>
      <p:ext uri="{BB962C8B-B14F-4D97-AF65-F5344CB8AC3E}">
        <p14:creationId xmlns:p14="http://schemas.microsoft.com/office/powerpoint/2010/main" val="382240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Conestoga College Theme (mo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estoga College Theme (mod)" id="{F19A1BB9-432E-4D4C-917F-C5448E4BC6BA}" vid="{F0EF04FD-ECFA-4B63-95BF-A45BB57801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1096</TotalTime>
  <Words>446</Words>
  <Application>Microsoft Office PowerPoint</Application>
  <PresentationFormat>Widescreen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SavonVTI</vt:lpstr>
      <vt:lpstr>Conestoga College Theme (mod)</vt:lpstr>
      <vt:lpstr>Web Site Design Project</vt:lpstr>
      <vt:lpstr>What is this course?</vt:lpstr>
      <vt:lpstr>Web Design Projects</vt:lpstr>
      <vt:lpstr>Timeline – Startup and Requirements Gathering</vt:lpstr>
      <vt:lpstr>Timeline – Design</vt:lpstr>
      <vt:lpstr>Timeline – Implementation</vt:lpstr>
      <vt:lpstr>Timeline – Project Closing</vt:lpstr>
      <vt:lpstr>Progress Checks</vt:lpstr>
      <vt:lpstr>Web Project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Constantine Grigoriadis</dc:creator>
  <cp:lastModifiedBy>Jake Hutter</cp:lastModifiedBy>
  <cp:revision>28</cp:revision>
  <dcterms:created xsi:type="dcterms:W3CDTF">2020-12-17T23:29:11Z</dcterms:created>
  <dcterms:modified xsi:type="dcterms:W3CDTF">2021-02-26T15:47:29Z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