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61" r:id="rId2"/>
    <p:sldId id="416" r:id="rId3"/>
    <p:sldId id="430" r:id="rId4"/>
    <p:sldId id="431" r:id="rId5"/>
    <p:sldId id="432" r:id="rId6"/>
    <p:sldId id="434" r:id="rId7"/>
    <p:sldId id="433" r:id="rId8"/>
    <p:sldId id="429" r:id="rId9"/>
    <p:sldId id="40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inleitung" id="{5C6F7BE1-EC19-4C43-9C02-5B2781DCC0E0}">
          <p14:sldIdLst>
            <p14:sldId id="261"/>
          </p14:sldIdLst>
        </p14:section>
        <p14:section name="Hauptteil" id="{B807F211-C7F8-4F49-B226-14EB8AB149DA}">
          <p14:sldIdLst>
            <p14:sldId id="416"/>
            <p14:sldId id="430"/>
            <p14:sldId id="431"/>
            <p14:sldId id="432"/>
            <p14:sldId id="434"/>
            <p14:sldId id="433"/>
          </p14:sldIdLst>
        </p14:section>
        <p14:section name="Ende" id="{F3E47EE6-BCBC-4952-8C46-F2FC94ED1F99}">
          <p14:sldIdLst>
            <p14:sldId id="429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A7CBF-6C4F-4AC4-A112-5070780451BA}" v="2" dt="2025-04-11T08:57:49.6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2014" autoAdjust="0"/>
  </p:normalViewPr>
  <p:slideViewPr>
    <p:cSldViewPr snapToGrid="0">
      <p:cViewPr varScale="1">
        <p:scale>
          <a:sx n="91" d="100"/>
          <a:sy n="91" d="100"/>
        </p:scale>
        <p:origin x="11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4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Schlegel" userId="4410569c490e5382" providerId="LiveId" clId="{D5149C10-3A88-4E37-9C66-141BDA1318C0}"/>
    <pc:docChg chg="undo custSel addSld delSld modSld sldOrd delSection modSection">
      <pc:chgData name="Jan Schlegel" userId="4410569c490e5382" providerId="LiveId" clId="{D5149C10-3A88-4E37-9C66-141BDA1318C0}" dt="2025-04-07T16:29:42.708" v="852" actId="20577"/>
      <pc:docMkLst>
        <pc:docMk/>
      </pc:docMkLst>
      <pc:sldChg chg="addSp delSp modSp mod modNotesTx">
        <pc:chgData name="Jan Schlegel" userId="4410569c490e5382" providerId="LiveId" clId="{D5149C10-3A88-4E37-9C66-141BDA1318C0}" dt="2025-04-07T16:27:46.676" v="848" actId="20577"/>
        <pc:sldMkLst>
          <pc:docMk/>
          <pc:sldMk cId="3396056362" sldId="261"/>
        </pc:sldMkLst>
        <pc:spChg chg="del">
          <ac:chgData name="Jan Schlegel" userId="4410569c490e5382" providerId="LiveId" clId="{D5149C10-3A88-4E37-9C66-141BDA1318C0}" dt="2025-04-06T15:07:22.816" v="5" actId="478"/>
          <ac:spMkLst>
            <pc:docMk/>
            <pc:sldMk cId="3396056362" sldId="261"/>
            <ac:spMk id="2" creationId="{14D5D0BE-90D7-500F-AAFF-7DD5BE8520B7}"/>
          </ac:spMkLst>
        </pc:spChg>
        <pc:spChg chg="del">
          <ac:chgData name="Jan Schlegel" userId="4410569c490e5382" providerId="LiveId" clId="{D5149C10-3A88-4E37-9C66-141BDA1318C0}" dt="2025-04-06T15:07:23.754" v="6" actId="478"/>
          <ac:spMkLst>
            <pc:docMk/>
            <pc:sldMk cId="3396056362" sldId="261"/>
            <ac:spMk id="3" creationId="{DF5700B9-C7F0-82E9-4FA9-77F8438B517E}"/>
          </ac:spMkLst>
        </pc:spChg>
        <pc:spChg chg="add del mod">
          <ac:chgData name="Jan Schlegel" userId="4410569c490e5382" providerId="LiveId" clId="{D5149C10-3A88-4E37-9C66-141BDA1318C0}" dt="2025-04-06T15:07:24.817" v="7" actId="478"/>
          <ac:spMkLst>
            <pc:docMk/>
            <pc:sldMk cId="3396056362" sldId="261"/>
            <ac:spMk id="5" creationId="{6281915D-41A8-991A-6487-DAEFA5894452}"/>
          </ac:spMkLst>
        </pc:spChg>
        <pc:spChg chg="add del mod">
          <ac:chgData name="Jan Schlegel" userId="4410569c490e5382" providerId="LiveId" clId="{D5149C10-3A88-4E37-9C66-141BDA1318C0}" dt="2025-04-06T15:07:25.630" v="8" actId="478"/>
          <ac:spMkLst>
            <pc:docMk/>
            <pc:sldMk cId="3396056362" sldId="261"/>
            <ac:spMk id="7" creationId="{10739E43-D072-996C-0B60-9C5A086467CB}"/>
          </ac:spMkLst>
        </pc:spChg>
        <pc:spChg chg="add mod">
          <ac:chgData name="Jan Schlegel" userId="4410569c490e5382" providerId="LiveId" clId="{D5149C10-3A88-4E37-9C66-141BDA1318C0}" dt="2025-04-06T15:07:30.315" v="12"/>
          <ac:spMkLst>
            <pc:docMk/>
            <pc:sldMk cId="3396056362" sldId="261"/>
            <ac:spMk id="8" creationId="{47923BAB-5A54-5B38-EC84-03CB3664FACD}"/>
          </ac:spMkLst>
        </pc:spChg>
        <pc:spChg chg="add mod">
          <ac:chgData name="Jan Schlegel" userId="4410569c490e5382" providerId="LiveId" clId="{D5149C10-3A88-4E37-9C66-141BDA1318C0}" dt="2025-04-06T15:07:30.315" v="12"/>
          <ac:spMkLst>
            <pc:docMk/>
            <pc:sldMk cId="3396056362" sldId="261"/>
            <ac:spMk id="9" creationId="{6EED3D19-7FFE-8D25-D47D-5C03DB6D53E5}"/>
          </ac:spMkLst>
        </pc:spChg>
        <pc:spChg chg="add mod">
          <ac:chgData name="Jan Schlegel" userId="4410569c490e5382" providerId="LiveId" clId="{D5149C10-3A88-4E37-9C66-141BDA1318C0}" dt="2025-04-06T15:07:34.577" v="16"/>
          <ac:spMkLst>
            <pc:docMk/>
            <pc:sldMk cId="3396056362" sldId="261"/>
            <ac:spMk id="10" creationId="{B6A72FBE-2783-CD33-3824-5D1B49252E71}"/>
          </ac:spMkLst>
        </pc:spChg>
        <pc:spChg chg="add mod">
          <ac:chgData name="Jan Schlegel" userId="4410569c490e5382" providerId="LiveId" clId="{D5149C10-3A88-4E37-9C66-141BDA1318C0}" dt="2025-04-06T15:07:34.577" v="16"/>
          <ac:spMkLst>
            <pc:docMk/>
            <pc:sldMk cId="3396056362" sldId="261"/>
            <ac:spMk id="11" creationId="{16FD777F-C0DF-6577-669C-365F9ED3C496}"/>
          </ac:spMkLst>
        </pc:spChg>
        <pc:spChg chg="add mod">
          <ac:chgData name="Jan Schlegel" userId="4410569c490e5382" providerId="LiveId" clId="{D5149C10-3A88-4E37-9C66-141BDA1318C0}" dt="2025-04-06T15:07:41.528" v="18" actId="1076"/>
          <ac:spMkLst>
            <pc:docMk/>
            <pc:sldMk cId="3396056362" sldId="261"/>
            <ac:spMk id="12" creationId="{EE6A0925-A799-35AA-4ED8-8606DBAF4AF9}"/>
          </ac:spMkLst>
        </pc:spChg>
        <pc:spChg chg="add mod">
          <ac:chgData name="Jan Schlegel" userId="4410569c490e5382" providerId="LiveId" clId="{D5149C10-3A88-4E37-9C66-141BDA1318C0}" dt="2025-04-06T15:10:36.583" v="61" actId="20577"/>
          <ac:spMkLst>
            <pc:docMk/>
            <pc:sldMk cId="3396056362" sldId="261"/>
            <ac:spMk id="13" creationId="{89A4A3CF-838E-0ABC-7B99-45B569C15A34}"/>
          </ac:spMkLst>
        </pc:spChg>
      </pc:sldChg>
      <pc:sldChg chg="modSp del mod">
        <pc:chgData name="Jan Schlegel" userId="4410569c490e5382" providerId="LiveId" clId="{D5149C10-3A88-4E37-9C66-141BDA1318C0}" dt="2025-04-06T15:12:00.306" v="83" actId="2696"/>
        <pc:sldMkLst>
          <pc:docMk/>
          <pc:sldMk cId="2478120731" sldId="268"/>
        </pc:sldMkLst>
        <pc:spChg chg="mod">
          <ac:chgData name="Jan Schlegel" userId="4410569c490e5382" providerId="LiveId" clId="{D5149C10-3A88-4E37-9C66-141BDA1318C0}" dt="2025-04-06T15:11:14.680" v="73" actId="20577"/>
          <ac:spMkLst>
            <pc:docMk/>
            <pc:sldMk cId="2478120731" sldId="268"/>
            <ac:spMk id="7" creationId="{01EAB6A0-F44D-A492-8BD1-CE16ECA360EF}"/>
          </ac:spMkLst>
        </pc:spChg>
      </pc:sldChg>
      <pc:sldChg chg="del">
        <pc:chgData name="Jan Schlegel" userId="4410569c490e5382" providerId="LiveId" clId="{D5149C10-3A88-4E37-9C66-141BDA1318C0}" dt="2025-04-06T15:11:00.197" v="70" actId="2696"/>
        <pc:sldMkLst>
          <pc:docMk/>
          <pc:sldMk cId="3122111749" sldId="343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957316978" sldId="408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836161931" sldId="409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2630711653" sldId="411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014334882" sldId="413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2391607670" sldId="414"/>
        </pc:sldMkLst>
      </pc:sldChg>
      <pc:sldChg chg="addSp delSp modSp mod modNotesTx">
        <pc:chgData name="Jan Schlegel" userId="4410569c490e5382" providerId="LiveId" clId="{D5149C10-3A88-4E37-9C66-141BDA1318C0}" dt="2025-04-07T16:29:42.708" v="852" actId="20577"/>
        <pc:sldMkLst>
          <pc:docMk/>
          <pc:sldMk cId="2058316720" sldId="416"/>
        </pc:sldMkLst>
        <pc:spChg chg="mod">
          <ac:chgData name="Jan Schlegel" userId="4410569c490e5382" providerId="LiveId" clId="{D5149C10-3A88-4E37-9C66-141BDA1318C0}" dt="2025-04-06T15:47:19.477" v="507" actId="20577"/>
          <ac:spMkLst>
            <pc:docMk/>
            <pc:sldMk cId="2058316720" sldId="416"/>
            <ac:spMk id="2" creationId="{EE10BDB9-88A0-8EEE-C9A5-6E615AC12371}"/>
          </ac:spMkLst>
        </pc:spChg>
        <pc:spChg chg="del mod">
          <ac:chgData name="Jan Schlegel" userId="4410569c490e5382" providerId="LiveId" clId="{D5149C10-3A88-4E37-9C66-141BDA1318C0}" dt="2025-04-06T15:14:08.414" v="132" actId="478"/>
          <ac:spMkLst>
            <pc:docMk/>
            <pc:sldMk cId="2058316720" sldId="416"/>
            <ac:spMk id="3" creationId="{3EB8817F-6A19-53B0-E822-C9EEAB14C996}"/>
          </ac:spMkLst>
        </pc:spChg>
        <pc:spChg chg="mod">
          <ac:chgData name="Jan Schlegel" userId="4410569c490e5382" providerId="LiveId" clId="{D5149C10-3A88-4E37-9C66-141BDA1318C0}" dt="2025-04-06T15:47:22.292" v="514" actId="20577"/>
          <ac:spMkLst>
            <pc:docMk/>
            <pc:sldMk cId="2058316720" sldId="416"/>
            <ac:spMk id="4" creationId="{75167780-6443-0335-46C3-0316A2ABEFEA}"/>
          </ac:spMkLst>
        </pc:spChg>
        <pc:graphicFrameChg chg="add mod modGraphic">
          <ac:chgData name="Jan Schlegel" userId="4410569c490e5382" providerId="LiveId" clId="{D5149C10-3A88-4E37-9C66-141BDA1318C0}" dt="2025-04-06T15:34:59.527" v="407" actId="20577"/>
          <ac:graphicFrameMkLst>
            <pc:docMk/>
            <pc:sldMk cId="2058316720" sldId="416"/>
            <ac:graphicFrameMk id="5" creationId="{115A1D32-1329-F28F-1C25-DB93BE3222EA}"/>
          </ac:graphicFrameMkLst>
        </pc:graphicFrameChg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547612474" sldId="419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398971157" sldId="420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546991083" sldId="423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631118850" sldId="424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4149382363" sldId="425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802859929" sldId="426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4050469965" sldId="428"/>
        </pc:sldMkLst>
      </pc:sldChg>
      <pc:sldChg chg="modSp mod modNotesTx">
        <pc:chgData name="Jan Schlegel" userId="4410569c490e5382" providerId="LiveId" clId="{D5149C10-3A88-4E37-9C66-141BDA1318C0}" dt="2025-04-07T15:56:18.882" v="802"/>
        <pc:sldMkLst>
          <pc:docMk/>
          <pc:sldMk cId="3230243763" sldId="429"/>
        </pc:sldMkLst>
        <pc:spChg chg="mod">
          <ac:chgData name="Jan Schlegel" userId="4410569c490e5382" providerId="LiveId" clId="{D5149C10-3A88-4E37-9C66-141BDA1318C0}" dt="2025-04-06T16:00:44.466" v="775" actId="20577"/>
          <ac:spMkLst>
            <pc:docMk/>
            <pc:sldMk cId="3230243763" sldId="429"/>
            <ac:spMk id="7" creationId="{2AAD225F-65F8-1052-E128-093D6B1FAFE7}"/>
          </ac:spMkLst>
        </pc:spChg>
      </pc:sldChg>
      <pc:sldChg chg="addSp delSp modSp new mod modNotesTx">
        <pc:chgData name="Jan Schlegel" userId="4410569c490e5382" providerId="LiveId" clId="{D5149C10-3A88-4E37-9C66-141BDA1318C0}" dt="2025-04-07T15:55:41.109" v="797"/>
        <pc:sldMkLst>
          <pc:docMk/>
          <pc:sldMk cId="427767507" sldId="430"/>
        </pc:sldMkLst>
        <pc:spChg chg="mod">
          <ac:chgData name="Jan Schlegel" userId="4410569c490e5382" providerId="LiveId" clId="{D5149C10-3A88-4E37-9C66-141BDA1318C0}" dt="2025-04-06T15:36:53.997" v="459" actId="20577"/>
          <ac:spMkLst>
            <pc:docMk/>
            <pc:sldMk cId="427767507" sldId="430"/>
            <ac:spMk id="2" creationId="{EC6DD24D-39CD-4ED1-F6A7-9F4435596203}"/>
          </ac:spMkLst>
        </pc:spChg>
        <pc:spChg chg="add mod">
          <ac:chgData name="Jan Schlegel" userId="4410569c490e5382" providerId="LiveId" clId="{D5149C10-3A88-4E37-9C66-141BDA1318C0}" dt="2025-04-06T17:22:40.407" v="783" actId="1076"/>
          <ac:spMkLst>
            <pc:docMk/>
            <pc:sldMk cId="427767507" sldId="430"/>
            <ac:spMk id="3" creationId="{2210F26B-8405-D512-26F5-EBA16E8DA4D4}"/>
          </ac:spMkLst>
        </pc:spChg>
        <pc:spChg chg="del">
          <ac:chgData name="Jan Schlegel" userId="4410569c490e5382" providerId="LiveId" clId="{D5149C10-3A88-4E37-9C66-141BDA1318C0}" dt="2025-04-06T15:59:00.627" v="769" actId="478"/>
          <ac:spMkLst>
            <pc:docMk/>
            <pc:sldMk cId="427767507" sldId="430"/>
            <ac:spMk id="3" creationId="{52188AEA-C1C8-3531-9B8A-E967FAC3BAB2}"/>
          </ac:spMkLst>
        </pc:spChg>
        <pc:spChg chg="del">
          <ac:chgData name="Jan Schlegel" userId="4410569c490e5382" providerId="LiveId" clId="{D5149C10-3A88-4E37-9C66-141BDA1318C0}" dt="2025-04-06T15:58:59.531" v="768" actId="478"/>
          <ac:spMkLst>
            <pc:docMk/>
            <pc:sldMk cId="427767507" sldId="430"/>
            <ac:spMk id="5" creationId="{DA55F97E-A541-6018-8E4F-4E180B72AF03}"/>
          </ac:spMkLst>
        </pc:spChg>
        <pc:spChg chg="del">
          <ac:chgData name="Jan Schlegel" userId="4410569c490e5382" providerId="LiveId" clId="{D5149C10-3A88-4E37-9C66-141BDA1318C0}" dt="2025-04-06T15:37:00.764" v="463" actId="478"/>
          <ac:spMkLst>
            <pc:docMk/>
            <pc:sldMk cId="427767507" sldId="430"/>
            <ac:spMk id="6" creationId="{FA6341BD-ABFD-885C-2CBA-C057FA87B6C5}"/>
          </ac:spMkLst>
        </pc:spChg>
        <pc:spChg chg="del">
          <ac:chgData name="Jan Schlegel" userId="4410569c490e5382" providerId="LiveId" clId="{D5149C10-3A88-4E37-9C66-141BDA1318C0}" dt="2025-04-06T15:37:01.695" v="464" actId="478"/>
          <ac:spMkLst>
            <pc:docMk/>
            <pc:sldMk cId="427767507" sldId="430"/>
            <ac:spMk id="7" creationId="{BDF1F754-9F99-2811-8ECB-1B488AB23A5A}"/>
          </ac:spMkLst>
        </pc:spChg>
        <pc:graphicFrameChg chg="add mod modGraphic">
          <ac:chgData name="Jan Schlegel" userId="4410569c490e5382" providerId="LiveId" clId="{D5149C10-3A88-4E37-9C66-141BDA1318C0}" dt="2025-04-06T17:22:36.470" v="781" actId="14100"/>
          <ac:graphicFrameMkLst>
            <pc:docMk/>
            <pc:sldMk cId="427767507" sldId="430"/>
            <ac:graphicFrameMk id="8" creationId="{8AED1514-62E3-D75F-E2B7-D93E77FF1248}"/>
          </ac:graphicFrameMkLst>
        </pc:graphicFrameChg>
        <pc:picChg chg="add del mod">
          <ac:chgData name="Jan Schlegel" userId="4410569c490e5382" providerId="LiveId" clId="{D5149C10-3A88-4E37-9C66-141BDA1318C0}" dt="2025-04-06T15:43:08.294" v="468" actId="478"/>
          <ac:picMkLst>
            <pc:docMk/>
            <pc:sldMk cId="427767507" sldId="430"/>
            <ac:picMk id="10" creationId="{12829578-7AF2-FDE3-C440-9D7D901E4ECF}"/>
          </ac:picMkLst>
        </pc:picChg>
        <pc:picChg chg="add mod">
          <ac:chgData name="Jan Schlegel" userId="4410569c490e5382" providerId="LiveId" clId="{D5149C10-3A88-4E37-9C66-141BDA1318C0}" dt="2025-04-06T17:22:38.079" v="782" actId="1076"/>
          <ac:picMkLst>
            <pc:docMk/>
            <pc:sldMk cId="427767507" sldId="430"/>
            <ac:picMk id="12" creationId="{CC6AA4D9-51E8-CC06-03E7-DBC1580A75AA}"/>
          </ac:picMkLst>
        </pc:picChg>
      </pc:sldChg>
      <pc:sldChg chg="delSp modSp new mod modNotesTx">
        <pc:chgData name="Jan Schlegel" userId="4410569c490e5382" providerId="LiveId" clId="{D5149C10-3A88-4E37-9C66-141BDA1318C0}" dt="2025-04-07T15:55:45.260" v="798"/>
        <pc:sldMkLst>
          <pc:docMk/>
          <pc:sldMk cId="1786656185" sldId="431"/>
        </pc:sldMkLst>
        <pc:spChg chg="mod">
          <ac:chgData name="Jan Schlegel" userId="4410569c490e5382" providerId="LiveId" clId="{D5149C10-3A88-4E37-9C66-141BDA1318C0}" dt="2025-04-06T15:48:33.780" v="576" actId="20577"/>
          <ac:spMkLst>
            <pc:docMk/>
            <pc:sldMk cId="1786656185" sldId="431"/>
            <ac:spMk id="2" creationId="{41B03890-1E89-AFF7-D4D5-70B40D15853B}"/>
          </ac:spMkLst>
        </pc:spChg>
        <pc:spChg chg="del">
          <ac:chgData name="Jan Schlegel" userId="4410569c490e5382" providerId="LiveId" clId="{D5149C10-3A88-4E37-9C66-141BDA1318C0}" dt="2025-04-06T15:58:46.110" v="767" actId="478"/>
          <ac:spMkLst>
            <pc:docMk/>
            <pc:sldMk cId="1786656185" sldId="431"/>
            <ac:spMk id="3" creationId="{2FF35AD2-C53C-D4C8-C765-A069929E46D1}"/>
          </ac:spMkLst>
        </pc:spChg>
        <pc:spChg chg="del">
          <ac:chgData name="Jan Schlegel" userId="4410569c490e5382" providerId="LiveId" clId="{D5149C10-3A88-4E37-9C66-141BDA1318C0}" dt="2025-04-06T15:58:44.725" v="766" actId="478"/>
          <ac:spMkLst>
            <pc:docMk/>
            <pc:sldMk cId="1786656185" sldId="431"/>
            <ac:spMk id="5" creationId="{3CA4EF16-1DD3-9C32-9D25-8E25AE40EA3B}"/>
          </ac:spMkLst>
        </pc:spChg>
        <pc:spChg chg="del">
          <ac:chgData name="Jan Schlegel" userId="4410569c490e5382" providerId="LiveId" clId="{D5149C10-3A88-4E37-9C66-141BDA1318C0}" dt="2025-04-06T15:47:37.740" v="530" actId="478"/>
          <ac:spMkLst>
            <pc:docMk/>
            <pc:sldMk cId="1786656185" sldId="431"/>
            <ac:spMk id="6" creationId="{11501114-84B7-80A2-9276-391136A61F39}"/>
          </ac:spMkLst>
        </pc:spChg>
        <pc:spChg chg="mod">
          <ac:chgData name="Jan Schlegel" userId="4410569c490e5382" providerId="LiveId" clId="{D5149C10-3A88-4E37-9C66-141BDA1318C0}" dt="2025-04-06T15:49:13.756" v="618" actId="20577"/>
          <ac:spMkLst>
            <pc:docMk/>
            <pc:sldMk cId="1786656185" sldId="431"/>
            <ac:spMk id="7" creationId="{9CE0DC5F-2341-51D9-4B26-4B0CA34C4276}"/>
          </ac:spMkLst>
        </pc:spChg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786979192" sldId="431"/>
        </pc:sldMkLst>
      </pc:sldChg>
      <pc:sldChg chg="add del">
        <pc:chgData name="Jan Schlegel" userId="4410569c490e5382" providerId="LiveId" clId="{D5149C10-3A88-4E37-9C66-141BDA1318C0}" dt="2025-04-06T15:47:39.107" v="531" actId="47"/>
        <pc:sldMkLst>
          <pc:docMk/>
          <pc:sldMk cId="1593398694" sldId="432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888380025" sldId="432"/>
        </pc:sldMkLst>
      </pc:sldChg>
      <pc:sldChg chg="addSp delSp modSp add mod modNotesTx">
        <pc:chgData name="Jan Schlegel" userId="4410569c490e5382" providerId="LiveId" clId="{D5149C10-3A88-4E37-9C66-141BDA1318C0}" dt="2025-04-07T15:55:49.878" v="799"/>
        <pc:sldMkLst>
          <pc:docMk/>
          <pc:sldMk cId="3837724628" sldId="432"/>
        </pc:sldMkLst>
        <pc:spChg chg="mod">
          <ac:chgData name="Jan Schlegel" userId="4410569c490e5382" providerId="LiveId" clId="{D5149C10-3A88-4E37-9C66-141BDA1318C0}" dt="2025-04-06T15:51:01.603" v="629" actId="20577"/>
          <ac:spMkLst>
            <pc:docMk/>
            <pc:sldMk cId="3837724628" sldId="432"/>
            <ac:spMk id="2" creationId="{F1C5CF27-D3DF-E6A2-DC91-506F122CE393}"/>
          </ac:spMkLst>
        </pc:spChg>
        <pc:spChg chg="del">
          <ac:chgData name="Jan Schlegel" userId="4410569c490e5382" providerId="LiveId" clId="{D5149C10-3A88-4E37-9C66-141BDA1318C0}" dt="2025-04-06T15:58:41.693" v="764" actId="478"/>
          <ac:spMkLst>
            <pc:docMk/>
            <pc:sldMk cId="3837724628" sldId="432"/>
            <ac:spMk id="3" creationId="{64487EA2-94EF-9217-CD6F-B85044E329F2}"/>
          </ac:spMkLst>
        </pc:spChg>
        <pc:spChg chg="del">
          <ac:chgData name="Jan Schlegel" userId="4410569c490e5382" providerId="LiveId" clId="{D5149C10-3A88-4E37-9C66-141BDA1318C0}" dt="2025-04-06T15:58:42.773" v="765" actId="478"/>
          <ac:spMkLst>
            <pc:docMk/>
            <pc:sldMk cId="3837724628" sldId="432"/>
            <ac:spMk id="5" creationId="{F97A5F87-D435-BCAB-7CF8-78C6928C8FDD}"/>
          </ac:spMkLst>
        </pc:spChg>
        <pc:spChg chg="add mod">
          <ac:chgData name="Jan Schlegel" userId="4410569c490e5382" providerId="LiveId" clId="{D5149C10-3A88-4E37-9C66-141BDA1318C0}" dt="2025-04-07T15:43:12.767" v="790" actId="1076"/>
          <ac:spMkLst>
            <pc:docMk/>
            <pc:sldMk cId="3837724628" sldId="432"/>
            <ac:spMk id="6" creationId="{1CC4E53D-7314-C1F1-A38F-3C397E2FF013}"/>
          </ac:spMkLst>
        </pc:spChg>
        <pc:spChg chg="mod">
          <ac:chgData name="Jan Schlegel" userId="4410569c490e5382" providerId="LiveId" clId="{D5149C10-3A88-4E37-9C66-141BDA1318C0}" dt="2025-04-06T15:51:38.092" v="677" actId="20577"/>
          <ac:spMkLst>
            <pc:docMk/>
            <pc:sldMk cId="3837724628" sldId="432"/>
            <ac:spMk id="7" creationId="{0CB55908-E3FA-8A45-5880-1EF325B41E2D}"/>
          </ac:spMkLst>
        </pc:spChg>
        <pc:picChg chg="add mod">
          <ac:chgData name="Jan Schlegel" userId="4410569c490e5382" providerId="LiveId" clId="{D5149C10-3A88-4E37-9C66-141BDA1318C0}" dt="2025-04-07T15:07:23.623" v="788" actId="1076"/>
          <ac:picMkLst>
            <pc:docMk/>
            <pc:sldMk cId="3837724628" sldId="432"/>
            <ac:picMk id="5" creationId="{1774EC2B-B4AD-2630-94C0-989A1F9952C9}"/>
          </ac:picMkLst>
        </pc:picChg>
      </pc:sldChg>
      <pc:sldChg chg="add del">
        <pc:chgData name="Jan Schlegel" userId="4410569c490e5382" providerId="LiveId" clId="{D5149C10-3A88-4E37-9C66-141BDA1318C0}" dt="2025-04-06T15:47:49.664" v="541" actId="47"/>
        <pc:sldMkLst>
          <pc:docMk/>
          <pc:sldMk cId="4235950250" sldId="432"/>
        </pc:sldMkLst>
      </pc:sldChg>
      <pc:sldChg chg="add del">
        <pc:chgData name="Jan Schlegel" userId="4410569c490e5382" providerId="LiveId" clId="{D5149C10-3A88-4E37-9C66-141BDA1318C0}" dt="2025-04-06T15:47:39.804" v="532" actId="47"/>
        <pc:sldMkLst>
          <pc:docMk/>
          <pc:sldMk cId="1810378460" sldId="433"/>
        </pc:sldMkLst>
      </pc:sldChg>
      <pc:sldChg chg="add del">
        <pc:chgData name="Jan Schlegel" userId="4410569c490e5382" providerId="LiveId" clId="{D5149C10-3A88-4E37-9C66-141BDA1318C0}" dt="2025-04-06T15:47:48.696" v="540" actId="47"/>
        <pc:sldMkLst>
          <pc:docMk/>
          <pc:sldMk cId="1831276109" sldId="433"/>
        </pc:sldMkLst>
      </pc:sldChg>
      <pc:sldChg chg="delSp modSp add mod modNotesTx">
        <pc:chgData name="Jan Schlegel" userId="4410569c490e5382" providerId="LiveId" clId="{D5149C10-3A88-4E37-9C66-141BDA1318C0}" dt="2025-04-07T15:56:13.749" v="801"/>
        <pc:sldMkLst>
          <pc:docMk/>
          <pc:sldMk cId="3351858033" sldId="433"/>
        </pc:sldMkLst>
        <pc:spChg chg="mod">
          <ac:chgData name="Jan Schlegel" userId="4410569c490e5382" providerId="LiveId" clId="{D5149C10-3A88-4E37-9C66-141BDA1318C0}" dt="2025-04-06T15:52:17.803" v="706" actId="20577"/>
          <ac:spMkLst>
            <pc:docMk/>
            <pc:sldMk cId="3351858033" sldId="433"/>
            <ac:spMk id="2" creationId="{AA2DF8A1-F07B-4FE0-BD8E-77EFBE171732}"/>
          </ac:spMkLst>
        </pc:spChg>
        <pc:spChg chg="del">
          <ac:chgData name="Jan Schlegel" userId="4410569c490e5382" providerId="LiveId" clId="{D5149C10-3A88-4E37-9C66-141BDA1318C0}" dt="2025-04-06T15:59:07.077" v="771" actId="478"/>
          <ac:spMkLst>
            <pc:docMk/>
            <pc:sldMk cId="3351858033" sldId="433"/>
            <ac:spMk id="3" creationId="{5A580FD7-A461-AF17-3E0D-D0B110A520CE}"/>
          </ac:spMkLst>
        </pc:spChg>
        <pc:spChg chg="del">
          <ac:chgData name="Jan Schlegel" userId="4410569c490e5382" providerId="LiveId" clId="{D5149C10-3A88-4E37-9C66-141BDA1318C0}" dt="2025-04-06T15:59:05.900" v="770" actId="478"/>
          <ac:spMkLst>
            <pc:docMk/>
            <pc:sldMk cId="3351858033" sldId="433"/>
            <ac:spMk id="5" creationId="{B187947D-0B27-EDA6-C36A-81661720CC19}"/>
          </ac:spMkLst>
        </pc:spChg>
        <pc:spChg chg="mod">
          <ac:chgData name="Jan Schlegel" userId="4410569c490e5382" providerId="LiveId" clId="{D5149C10-3A88-4E37-9C66-141BDA1318C0}" dt="2025-04-06T15:52:51.367" v="752" actId="5793"/>
          <ac:spMkLst>
            <pc:docMk/>
            <pc:sldMk cId="3351858033" sldId="433"/>
            <ac:spMk id="7" creationId="{0C192CBC-CAEE-1EC4-D6FC-B4D37C4D3172}"/>
          </ac:spMkLst>
        </pc:spChg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729078000" sldId="433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194552341" sldId="434"/>
        </pc:sldMkLst>
      </pc:sldChg>
      <pc:sldChg chg="add del">
        <pc:chgData name="Jan Schlegel" userId="4410569c490e5382" providerId="LiveId" clId="{D5149C10-3A88-4E37-9C66-141BDA1318C0}" dt="2025-04-06T15:47:47.403" v="539" actId="47"/>
        <pc:sldMkLst>
          <pc:docMk/>
          <pc:sldMk cId="2919634953" sldId="434"/>
        </pc:sldMkLst>
      </pc:sldChg>
      <pc:sldChg chg="add del">
        <pc:chgData name="Jan Schlegel" userId="4410569c490e5382" providerId="LiveId" clId="{D5149C10-3A88-4E37-9C66-141BDA1318C0}" dt="2025-04-06T15:47:40.264" v="533" actId="47"/>
        <pc:sldMkLst>
          <pc:docMk/>
          <pc:sldMk cId="3418407700" sldId="434"/>
        </pc:sldMkLst>
      </pc:sldChg>
      <pc:sldChg chg="addSp delSp modSp add mod ord modAnim modNotesTx">
        <pc:chgData name="Jan Schlegel" userId="4410569c490e5382" providerId="LiveId" clId="{D5149C10-3A88-4E37-9C66-141BDA1318C0}" dt="2025-04-07T15:55:54.975" v="800"/>
        <pc:sldMkLst>
          <pc:docMk/>
          <pc:sldMk cId="4207589495" sldId="434"/>
        </pc:sldMkLst>
        <pc:spChg chg="mod">
          <ac:chgData name="Jan Schlegel" userId="4410569c490e5382" providerId="LiveId" clId="{D5149C10-3A88-4E37-9C66-141BDA1318C0}" dt="2025-04-06T15:55:14.610" v="753"/>
          <ac:spMkLst>
            <pc:docMk/>
            <pc:sldMk cId="4207589495" sldId="434"/>
            <ac:spMk id="2" creationId="{69CB4484-6DA0-4C64-37C9-2B678D7E29A3}"/>
          </ac:spMkLst>
        </pc:spChg>
        <pc:spChg chg="del">
          <ac:chgData name="Jan Schlegel" userId="4410569c490e5382" providerId="LiveId" clId="{D5149C10-3A88-4E37-9C66-141BDA1318C0}" dt="2025-04-06T15:58:39.077" v="763" actId="478"/>
          <ac:spMkLst>
            <pc:docMk/>
            <pc:sldMk cId="4207589495" sldId="434"/>
            <ac:spMk id="3" creationId="{127816B9-2818-F35F-0627-3C360680B0DA}"/>
          </ac:spMkLst>
        </pc:spChg>
        <pc:spChg chg="add mod">
          <ac:chgData name="Jan Schlegel" userId="4410569c490e5382" providerId="LiveId" clId="{D5149C10-3A88-4E37-9C66-141BDA1318C0}" dt="2025-04-07T15:43:42.382" v="793" actId="207"/>
          <ac:spMkLst>
            <pc:docMk/>
            <pc:sldMk cId="4207589495" sldId="434"/>
            <ac:spMk id="3" creationId="{5CE92127-FD45-F949-3E21-E43ACCB886D5}"/>
          </ac:spMkLst>
        </pc:spChg>
        <pc:spChg chg="mod">
          <ac:chgData name="Jan Schlegel" userId="4410569c490e5382" providerId="LiveId" clId="{D5149C10-3A88-4E37-9C66-141BDA1318C0}" dt="2025-04-06T15:58:34.145" v="762"/>
          <ac:spMkLst>
            <pc:docMk/>
            <pc:sldMk cId="4207589495" sldId="434"/>
            <ac:spMk id="5" creationId="{43CADE37-EF18-F366-8CED-C47C8E945C66}"/>
          </ac:spMkLst>
        </pc:spChg>
        <pc:spChg chg="del">
          <ac:chgData name="Jan Schlegel" userId="4410569c490e5382" providerId="LiveId" clId="{D5149C10-3A88-4E37-9C66-141BDA1318C0}" dt="2025-04-06T15:55:18.073" v="756" actId="478"/>
          <ac:spMkLst>
            <pc:docMk/>
            <pc:sldMk cId="4207589495" sldId="434"/>
            <ac:spMk id="7" creationId="{FACF98B5-C29F-FE14-0A87-B1128500F131}"/>
          </ac:spMkLst>
        </pc:spChg>
        <pc:picChg chg="add mod">
          <ac:chgData name="Jan Schlegel" userId="4410569c490e5382" providerId="LiveId" clId="{D5149C10-3A88-4E37-9C66-141BDA1318C0}" dt="2025-04-06T15:56:08.084" v="761" actId="1076"/>
          <ac:picMkLst>
            <pc:docMk/>
            <pc:sldMk cId="4207589495" sldId="434"/>
            <ac:picMk id="8" creationId="{99E979AD-3B9F-C535-F273-CBC916E5CAE5}"/>
          </ac:picMkLst>
        </pc:picChg>
      </pc:sldChg>
      <pc:sldChg chg="add del">
        <pc:chgData name="Jan Schlegel" userId="4410569c490e5382" providerId="LiveId" clId="{D5149C10-3A88-4E37-9C66-141BDA1318C0}" dt="2025-04-06T15:59:08.224" v="772" actId="47"/>
        <pc:sldMkLst>
          <pc:docMk/>
          <pc:sldMk cId="2245695229" sldId="435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2666628206" sldId="435"/>
        </pc:sldMkLst>
      </pc:sldChg>
      <pc:sldChg chg="add del">
        <pc:chgData name="Jan Schlegel" userId="4410569c490e5382" providerId="LiveId" clId="{D5149C10-3A88-4E37-9C66-141BDA1318C0}" dt="2025-04-06T15:47:46.636" v="538" actId="47"/>
        <pc:sldMkLst>
          <pc:docMk/>
          <pc:sldMk cId="4161905011" sldId="435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325468135" sldId="436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2285078519" sldId="437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2028306111" sldId="438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216942883" sldId="439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477820179" sldId="440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2909793005" sldId="441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420508291" sldId="442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1289648089" sldId="443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40715927" sldId="444"/>
        </pc:sldMkLst>
      </pc:sldChg>
      <pc:sldChg chg="del">
        <pc:chgData name="Jan Schlegel" userId="4410569c490e5382" providerId="LiveId" clId="{D5149C10-3A88-4E37-9C66-141BDA1318C0}" dt="2025-04-06T15:06:59.837" v="0" actId="47"/>
        <pc:sldMkLst>
          <pc:docMk/>
          <pc:sldMk cId="3930790880" sldId="445"/>
        </pc:sldMkLst>
      </pc:sldChg>
    </pc:docChg>
  </pc:docChgLst>
  <pc:docChgLst>
    <pc:chgData name="Jan Schlegel" userId="4410569c490e5382" providerId="LiveId" clId="{DA20B864-4AF8-4C29-9E62-A8CB7C8BE2FA}"/>
    <pc:docChg chg="undo custSel addSld delSld modSld sldOrd addMainMaster delMainMaster modMainMaster addSection delSection modSection">
      <pc:chgData name="Jan Schlegel" userId="4410569c490e5382" providerId="LiveId" clId="{DA20B864-4AF8-4C29-9E62-A8CB7C8BE2FA}" dt="2024-01-18T21:15:02.268" v="16107"/>
      <pc:docMkLst>
        <pc:docMk/>
      </pc:docMkLst>
      <pc:sldChg chg="modSp mod">
        <pc:chgData name="Jan Schlegel" userId="4410569c490e5382" providerId="LiveId" clId="{DA20B864-4AF8-4C29-9E62-A8CB7C8BE2FA}" dt="2024-01-07T11:01:37.071" v="108" actId="6549"/>
        <pc:sldMkLst>
          <pc:docMk/>
          <pc:sldMk cId="3396056362" sldId="261"/>
        </pc:sldMkLst>
      </pc:sldChg>
      <pc:sldChg chg="del">
        <pc:chgData name="Jan Schlegel" userId="4410569c490e5382" providerId="LiveId" clId="{DA20B864-4AF8-4C29-9E62-A8CB7C8BE2FA}" dt="2024-01-08T23:19:47.537" v="496" actId="2696"/>
        <pc:sldMkLst>
          <pc:docMk/>
          <pc:sldMk cId="752224255" sldId="263"/>
        </pc:sldMkLst>
      </pc:sldChg>
      <pc:sldChg chg="delSp modSp mod">
        <pc:chgData name="Jan Schlegel" userId="4410569c490e5382" providerId="LiveId" clId="{DA20B864-4AF8-4C29-9E62-A8CB7C8BE2FA}" dt="2024-01-18T18:52:30.854" v="14474" actId="20577"/>
        <pc:sldMkLst>
          <pc:docMk/>
          <pc:sldMk cId="2478120731" sldId="268"/>
        </pc:sldMkLst>
      </pc:sldChg>
      <pc:sldChg chg="del">
        <pc:chgData name="Jan Schlegel" userId="4410569c490e5382" providerId="LiveId" clId="{DA20B864-4AF8-4C29-9E62-A8CB7C8BE2FA}" dt="2024-01-07T11:00:58.984" v="104" actId="2696"/>
        <pc:sldMkLst>
          <pc:docMk/>
          <pc:sldMk cId="3887969670" sldId="313"/>
        </pc:sldMkLst>
      </pc:sldChg>
      <pc:sldChg chg="addSp delSp modSp mod ord modAnim modNotesTx">
        <pc:chgData name="Jan Schlegel" userId="4410569c490e5382" providerId="LiveId" clId="{DA20B864-4AF8-4C29-9E62-A8CB7C8BE2FA}" dt="2024-01-18T20:29:05.759" v="14751"/>
        <pc:sldMkLst>
          <pc:docMk/>
          <pc:sldMk cId="3122111749" sldId="343"/>
        </pc:sldMkLst>
      </pc:sldChg>
      <pc:sldChg chg="delSp modSp del mod">
        <pc:chgData name="Jan Schlegel" userId="4410569c490e5382" providerId="LiveId" clId="{DA20B864-4AF8-4C29-9E62-A8CB7C8BE2FA}" dt="2024-01-09T21:38:21.054" v="703" actId="47"/>
        <pc:sldMkLst>
          <pc:docMk/>
          <pc:sldMk cId="648588002" sldId="399"/>
        </pc:sldMkLst>
      </pc:sldChg>
      <pc:sldChg chg="addSp delSp modSp mod">
        <pc:chgData name="Jan Schlegel" userId="4410569c490e5382" providerId="LiveId" clId="{DA20B864-4AF8-4C29-9E62-A8CB7C8BE2FA}" dt="2024-01-08T23:27:44.897" v="690" actId="20577"/>
        <pc:sldMkLst>
          <pc:docMk/>
          <pc:sldMk cId="743329162" sldId="403"/>
        </pc:sldMkLst>
      </pc:sldChg>
      <pc:sldChg chg="delSp modSp add del mod">
        <pc:chgData name="Jan Schlegel" userId="4410569c490e5382" providerId="LiveId" clId="{DA20B864-4AF8-4C29-9E62-A8CB7C8BE2FA}" dt="2024-01-09T21:38:22.239" v="704" actId="47"/>
        <pc:sldMkLst>
          <pc:docMk/>
          <pc:sldMk cId="103219221" sldId="404"/>
        </pc:sldMkLst>
      </pc:sldChg>
      <pc:sldChg chg="delSp modSp add del mod">
        <pc:chgData name="Jan Schlegel" userId="4410569c490e5382" providerId="LiveId" clId="{DA20B864-4AF8-4C29-9E62-A8CB7C8BE2FA}" dt="2024-01-09T21:38:24.032" v="705" actId="47"/>
        <pc:sldMkLst>
          <pc:docMk/>
          <pc:sldMk cId="2013868895" sldId="405"/>
        </pc:sldMkLst>
      </pc:sldChg>
      <pc:sldChg chg="delSp modSp add del mod ord modShow">
        <pc:chgData name="Jan Schlegel" userId="4410569c490e5382" providerId="LiveId" clId="{DA20B864-4AF8-4C29-9E62-A8CB7C8BE2FA}" dt="2024-01-17T12:10:57.648" v="7221" actId="2696"/>
        <pc:sldMkLst>
          <pc:docMk/>
          <pc:sldMk cId="2529857503" sldId="406"/>
        </pc:sldMkLst>
      </pc:sldChg>
      <pc:sldChg chg="delSp modSp add del mod">
        <pc:chgData name="Jan Schlegel" userId="4410569c490e5382" providerId="LiveId" clId="{DA20B864-4AF8-4C29-9E62-A8CB7C8BE2FA}" dt="2024-01-17T15:00:33.162" v="9326" actId="2696"/>
        <pc:sldMkLst>
          <pc:docMk/>
          <pc:sldMk cId="3798101093" sldId="407"/>
        </pc:sldMkLst>
      </pc:sldChg>
      <pc:sldChg chg="addSp delSp modSp add mod modNotes modNotesTx">
        <pc:chgData name="Jan Schlegel" userId="4410569c490e5382" providerId="LiveId" clId="{DA20B864-4AF8-4C29-9E62-A8CB7C8BE2FA}" dt="2024-01-18T20:54:13.642" v="15024" actId="1076"/>
        <pc:sldMkLst>
          <pc:docMk/>
          <pc:sldMk cId="1957316978" sldId="408"/>
        </pc:sldMkLst>
      </pc:sldChg>
      <pc:sldChg chg="addSp delSp modSp add mod">
        <pc:chgData name="Jan Schlegel" userId="4410569c490e5382" providerId="LiveId" clId="{DA20B864-4AF8-4C29-9E62-A8CB7C8BE2FA}" dt="2024-01-18T19:11:23.667" v="14725" actId="1076"/>
        <pc:sldMkLst>
          <pc:docMk/>
          <pc:sldMk cId="1836161931" sldId="409"/>
        </pc:sldMkLst>
      </pc:sldChg>
      <pc:sldChg chg="add del">
        <pc:chgData name="Jan Schlegel" userId="4410569c490e5382" providerId="LiveId" clId="{DA20B864-4AF8-4C29-9E62-A8CB7C8BE2FA}" dt="2024-01-08T23:22:12.143" v="615" actId="47"/>
        <pc:sldMkLst>
          <pc:docMk/>
          <pc:sldMk cId="3704028269" sldId="410"/>
        </pc:sldMkLst>
      </pc:sldChg>
      <pc:sldChg chg="add del">
        <pc:chgData name="Jan Schlegel" userId="4410569c490e5382" providerId="LiveId" clId="{DA20B864-4AF8-4C29-9E62-A8CB7C8BE2FA}" dt="2024-01-08T23:22:04.879" v="611" actId="47"/>
        <pc:sldMkLst>
          <pc:docMk/>
          <pc:sldMk cId="2345776698" sldId="411"/>
        </pc:sldMkLst>
      </pc:sldChg>
      <pc:sldChg chg="addSp delSp modSp add mod">
        <pc:chgData name="Jan Schlegel" userId="4410569c490e5382" providerId="LiveId" clId="{DA20B864-4AF8-4C29-9E62-A8CB7C8BE2FA}" dt="2024-01-18T11:02:09.325" v="13485" actId="20577"/>
        <pc:sldMkLst>
          <pc:docMk/>
          <pc:sldMk cId="2630711653" sldId="411"/>
        </pc:sldMkLst>
      </pc:sldChg>
      <pc:sldChg chg="add del">
        <pc:chgData name="Jan Schlegel" userId="4410569c490e5382" providerId="LiveId" clId="{DA20B864-4AF8-4C29-9E62-A8CB7C8BE2FA}" dt="2024-01-08T23:22:04.879" v="611" actId="47"/>
        <pc:sldMkLst>
          <pc:docMk/>
          <pc:sldMk cId="649528869" sldId="412"/>
        </pc:sldMkLst>
      </pc:sldChg>
      <pc:sldChg chg="addSp delSp modSp add del mod">
        <pc:chgData name="Jan Schlegel" userId="4410569c490e5382" providerId="LiveId" clId="{DA20B864-4AF8-4C29-9E62-A8CB7C8BE2FA}" dt="2024-01-18T11:02:55.240" v="13513" actId="47"/>
        <pc:sldMkLst>
          <pc:docMk/>
          <pc:sldMk cId="1105727799" sldId="412"/>
        </pc:sldMkLst>
      </pc:sldChg>
      <pc:sldChg chg="addSp delSp modSp add mod modNotesTx">
        <pc:chgData name="Jan Schlegel" userId="4410569c490e5382" providerId="LiveId" clId="{DA20B864-4AF8-4C29-9E62-A8CB7C8BE2FA}" dt="2024-01-18T19:12:14.599" v="14743" actId="20577"/>
        <pc:sldMkLst>
          <pc:docMk/>
          <pc:sldMk cId="1014334882" sldId="413"/>
        </pc:sldMkLst>
      </pc:sldChg>
      <pc:sldChg chg="add del">
        <pc:chgData name="Jan Schlegel" userId="4410569c490e5382" providerId="LiveId" clId="{DA20B864-4AF8-4C29-9E62-A8CB7C8BE2FA}" dt="2024-01-08T23:22:04.879" v="611" actId="47"/>
        <pc:sldMkLst>
          <pc:docMk/>
          <pc:sldMk cId="3144467658" sldId="413"/>
        </pc:sldMkLst>
      </pc:sldChg>
      <pc:sldChg chg="new del">
        <pc:chgData name="Jan Schlegel" userId="4410569c490e5382" providerId="LiveId" clId="{DA20B864-4AF8-4C29-9E62-A8CB7C8BE2FA}" dt="2024-01-12T11:10:40.276" v="753" actId="2696"/>
        <pc:sldMkLst>
          <pc:docMk/>
          <pc:sldMk cId="745476441" sldId="414"/>
        </pc:sldMkLst>
      </pc:sldChg>
      <pc:sldChg chg="addSp delSp modSp new mod modShow">
        <pc:chgData name="Jan Schlegel" userId="4410569c490e5382" providerId="LiveId" clId="{DA20B864-4AF8-4C29-9E62-A8CB7C8BE2FA}" dt="2024-01-18T21:03:17.289" v="15124" actId="729"/>
        <pc:sldMkLst>
          <pc:docMk/>
          <pc:sldMk cId="2391607670" sldId="414"/>
        </pc:sldMkLst>
      </pc:sldChg>
      <pc:sldChg chg="delSp modSp add del mod">
        <pc:chgData name="Jan Schlegel" userId="4410569c490e5382" providerId="LiveId" clId="{DA20B864-4AF8-4C29-9E62-A8CB7C8BE2FA}" dt="2024-01-09T21:33:20.873" v="694" actId="47"/>
        <pc:sldMkLst>
          <pc:docMk/>
          <pc:sldMk cId="3313655616" sldId="414"/>
        </pc:sldMkLst>
      </pc:sldChg>
      <pc:sldChg chg="add del">
        <pc:chgData name="Jan Schlegel" userId="4410569c490e5382" providerId="LiveId" clId="{DA20B864-4AF8-4C29-9E62-A8CB7C8BE2FA}" dt="2024-01-13T17:45:26.021" v="3458" actId="2890"/>
        <pc:sldMkLst>
          <pc:docMk/>
          <pc:sldMk cId="644863669" sldId="415"/>
        </pc:sldMkLst>
      </pc:sldChg>
      <pc:sldChg chg="delSp modSp new del mod">
        <pc:chgData name="Jan Schlegel" userId="4410569c490e5382" providerId="LiveId" clId="{DA20B864-4AF8-4C29-9E62-A8CB7C8BE2FA}" dt="2024-01-18T15:21:25.988" v="14389" actId="2696"/>
        <pc:sldMkLst>
          <pc:docMk/>
          <pc:sldMk cId="1821254118" sldId="415"/>
        </pc:sldMkLst>
      </pc:sldChg>
      <pc:sldChg chg="add del">
        <pc:chgData name="Jan Schlegel" userId="4410569c490e5382" providerId="LiveId" clId="{DA20B864-4AF8-4C29-9E62-A8CB7C8BE2FA}" dt="2024-01-12T12:01:35.622" v="2677" actId="2890"/>
        <pc:sldMkLst>
          <pc:docMk/>
          <pc:sldMk cId="2603082249" sldId="415"/>
        </pc:sldMkLst>
      </pc:sldChg>
      <pc:sldChg chg="addSp delSp modSp add mod">
        <pc:chgData name="Jan Schlegel" userId="4410569c490e5382" providerId="LiveId" clId="{DA20B864-4AF8-4C29-9E62-A8CB7C8BE2FA}" dt="2024-01-17T10:48:41.838" v="4739" actId="5793"/>
        <pc:sldMkLst>
          <pc:docMk/>
          <pc:sldMk cId="2058316720" sldId="416"/>
        </pc:sldMkLst>
      </pc:sldChg>
      <pc:sldChg chg="addSp delSp modSp add del mod ord modShow">
        <pc:chgData name="Jan Schlegel" userId="4410569c490e5382" providerId="LiveId" clId="{DA20B864-4AF8-4C29-9E62-A8CB7C8BE2FA}" dt="2024-01-17T15:00:30.973" v="9325" actId="2696"/>
        <pc:sldMkLst>
          <pc:docMk/>
          <pc:sldMk cId="2107513560" sldId="417"/>
        </pc:sldMkLst>
      </pc:sldChg>
      <pc:sldChg chg="add del">
        <pc:chgData name="Jan Schlegel" userId="4410569c490e5382" providerId="LiveId" clId="{DA20B864-4AF8-4C29-9E62-A8CB7C8BE2FA}" dt="2024-01-17T22:40:00.284" v="9621" actId="47"/>
        <pc:sldMkLst>
          <pc:docMk/>
          <pc:sldMk cId="1748763941" sldId="418"/>
        </pc:sldMkLst>
      </pc:sldChg>
      <pc:sldChg chg="addSp delSp modSp add mod modAnim">
        <pc:chgData name="Jan Schlegel" userId="4410569c490e5382" providerId="LiveId" clId="{DA20B864-4AF8-4C29-9E62-A8CB7C8BE2FA}" dt="2024-01-18T20:29:46.031" v="14756"/>
        <pc:sldMkLst>
          <pc:docMk/>
          <pc:sldMk cId="547612474" sldId="419"/>
        </pc:sldMkLst>
      </pc:sldChg>
      <pc:sldChg chg="addSp delSp modSp add mod">
        <pc:chgData name="Jan Schlegel" userId="4410569c490e5382" providerId="LiveId" clId="{DA20B864-4AF8-4C29-9E62-A8CB7C8BE2FA}" dt="2024-01-17T15:48:46.618" v="9584" actId="1076"/>
        <pc:sldMkLst>
          <pc:docMk/>
          <pc:sldMk cId="3398971157" sldId="420"/>
        </pc:sldMkLst>
      </pc:sldChg>
      <pc:sldChg chg="addSp delSp modSp add del mod">
        <pc:chgData name="Jan Schlegel" userId="4410569c490e5382" providerId="LiveId" clId="{DA20B864-4AF8-4C29-9E62-A8CB7C8BE2FA}" dt="2024-01-17T22:53:33.114" v="9855" actId="47"/>
        <pc:sldMkLst>
          <pc:docMk/>
          <pc:sldMk cId="3597959269" sldId="421"/>
        </pc:sldMkLst>
      </pc:sldChg>
      <pc:sldChg chg="add del">
        <pc:chgData name="Jan Schlegel" userId="4410569c490e5382" providerId="LiveId" clId="{DA20B864-4AF8-4C29-9E62-A8CB7C8BE2FA}" dt="2024-01-17T22:39:59.442" v="9620" actId="47"/>
        <pc:sldMkLst>
          <pc:docMk/>
          <pc:sldMk cId="1444343597" sldId="422"/>
        </pc:sldMkLst>
      </pc:sldChg>
      <pc:sldChg chg="addSp delSp modSp add mod modNotesTx">
        <pc:chgData name="Jan Schlegel" userId="4410569c490e5382" providerId="LiveId" clId="{DA20B864-4AF8-4C29-9E62-A8CB7C8BE2FA}" dt="2024-01-17T14:26:42.734" v="9146" actId="6549"/>
        <pc:sldMkLst>
          <pc:docMk/>
          <pc:sldMk cId="3546991083" sldId="423"/>
        </pc:sldMkLst>
      </pc:sldChg>
      <pc:sldChg chg="addSp delSp modSp add mod">
        <pc:chgData name="Jan Schlegel" userId="4410569c490e5382" providerId="LiveId" clId="{DA20B864-4AF8-4C29-9E62-A8CB7C8BE2FA}" dt="2024-01-18T21:02:26.883" v="15121" actId="478"/>
        <pc:sldMkLst>
          <pc:docMk/>
          <pc:sldMk cId="3631118850" sldId="424"/>
        </pc:sldMkLst>
      </pc:sldChg>
      <pc:sldChg chg="new del">
        <pc:chgData name="Jan Schlegel" userId="4410569c490e5382" providerId="LiveId" clId="{DA20B864-4AF8-4C29-9E62-A8CB7C8BE2FA}" dt="2024-01-17T11:28:09.156" v="6031" actId="47"/>
        <pc:sldMkLst>
          <pc:docMk/>
          <pc:sldMk cId="1095220692" sldId="425"/>
        </pc:sldMkLst>
      </pc:sldChg>
      <pc:sldChg chg="add del">
        <pc:chgData name="Jan Schlegel" userId="4410569c490e5382" providerId="LiveId" clId="{DA20B864-4AF8-4C29-9E62-A8CB7C8BE2FA}" dt="2024-01-17T11:28:12.696" v="6033"/>
        <pc:sldMkLst>
          <pc:docMk/>
          <pc:sldMk cId="2721216748" sldId="425"/>
        </pc:sldMkLst>
      </pc:sldChg>
      <pc:sldChg chg="addSp delSp modSp add mod modNotesTx">
        <pc:chgData name="Jan Schlegel" userId="4410569c490e5382" providerId="LiveId" clId="{DA20B864-4AF8-4C29-9E62-A8CB7C8BE2FA}" dt="2024-01-18T21:02:31.122" v="15122" actId="478"/>
        <pc:sldMkLst>
          <pc:docMk/>
          <pc:sldMk cId="4149382363" sldId="425"/>
        </pc:sldMkLst>
      </pc:sldChg>
      <pc:sldChg chg="addSp delSp modSp add mod modShow modNotesTx">
        <pc:chgData name="Jan Schlegel" userId="4410569c490e5382" providerId="LiveId" clId="{DA20B864-4AF8-4C29-9E62-A8CB7C8BE2FA}" dt="2024-01-18T20:30:34.630" v="14758" actId="729"/>
        <pc:sldMkLst>
          <pc:docMk/>
          <pc:sldMk cId="3802859929" sldId="426"/>
        </pc:sldMkLst>
      </pc:sldChg>
      <pc:sldChg chg="modSp add del mod">
        <pc:chgData name="Jan Schlegel" userId="4410569c490e5382" providerId="LiveId" clId="{DA20B864-4AF8-4C29-9E62-A8CB7C8BE2FA}" dt="2024-01-17T12:23:12.834" v="8016" actId="2696"/>
        <pc:sldMkLst>
          <pc:docMk/>
          <pc:sldMk cId="2672481040" sldId="427"/>
        </pc:sldMkLst>
      </pc:sldChg>
      <pc:sldChg chg="add del">
        <pc:chgData name="Jan Schlegel" userId="4410569c490e5382" providerId="LiveId" clId="{DA20B864-4AF8-4C29-9E62-A8CB7C8BE2FA}" dt="2024-01-17T12:07:07.043" v="6963" actId="47"/>
        <pc:sldMkLst>
          <pc:docMk/>
          <pc:sldMk cId="2776965630" sldId="427"/>
        </pc:sldMkLst>
      </pc:sldChg>
      <pc:sldChg chg="add del">
        <pc:chgData name="Jan Schlegel" userId="4410569c490e5382" providerId="LiveId" clId="{DA20B864-4AF8-4C29-9E62-A8CB7C8BE2FA}" dt="2024-01-17T12:07:07.043" v="6963" actId="47"/>
        <pc:sldMkLst>
          <pc:docMk/>
          <pc:sldMk cId="2152759924" sldId="428"/>
        </pc:sldMkLst>
      </pc:sldChg>
      <pc:sldChg chg="addSp delSp modSp add del mod">
        <pc:chgData name="Jan Schlegel" userId="4410569c490e5382" providerId="LiveId" clId="{DA20B864-4AF8-4C29-9E62-A8CB7C8BE2FA}" dt="2024-01-18T18:29:14.030" v="14459" actId="20577"/>
        <pc:sldMkLst>
          <pc:docMk/>
          <pc:sldMk cId="4050469965" sldId="428"/>
        </pc:sldMkLst>
      </pc:sldChg>
      <pc:sldChg chg="new del">
        <pc:chgData name="Jan Schlegel" userId="4410569c490e5382" providerId="LiveId" clId="{DA20B864-4AF8-4C29-9E62-A8CB7C8BE2FA}" dt="2024-01-17T12:11:03.286" v="7223" actId="2696"/>
        <pc:sldMkLst>
          <pc:docMk/>
          <pc:sldMk cId="2885967201" sldId="429"/>
        </pc:sldMkLst>
      </pc:sldChg>
      <pc:sldChg chg="addSp delSp modSp add mod ord">
        <pc:chgData name="Jan Schlegel" userId="4410569c490e5382" providerId="LiveId" clId="{DA20B864-4AF8-4C29-9E62-A8CB7C8BE2FA}" dt="2024-01-18T15:21:50.992" v="14395" actId="20578"/>
        <pc:sldMkLst>
          <pc:docMk/>
          <pc:sldMk cId="3230243763" sldId="429"/>
        </pc:sldMkLst>
      </pc:sldChg>
      <pc:sldChg chg="add del">
        <pc:chgData name="Jan Schlegel" userId="4410569c490e5382" providerId="LiveId" clId="{DA20B864-4AF8-4C29-9E62-A8CB7C8BE2FA}" dt="2024-01-17T12:13:47.401" v="7476" actId="2890"/>
        <pc:sldMkLst>
          <pc:docMk/>
          <pc:sldMk cId="3446438434" sldId="430"/>
        </pc:sldMkLst>
      </pc:sldChg>
      <pc:sldChg chg="new del">
        <pc:chgData name="Jan Schlegel" userId="4410569c490e5382" providerId="LiveId" clId="{DA20B864-4AF8-4C29-9E62-A8CB7C8BE2FA}" dt="2024-01-17T14:05:55.508" v="8384" actId="47"/>
        <pc:sldMkLst>
          <pc:docMk/>
          <pc:sldMk cId="4139944671" sldId="430"/>
        </pc:sldMkLst>
      </pc:sldChg>
      <pc:sldChg chg="addSp delSp modSp add mod">
        <pc:chgData name="Jan Schlegel" userId="4410569c490e5382" providerId="LiveId" clId="{DA20B864-4AF8-4C29-9E62-A8CB7C8BE2FA}" dt="2024-01-17T21:53:13.487" v="9619" actId="1076"/>
        <pc:sldMkLst>
          <pc:docMk/>
          <pc:sldMk cId="1786979192" sldId="431"/>
        </pc:sldMkLst>
      </pc:sldChg>
      <pc:sldChg chg="delSp modSp add mod ord">
        <pc:chgData name="Jan Schlegel" userId="4410569c490e5382" providerId="LiveId" clId="{DA20B864-4AF8-4C29-9E62-A8CB7C8BE2FA}" dt="2024-01-17T22:53:38.052" v="9856" actId="478"/>
        <pc:sldMkLst>
          <pc:docMk/>
          <pc:sldMk cId="1888380025" sldId="432"/>
        </pc:sldMkLst>
      </pc:sldChg>
      <pc:sldChg chg="add del mod modShow">
        <pc:chgData name="Jan Schlegel" userId="4410569c490e5382" providerId="LiveId" clId="{DA20B864-4AF8-4C29-9E62-A8CB7C8BE2FA}" dt="2024-01-17T15:26:52.566" v="9474" actId="2696"/>
        <pc:sldMkLst>
          <pc:docMk/>
          <pc:sldMk cId="1669975706" sldId="433"/>
        </pc:sldMkLst>
      </pc:sldChg>
      <pc:sldChg chg="modSp add del mod ord">
        <pc:chgData name="Jan Schlegel" userId="4410569c490e5382" providerId="LiveId" clId="{DA20B864-4AF8-4C29-9E62-A8CB7C8BE2FA}" dt="2024-01-17T16:16:42.109" v="9589" actId="47"/>
        <pc:sldMkLst>
          <pc:docMk/>
          <pc:sldMk cId="2942403221" sldId="433"/>
        </pc:sldMkLst>
      </pc:sldChg>
      <pc:sldChg chg="addSp delSp modSp add mod modAnim modNotesTx">
        <pc:chgData name="Jan Schlegel" userId="4410569c490e5382" providerId="LiveId" clId="{DA20B864-4AF8-4C29-9E62-A8CB7C8BE2FA}" dt="2024-01-18T20:46:47.257" v="15023"/>
        <pc:sldMkLst>
          <pc:docMk/>
          <pc:sldMk cId="3729078000" sldId="433"/>
        </pc:sldMkLst>
      </pc:sldChg>
      <pc:sldChg chg="addSp delSp modSp add mod modNotesTx">
        <pc:chgData name="Jan Schlegel" userId="4410569c490e5382" providerId="LiveId" clId="{DA20B864-4AF8-4C29-9E62-A8CB7C8BE2FA}" dt="2024-01-17T23:23:03.812" v="10721" actId="1076"/>
        <pc:sldMkLst>
          <pc:docMk/>
          <pc:sldMk cId="1194552341" sldId="434"/>
        </pc:sldMkLst>
      </pc:sldChg>
      <pc:sldChg chg="addSp delSp modSp add mod modNotesTx">
        <pc:chgData name="Jan Schlegel" userId="4410569c490e5382" providerId="LiveId" clId="{DA20B864-4AF8-4C29-9E62-A8CB7C8BE2FA}" dt="2024-01-18T19:09:49.081" v="14723" actId="20577"/>
        <pc:sldMkLst>
          <pc:docMk/>
          <pc:sldMk cId="2666628206" sldId="435"/>
        </pc:sldMkLst>
      </pc:sldChg>
      <pc:sldChg chg="delSp modSp add mod modNotesTx">
        <pc:chgData name="Jan Schlegel" userId="4410569c490e5382" providerId="LiveId" clId="{DA20B864-4AF8-4C29-9E62-A8CB7C8BE2FA}" dt="2024-01-18T09:43:44.078" v="11987" actId="313"/>
        <pc:sldMkLst>
          <pc:docMk/>
          <pc:sldMk cId="1325468135" sldId="436"/>
        </pc:sldMkLst>
      </pc:sldChg>
      <pc:sldChg chg="modSp add del mod">
        <pc:chgData name="Jan Schlegel" userId="4410569c490e5382" providerId="LiveId" clId="{DA20B864-4AF8-4C29-9E62-A8CB7C8BE2FA}" dt="2024-01-17T23:47:45.306" v="11979" actId="47"/>
        <pc:sldMkLst>
          <pc:docMk/>
          <pc:sldMk cId="433408140" sldId="437"/>
        </pc:sldMkLst>
      </pc:sldChg>
      <pc:sldChg chg="add del">
        <pc:chgData name="Jan Schlegel" userId="4410569c490e5382" providerId="LiveId" clId="{DA20B864-4AF8-4C29-9E62-A8CB7C8BE2FA}" dt="2024-01-17T23:40:52.357" v="11544" actId="2696"/>
        <pc:sldMkLst>
          <pc:docMk/>
          <pc:sldMk cId="1858655931" sldId="437"/>
        </pc:sldMkLst>
      </pc:sldChg>
      <pc:sldChg chg="modSp add mod">
        <pc:chgData name="Jan Schlegel" userId="4410569c490e5382" providerId="LiveId" clId="{DA20B864-4AF8-4C29-9E62-A8CB7C8BE2FA}" dt="2024-01-18T11:03:17.729" v="13546" actId="255"/>
        <pc:sldMkLst>
          <pc:docMk/>
          <pc:sldMk cId="2285078519" sldId="437"/>
        </pc:sldMkLst>
      </pc:sldChg>
      <pc:sldChg chg="addSp delSp modSp add mod modAnim">
        <pc:chgData name="Jan Schlegel" userId="4410569c490e5382" providerId="LiveId" clId="{DA20B864-4AF8-4C29-9E62-A8CB7C8BE2FA}" dt="2024-01-18T21:04:31.518" v="15193"/>
        <pc:sldMkLst>
          <pc:docMk/>
          <pc:sldMk cId="2028306111" sldId="438"/>
        </pc:sldMkLst>
      </pc:sldChg>
      <pc:sldChg chg="addSp delSp modSp add mod modAnim">
        <pc:chgData name="Jan Schlegel" userId="4410569c490e5382" providerId="LiveId" clId="{DA20B864-4AF8-4C29-9E62-A8CB7C8BE2FA}" dt="2024-01-18T21:05:38.998" v="15384"/>
        <pc:sldMkLst>
          <pc:docMk/>
          <pc:sldMk cId="3216942883" sldId="439"/>
        </pc:sldMkLst>
      </pc:sldChg>
      <pc:sldChg chg="addSp delSp modSp add mod modAnim">
        <pc:chgData name="Jan Schlegel" userId="4410569c490e5382" providerId="LiveId" clId="{DA20B864-4AF8-4C29-9E62-A8CB7C8BE2FA}" dt="2024-01-18T21:06:58.441" v="15525" actId="20577"/>
        <pc:sldMkLst>
          <pc:docMk/>
          <pc:sldMk cId="477820179" sldId="440"/>
        </pc:sldMkLst>
      </pc:sldChg>
      <pc:sldChg chg="addSp delSp modSp add mod modAnim">
        <pc:chgData name="Jan Schlegel" userId="4410569c490e5382" providerId="LiveId" clId="{DA20B864-4AF8-4C29-9E62-A8CB7C8BE2FA}" dt="2024-01-18T21:11:41.728" v="15683"/>
        <pc:sldMkLst>
          <pc:docMk/>
          <pc:sldMk cId="2909793005" sldId="441"/>
        </pc:sldMkLst>
      </pc:sldChg>
      <pc:sldChg chg="addSp delSp modSp add mod modAnim">
        <pc:chgData name="Jan Schlegel" userId="4410569c490e5382" providerId="LiveId" clId="{DA20B864-4AF8-4C29-9E62-A8CB7C8BE2FA}" dt="2024-01-18T21:12:53.816" v="15865"/>
        <pc:sldMkLst>
          <pc:docMk/>
          <pc:sldMk cId="420508291" sldId="442"/>
        </pc:sldMkLst>
      </pc:sldChg>
      <pc:sldChg chg="addSp delSp modSp add mod modAnim">
        <pc:chgData name="Jan Schlegel" userId="4410569c490e5382" providerId="LiveId" clId="{DA20B864-4AF8-4C29-9E62-A8CB7C8BE2FA}" dt="2024-01-18T21:15:02.268" v="16107"/>
        <pc:sldMkLst>
          <pc:docMk/>
          <pc:sldMk cId="1289648089" sldId="443"/>
        </pc:sldMkLst>
      </pc:sldChg>
      <pc:sldChg chg="addSp delSp modSp new mod">
        <pc:chgData name="Jan Schlegel" userId="4410569c490e5382" providerId="LiveId" clId="{DA20B864-4AF8-4C29-9E62-A8CB7C8BE2FA}" dt="2024-01-18T20:33:47.675" v="14910" actId="1076"/>
        <pc:sldMkLst>
          <pc:docMk/>
          <pc:sldMk cId="40715927" sldId="444"/>
        </pc:sldMkLst>
      </pc:sldChg>
      <pc:sldMasterChg chg="modSldLayout">
        <pc:chgData name="Jan Schlegel" userId="4410569c490e5382" providerId="LiveId" clId="{DA20B864-4AF8-4C29-9E62-A8CB7C8BE2FA}" dt="2024-01-08T23:28:11.872" v="691" actId="478"/>
        <pc:sldMasterMkLst>
          <pc:docMk/>
          <pc:sldMasterMk cId="2650880218" sldId="2147483660"/>
        </pc:sldMasterMkLst>
        <pc:sldLayoutChg chg="delSp mod">
          <pc:chgData name="Jan Schlegel" userId="4410569c490e5382" providerId="LiveId" clId="{DA20B864-4AF8-4C29-9E62-A8CB7C8BE2FA}" dt="2024-01-08T23:24:58.728" v="646" actId="478"/>
          <pc:sldLayoutMkLst>
            <pc:docMk/>
            <pc:sldMasterMk cId="2650880218" sldId="2147483660"/>
            <pc:sldLayoutMk cId="606001001" sldId="2147483662"/>
          </pc:sldLayoutMkLst>
        </pc:sldLayoutChg>
        <pc:sldLayoutChg chg="delSp mod">
          <pc:chgData name="Jan Schlegel" userId="4410569c490e5382" providerId="LiveId" clId="{DA20B864-4AF8-4C29-9E62-A8CB7C8BE2FA}" dt="2024-01-08T23:25:02.290" v="647" actId="478"/>
          <pc:sldLayoutMkLst>
            <pc:docMk/>
            <pc:sldMasterMk cId="2650880218" sldId="2147483660"/>
            <pc:sldLayoutMk cId="702983357" sldId="2147483664"/>
          </pc:sldLayoutMkLst>
        </pc:sldLayoutChg>
        <pc:sldLayoutChg chg="delSp mod">
          <pc:chgData name="Jan Schlegel" userId="4410569c490e5382" providerId="LiveId" clId="{DA20B864-4AF8-4C29-9E62-A8CB7C8BE2FA}" dt="2024-01-08T23:24:48.305" v="644" actId="478"/>
          <pc:sldLayoutMkLst>
            <pc:docMk/>
            <pc:sldMasterMk cId="2650880218" sldId="2147483660"/>
            <pc:sldLayoutMk cId="559036108" sldId="2147483666"/>
          </pc:sldLayoutMkLst>
        </pc:sldLayoutChg>
        <pc:sldLayoutChg chg="delSp mod">
          <pc:chgData name="Jan Schlegel" userId="4410569c490e5382" providerId="LiveId" clId="{DA20B864-4AF8-4C29-9E62-A8CB7C8BE2FA}" dt="2024-01-08T23:25:05.321" v="648" actId="478"/>
          <pc:sldLayoutMkLst>
            <pc:docMk/>
            <pc:sldMasterMk cId="2650880218" sldId="2147483660"/>
            <pc:sldLayoutMk cId="2089835482" sldId="2147483675"/>
          </pc:sldLayoutMkLst>
        </pc:sldLayoutChg>
        <pc:sldLayoutChg chg="delSp mod">
          <pc:chgData name="Jan Schlegel" userId="4410569c490e5382" providerId="LiveId" clId="{DA20B864-4AF8-4C29-9E62-A8CB7C8BE2FA}" dt="2024-01-08T23:24:34.617" v="640" actId="478"/>
          <pc:sldLayoutMkLst>
            <pc:docMk/>
            <pc:sldMasterMk cId="2650880218" sldId="2147483660"/>
            <pc:sldLayoutMk cId="2486598544" sldId="2147483718"/>
          </pc:sldLayoutMkLst>
        </pc:sldLayoutChg>
        <pc:sldLayoutChg chg="delSp mod">
          <pc:chgData name="Jan Schlegel" userId="4410569c490e5382" providerId="LiveId" clId="{DA20B864-4AF8-4C29-9E62-A8CB7C8BE2FA}" dt="2024-01-08T23:24:37.337" v="641" actId="478"/>
          <pc:sldLayoutMkLst>
            <pc:docMk/>
            <pc:sldMasterMk cId="2650880218" sldId="2147483660"/>
            <pc:sldLayoutMk cId="1074371904" sldId="2147483719"/>
          </pc:sldLayoutMkLst>
        </pc:sldLayoutChg>
        <pc:sldLayoutChg chg="delSp mod">
          <pc:chgData name="Jan Schlegel" userId="4410569c490e5382" providerId="LiveId" clId="{DA20B864-4AF8-4C29-9E62-A8CB7C8BE2FA}" dt="2024-01-08T23:24:53.769" v="645" actId="478"/>
          <pc:sldLayoutMkLst>
            <pc:docMk/>
            <pc:sldMasterMk cId="2650880218" sldId="2147483660"/>
            <pc:sldLayoutMk cId="1821224159" sldId="2147483726"/>
          </pc:sldLayoutMkLst>
        </pc:sldLayoutChg>
        <pc:sldLayoutChg chg="delSp mod">
          <pc:chgData name="Jan Schlegel" userId="4410569c490e5382" providerId="LiveId" clId="{DA20B864-4AF8-4C29-9E62-A8CB7C8BE2FA}" dt="2024-01-08T23:28:11.872" v="691" actId="478"/>
          <pc:sldLayoutMkLst>
            <pc:docMk/>
            <pc:sldMasterMk cId="2650880218" sldId="2147483660"/>
            <pc:sldLayoutMk cId="3723464965" sldId="2147483727"/>
          </pc:sldLayoutMkLst>
        </pc:sldLayoutChg>
        <pc:sldLayoutChg chg="delSp mod">
          <pc:chgData name="Jan Schlegel" userId="4410569c490e5382" providerId="LiveId" clId="{DA20B864-4AF8-4C29-9E62-A8CB7C8BE2FA}" dt="2024-01-08T23:24:39.558" v="642" actId="478"/>
          <pc:sldLayoutMkLst>
            <pc:docMk/>
            <pc:sldMasterMk cId="2650880218" sldId="2147483660"/>
            <pc:sldLayoutMk cId="1723008010" sldId="2147483732"/>
          </pc:sldLayoutMkLst>
        </pc:sldLayoutChg>
        <pc:sldLayoutChg chg="delSp mod">
          <pc:chgData name="Jan Schlegel" userId="4410569c490e5382" providerId="LiveId" clId="{DA20B864-4AF8-4C29-9E62-A8CB7C8BE2FA}" dt="2024-01-08T23:24:44.048" v="643" actId="478"/>
          <pc:sldLayoutMkLst>
            <pc:docMk/>
            <pc:sldMasterMk cId="2650880218" sldId="2147483660"/>
            <pc:sldLayoutMk cId="2213118855" sldId="2147483733"/>
          </pc:sldLayoutMkLst>
        </pc:sldLayoutChg>
      </pc:sldMasterChg>
      <pc:sldMasterChg chg="new del mod addSldLayout delSldLayout">
        <pc:chgData name="Jan Schlegel" userId="4410569c490e5382" providerId="LiveId" clId="{DA20B864-4AF8-4C29-9E62-A8CB7C8BE2FA}" dt="2024-01-08T23:19:32.742" v="495" actId="6938"/>
        <pc:sldMasterMkLst>
          <pc:docMk/>
          <pc:sldMasterMk cId="1968873877" sldId="2147483746"/>
        </pc:sldMasterMkLst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2850090909" sldId="2147483747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202588743" sldId="2147483748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3844664415" sldId="2147483749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1745356524" sldId="2147483750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374595061" sldId="2147483751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437182303" sldId="2147483752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377289811" sldId="2147483753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865182362" sldId="2147483754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3449656219" sldId="2147483755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614835535" sldId="2147483756"/>
          </pc:sldLayoutMkLst>
        </pc:sldLayoutChg>
        <pc:sldLayoutChg chg="new del replId">
          <pc:chgData name="Jan Schlegel" userId="4410569c490e5382" providerId="LiveId" clId="{DA20B864-4AF8-4C29-9E62-A8CB7C8BE2FA}" dt="2024-01-08T23:19:32.742" v="495" actId="6938"/>
          <pc:sldLayoutMkLst>
            <pc:docMk/>
            <pc:sldMasterMk cId="1968873877" sldId="2147483746"/>
            <pc:sldLayoutMk cId="4090223723" sldId="2147483757"/>
          </pc:sldLayoutMkLst>
        </pc:sldLayoutChg>
      </pc:sldMasterChg>
    </pc:docChg>
  </pc:docChgLst>
  <pc:docChgLst>
    <pc:chgData name="Jan Schlegel" userId="4410569c490e5382" providerId="LiveId" clId="{22EF0472-7C9A-6B4F-B253-F70BFCC3BCF0}"/>
    <pc:docChg chg="custSel modSld">
      <pc:chgData name="Jan Schlegel" userId="4410569c490e5382" providerId="LiveId" clId="{22EF0472-7C9A-6B4F-B253-F70BFCC3BCF0}" dt="2024-01-18T13:14:08.698" v="330" actId="20577"/>
      <pc:docMkLst>
        <pc:docMk/>
      </pc:docMkLst>
      <pc:sldChg chg="modNotesTx">
        <pc:chgData name="Jan Schlegel" userId="4410569c490e5382" providerId="LiveId" clId="{22EF0472-7C9A-6B4F-B253-F70BFCC3BCF0}" dt="2024-01-18T13:14:08.698" v="330" actId="20577"/>
        <pc:sldMkLst>
          <pc:docMk/>
          <pc:sldMk cId="3122111749" sldId="343"/>
        </pc:sldMkLst>
      </pc:sldChg>
    </pc:docChg>
  </pc:docChgLst>
  <pc:docChgLst>
    <pc:chgData name="Jan Schlegel" userId="4410569c490e5382" providerId="Windows Live" clId="Web-{6E9A7CBF-6C4F-4AC4-A112-5070780451BA}"/>
    <pc:docChg chg="modSld sldOrd">
      <pc:chgData name="Jan Schlegel" userId="4410569c490e5382" providerId="Windows Live" clId="Web-{6E9A7CBF-6C4F-4AC4-A112-5070780451BA}" dt="2025-04-11T08:57:49.685" v="12"/>
      <pc:docMkLst>
        <pc:docMk/>
      </pc:docMkLst>
      <pc:sldChg chg="ord">
        <pc:chgData name="Jan Schlegel" userId="4410569c490e5382" providerId="Windows Live" clId="Web-{6E9A7CBF-6C4F-4AC4-A112-5070780451BA}" dt="2025-04-11T08:57:49.685" v="12"/>
        <pc:sldMkLst>
          <pc:docMk/>
          <pc:sldMk cId="743329162" sldId="403"/>
        </pc:sldMkLst>
      </pc:sldChg>
      <pc:sldChg chg="modNotes">
        <pc:chgData name="Jan Schlegel" userId="4410569c490e5382" providerId="Windows Live" clId="Web-{6E9A7CBF-6C4F-4AC4-A112-5070780451BA}" dt="2025-04-11T08:53:07.643" v="2"/>
        <pc:sldMkLst>
          <pc:docMk/>
          <pc:sldMk cId="2058316720" sldId="416"/>
        </pc:sldMkLst>
      </pc:sldChg>
      <pc:sldChg chg="ord">
        <pc:chgData name="Jan Schlegel" userId="4410569c490e5382" providerId="Windows Live" clId="Web-{6E9A7CBF-6C4F-4AC4-A112-5070780451BA}" dt="2025-04-11T08:53:07.846" v="3"/>
        <pc:sldMkLst>
          <pc:docMk/>
          <pc:sldMk cId="427767507" sldId="430"/>
        </pc:sldMkLst>
      </pc:sldChg>
      <pc:sldChg chg="modNotes">
        <pc:chgData name="Jan Schlegel" userId="4410569c490e5382" providerId="Windows Live" clId="Web-{6E9A7CBF-6C4F-4AC4-A112-5070780451BA}" dt="2025-04-11T08:55:14.898" v="11"/>
        <pc:sldMkLst>
          <pc:docMk/>
          <pc:sldMk cId="1786656185" sldId="431"/>
        </pc:sldMkLst>
      </pc:sldChg>
    </pc:docChg>
  </pc:docChgLst>
  <pc:docChgLst>
    <pc:chgData name="Jan Schlegel" userId="4410569c490e5382" providerId="LiveId" clId="{3166EAFB-8995-404B-8992-77049A36A7D2}"/>
    <pc:docChg chg="custSel addSld modSld sldOrd">
      <pc:chgData name="Jan Schlegel" userId="4410569c490e5382" providerId="LiveId" clId="{3166EAFB-8995-404B-8992-77049A36A7D2}" dt="2024-01-19T13:50:54.919" v="686"/>
      <pc:docMkLst>
        <pc:docMk/>
      </pc:docMkLst>
      <pc:sldChg chg="modNotesTx">
        <pc:chgData name="Jan Schlegel" userId="4410569c490e5382" providerId="LiveId" clId="{3166EAFB-8995-404B-8992-77049A36A7D2}" dt="2024-01-19T11:38:26.381" v="512" actId="20577"/>
        <pc:sldMkLst>
          <pc:docMk/>
          <pc:sldMk cId="3396056362" sldId="261"/>
        </pc:sldMkLst>
      </pc:sldChg>
      <pc:sldChg chg="modNotesTx">
        <pc:chgData name="Jan Schlegel" userId="4410569c490e5382" providerId="LiveId" clId="{3166EAFB-8995-404B-8992-77049A36A7D2}" dt="2024-01-19T13:50:54.919" v="686"/>
        <pc:sldMkLst>
          <pc:docMk/>
          <pc:sldMk cId="2478120731" sldId="268"/>
        </pc:sldMkLst>
      </pc:sldChg>
      <pc:sldChg chg="modNotesTx">
        <pc:chgData name="Jan Schlegel" userId="4410569c490e5382" providerId="LiveId" clId="{3166EAFB-8995-404B-8992-77049A36A7D2}" dt="2024-01-19T10:42:36.067" v="211" actId="20577"/>
        <pc:sldMkLst>
          <pc:docMk/>
          <pc:sldMk cId="3122111749" sldId="343"/>
        </pc:sldMkLst>
      </pc:sldChg>
      <pc:sldChg chg="modSp modNotesTx">
        <pc:chgData name="Jan Schlegel" userId="4410569c490e5382" providerId="LiveId" clId="{3166EAFB-8995-404B-8992-77049A36A7D2}" dt="2024-01-19T08:35:42.964" v="108" actId="20577"/>
        <pc:sldMkLst>
          <pc:docMk/>
          <pc:sldMk cId="1836161931" sldId="409"/>
        </pc:sldMkLst>
      </pc:sldChg>
      <pc:sldChg chg="modNotesTx">
        <pc:chgData name="Jan Schlegel" userId="4410569c490e5382" providerId="LiveId" clId="{3166EAFB-8995-404B-8992-77049A36A7D2}" dt="2024-01-19T10:42:58.414" v="245" actId="20577"/>
        <pc:sldMkLst>
          <pc:docMk/>
          <pc:sldMk cId="547612474" sldId="419"/>
        </pc:sldMkLst>
      </pc:sldChg>
      <pc:sldChg chg="modAnim modNotesTx">
        <pc:chgData name="Jan Schlegel" userId="4410569c490e5382" providerId="LiveId" clId="{3166EAFB-8995-404B-8992-77049A36A7D2}" dt="2024-01-19T10:42:17.154" v="173" actId="20577"/>
        <pc:sldMkLst>
          <pc:docMk/>
          <pc:sldMk cId="3398971157" sldId="420"/>
        </pc:sldMkLst>
      </pc:sldChg>
      <pc:sldChg chg="modSp modAnim">
        <pc:chgData name="Jan Schlegel" userId="4410569c490e5382" providerId="LiveId" clId="{3166EAFB-8995-404B-8992-77049A36A7D2}" dt="2024-01-19T10:48:51.418" v="365" actId="20577"/>
        <pc:sldMkLst>
          <pc:docMk/>
          <pc:sldMk cId="3546991083" sldId="423"/>
        </pc:sldMkLst>
      </pc:sldChg>
      <pc:sldChg chg="addSp modSp">
        <pc:chgData name="Jan Schlegel" userId="4410569c490e5382" providerId="LiveId" clId="{3166EAFB-8995-404B-8992-77049A36A7D2}" dt="2024-01-19T10:45:40.060" v="310"/>
        <pc:sldMkLst>
          <pc:docMk/>
          <pc:sldMk cId="3631118850" sldId="424"/>
        </pc:sldMkLst>
      </pc:sldChg>
      <pc:sldChg chg="addSp modSp mod">
        <pc:chgData name="Jan Schlegel" userId="4410569c490e5382" providerId="LiveId" clId="{3166EAFB-8995-404B-8992-77049A36A7D2}" dt="2024-01-19T10:51:03.951" v="367" actId="6549"/>
        <pc:sldMkLst>
          <pc:docMk/>
          <pc:sldMk cId="4149382363" sldId="425"/>
        </pc:sldMkLst>
      </pc:sldChg>
      <pc:sldChg chg="mod modShow">
        <pc:chgData name="Jan Schlegel" userId="4410569c490e5382" providerId="LiveId" clId="{3166EAFB-8995-404B-8992-77049A36A7D2}" dt="2024-01-19T08:26:00.839" v="12" actId="729"/>
        <pc:sldMkLst>
          <pc:docMk/>
          <pc:sldMk cId="3802859929" sldId="426"/>
        </pc:sldMkLst>
      </pc:sldChg>
      <pc:sldChg chg="mod modShow">
        <pc:chgData name="Jan Schlegel" userId="4410569c490e5382" providerId="LiveId" clId="{3166EAFB-8995-404B-8992-77049A36A7D2}" dt="2024-01-19T08:26:18.688" v="13" actId="729"/>
        <pc:sldMkLst>
          <pc:docMk/>
          <pc:sldMk cId="4050469965" sldId="428"/>
        </pc:sldMkLst>
      </pc:sldChg>
      <pc:sldChg chg="mod modShow">
        <pc:chgData name="Jan Schlegel" userId="4410569c490e5382" providerId="LiveId" clId="{3166EAFB-8995-404B-8992-77049A36A7D2}" dt="2024-01-19T08:29:19.264" v="79" actId="729"/>
        <pc:sldMkLst>
          <pc:docMk/>
          <pc:sldMk cId="1786979192" sldId="431"/>
        </pc:sldMkLst>
      </pc:sldChg>
      <pc:sldChg chg="addSp modSp ord">
        <pc:chgData name="Jan Schlegel" userId="4410569c490e5382" providerId="LiveId" clId="{3166EAFB-8995-404B-8992-77049A36A7D2}" dt="2024-01-19T10:45:42.859" v="311"/>
        <pc:sldMkLst>
          <pc:docMk/>
          <pc:sldMk cId="1888380025" sldId="432"/>
        </pc:sldMkLst>
      </pc:sldChg>
      <pc:sldChg chg="addSp modSp mod">
        <pc:chgData name="Jan Schlegel" userId="4410569c490e5382" providerId="LiveId" clId="{3166EAFB-8995-404B-8992-77049A36A7D2}" dt="2024-01-19T10:46:08.195" v="315" actId="208"/>
        <pc:sldMkLst>
          <pc:docMk/>
          <pc:sldMk cId="3729078000" sldId="433"/>
        </pc:sldMkLst>
      </pc:sldChg>
      <pc:sldChg chg="modNotesTx">
        <pc:chgData name="Jan Schlegel" userId="4410569c490e5382" providerId="LiveId" clId="{3166EAFB-8995-404B-8992-77049A36A7D2}" dt="2024-01-19T10:52:27.191" v="381" actId="20577"/>
        <pc:sldMkLst>
          <pc:docMk/>
          <pc:sldMk cId="1194552341" sldId="434"/>
        </pc:sldMkLst>
      </pc:sldChg>
      <pc:sldChg chg="modNotesTx">
        <pc:chgData name="Jan Schlegel" userId="4410569c490e5382" providerId="LiveId" clId="{3166EAFB-8995-404B-8992-77049A36A7D2}" dt="2024-01-19T11:55:41.546" v="685" actId="20577"/>
        <pc:sldMkLst>
          <pc:docMk/>
          <pc:sldMk cId="2666628206" sldId="435"/>
        </pc:sldMkLst>
      </pc:sldChg>
      <pc:sldChg chg="modNotesTx">
        <pc:chgData name="Jan Schlegel" userId="4410569c490e5382" providerId="LiveId" clId="{3166EAFB-8995-404B-8992-77049A36A7D2}" dt="2024-01-19T10:58:36.625" v="477" actId="20577"/>
        <pc:sldMkLst>
          <pc:docMk/>
          <pc:sldMk cId="1325468135" sldId="436"/>
        </pc:sldMkLst>
      </pc:sldChg>
      <pc:sldChg chg="modSp mod">
        <pc:chgData name="Jan Schlegel" userId="4410569c490e5382" providerId="LiveId" clId="{3166EAFB-8995-404B-8992-77049A36A7D2}" dt="2024-01-19T11:00:38.173" v="481" actId="20577"/>
        <pc:sldMkLst>
          <pc:docMk/>
          <pc:sldMk cId="420508291" sldId="442"/>
        </pc:sldMkLst>
      </pc:sldChg>
      <pc:sldChg chg="modAnim">
        <pc:chgData name="Jan Schlegel" userId="4410569c490e5382" providerId="LiveId" clId="{3166EAFB-8995-404B-8992-77049A36A7D2}" dt="2024-01-19T10:33:13.005" v="110"/>
        <pc:sldMkLst>
          <pc:docMk/>
          <pc:sldMk cId="40715927" sldId="444"/>
        </pc:sldMkLst>
      </pc:sldChg>
      <pc:sldChg chg="modSp add mod modShow modNotesTx">
        <pc:chgData name="Jan Schlegel" userId="4410569c490e5382" providerId="LiveId" clId="{3166EAFB-8995-404B-8992-77049A36A7D2}" dt="2024-01-19T11:51:10.815" v="532" actId="20577"/>
        <pc:sldMkLst>
          <pc:docMk/>
          <pc:sldMk cId="3930790880" sldId="44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9F61BB68-02A9-2F23-45BD-444DE566E8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B87947-1450-8680-6DA3-B31F7C7546F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33944-82CB-4E02-B89E-4C37DF9E7915}" type="datetimeFigureOut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B4A4800-BF7E-D6B9-37C8-C75A66E7E7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B55C5F8-DBAA-D817-F863-EC1A0F1BCF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7978C-C542-44DC-91FF-0B65D6DBCC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73454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8468776-826A-46AA-912E-92A1BE8051A2}" type="datetimeFigureOut">
              <a:rPr lang="de-DE" smtClean="0"/>
              <a:pPr/>
              <a:t>16.04.2025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41FC39E-8C71-4357-A17C-E205E82172B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702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2563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54013" indent="-171450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536575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719138" indent="-182563" algn="l" defTabSz="914400" rtl="0" eaLnBrk="1" latinLnBrk="0" hangingPunct="1">
      <a:buFont typeface="Symbol" panose="05050102010706020507" pitchFamily="18" charset="2"/>
      <a:buChar char="-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226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740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021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56385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1230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1775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1397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57323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1FC39E-8C71-4357-A17C-E205E82172B2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877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a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E0D5CE1A-12F7-D3AB-E725-E4F60ED761B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4DD81319-0422-1A93-C2B0-4EBA31F2ED0B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D9ECEAED-4ADF-6BA3-24C3-410475FB75BA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28D72C9-A8AB-44E0-9B70-CB3CE1B000D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8441165" y="1661866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7683724" y="1730380"/>
            <a:ext cx="97223" cy="9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132D561-C9AE-E03E-7C99-ED34C0625BCB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261BE8-7494-3773-2F62-C8EBFB8ED073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68281C-85F5-CD59-CF6F-94CD36C4C4D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76" b="26968"/>
          <a:stretch/>
        </p:blipFill>
        <p:spPr>
          <a:xfrm>
            <a:off x="8995719" y="548403"/>
            <a:ext cx="2849357" cy="1198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46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0A518A17-ED81-48C3-A5C6-CC5A178FEDB7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A33165BE-10C1-ED26-E23C-54B76D89C1C1}"/>
              </a:ext>
            </a:extLst>
          </p:cNvPr>
          <p:cNvSpPr/>
          <p:nvPr userDrawn="1"/>
        </p:nvSpPr>
        <p:spPr>
          <a:xfrm>
            <a:off x="9211745" y="3282411"/>
            <a:ext cx="2980255" cy="3590044"/>
          </a:xfrm>
          <a:custGeom>
            <a:avLst/>
            <a:gdLst>
              <a:gd name="connsiteX0" fmla="*/ 1795022 w 2980255"/>
              <a:gd name="connsiteY0" fmla="*/ 0 h 3590044"/>
              <a:gd name="connsiteX1" fmla="*/ 2936823 w 2980255"/>
              <a:gd name="connsiteY1" fmla="*/ 409896 h 3590044"/>
              <a:gd name="connsiteX2" fmla="*/ 2980255 w 2980255"/>
              <a:gd name="connsiteY2" fmla="*/ 449370 h 3590044"/>
              <a:gd name="connsiteX3" fmla="*/ 2980255 w 2980255"/>
              <a:gd name="connsiteY3" fmla="*/ 3140674 h 3590044"/>
              <a:gd name="connsiteX4" fmla="*/ 2936823 w 2980255"/>
              <a:gd name="connsiteY4" fmla="*/ 3180148 h 3590044"/>
              <a:gd name="connsiteX5" fmla="*/ 1795022 w 2980255"/>
              <a:gd name="connsiteY5" fmla="*/ 3590044 h 3590044"/>
              <a:gd name="connsiteX6" fmla="*/ 0 w 2980255"/>
              <a:gd name="connsiteY6" fmla="*/ 1795022 h 3590044"/>
              <a:gd name="connsiteX7" fmla="*/ 1795022 w 2980255"/>
              <a:gd name="connsiteY7" fmla="*/ 0 h 359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80255" h="3590044">
                <a:moveTo>
                  <a:pt x="1795022" y="0"/>
                </a:moveTo>
                <a:cubicBezTo>
                  <a:pt x="2228743" y="0"/>
                  <a:pt x="2626537" y="153826"/>
                  <a:pt x="2936823" y="409896"/>
                </a:cubicBezTo>
                <a:lnTo>
                  <a:pt x="2980255" y="449370"/>
                </a:lnTo>
                <a:lnTo>
                  <a:pt x="2980255" y="3140674"/>
                </a:lnTo>
                <a:lnTo>
                  <a:pt x="2936823" y="3180148"/>
                </a:lnTo>
                <a:cubicBezTo>
                  <a:pt x="2626537" y="3436219"/>
                  <a:pt x="2228743" y="3590044"/>
                  <a:pt x="1795022" y="3590044"/>
                </a:cubicBezTo>
                <a:cubicBezTo>
                  <a:pt x="803659" y="3590044"/>
                  <a:pt x="0" y="2786385"/>
                  <a:pt x="0" y="1795022"/>
                </a:cubicBezTo>
                <a:cubicBezTo>
                  <a:pt x="0" y="803659"/>
                  <a:pt x="803659" y="0"/>
                  <a:pt x="1795022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Rechteck: abgerundete Ecken 14">
            <a:extLst>
              <a:ext uri="{FF2B5EF4-FFF2-40B4-BE49-F238E27FC236}">
                <a16:creationId xmlns:a16="http://schemas.microsoft.com/office/drawing/2014/main" id="{732F84A7-E008-0F41-549D-7CCD88D2D121}"/>
              </a:ext>
            </a:extLst>
          </p:cNvPr>
          <p:cNvSpPr/>
          <p:nvPr userDrawn="1"/>
        </p:nvSpPr>
        <p:spPr>
          <a:xfrm rot="2700000">
            <a:off x="10005322" y="3684510"/>
            <a:ext cx="381888" cy="2764226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F5C4F4F-F531-3A2E-08F9-9643AB1EB6FD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AAC04AE-8274-7133-5120-42BFBA6D5CD7}"/>
              </a:ext>
            </a:extLst>
          </p:cNvPr>
          <p:cNvSpPr/>
          <p:nvPr userDrawn="1"/>
        </p:nvSpPr>
        <p:spPr>
          <a:xfrm>
            <a:off x="9364147" y="4229200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03DB9CC5-327C-DCAA-E723-0DBC78AF1149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90C89D7-A3C1-405C-257D-923C86AE64EE}"/>
              </a:ext>
            </a:extLst>
          </p:cNvPr>
          <p:cNvSpPr>
            <a:spLocks noChangeAspect="1"/>
          </p:cNvSpPr>
          <p:nvPr userDrawn="1"/>
        </p:nvSpPr>
        <p:spPr>
          <a:xfrm>
            <a:off x="10970766" y="4209470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45750D55-E619-11C7-DF16-47EB13D8A5F3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872A47D7-81CE-7928-8101-91B6F99E5F76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87FE499-FC80-0626-9507-67D6E9B67BDE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6639B39B-7DCF-2159-E977-6E6117E7737B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15A2F2A6-D12F-B298-B8DC-2E74EB49E310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2C569B2B-03BE-396D-DC46-5AA09DAB9CE3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Freihandform: Form 29">
            <a:extLst>
              <a:ext uri="{FF2B5EF4-FFF2-40B4-BE49-F238E27FC236}">
                <a16:creationId xmlns:a16="http://schemas.microsoft.com/office/drawing/2014/main" id="{381F0D70-80ED-2E98-F949-890359C4C0E4}"/>
              </a:ext>
            </a:extLst>
          </p:cNvPr>
          <p:cNvSpPr/>
          <p:nvPr userDrawn="1"/>
        </p:nvSpPr>
        <p:spPr>
          <a:xfrm>
            <a:off x="1" y="1405165"/>
            <a:ext cx="374051" cy="748102"/>
          </a:xfrm>
          <a:custGeom>
            <a:avLst/>
            <a:gdLst>
              <a:gd name="connsiteX0" fmla="*/ 0 w 374051"/>
              <a:gd name="connsiteY0" fmla="*/ 0 h 748102"/>
              <a:gd name="connsiteX1" fmla="*/ 374051 w 374051"/>
              <a:gd name="connsiteY1" fmla="*/ 374051 h 748102"/>
              <a:gd name="connsiteX2" fmla="*/ 0 w 374051"/>
              <a:gd name="connsiteY2" fmla="*/ 748102 h 7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051" h="748102">
                <a:moveTo>
                  <a:pt x="0" y="0"/>
                </a:moveTo>
                <a:cubicBezTo>
                  <a:pt x="206583" y="0"/>
                  <a:pt x="374051" y="167468"/>
                  <a:pt x="374051" y="374051"/>
                </a:cubicBezTo>
                <a:cubicBezTo>
                  <a:pt x="374051" y="580634"/>
                  <a:pt x="206583" y="748102"/>
                  <a:pt x="0" y="748102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E933AD0-C302-39A6-7608-9F2328FCE139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59D073A-261C-5198-11CE-620A2C06264F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47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1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659036B3-9330-C46A-02B1-5FC129B93D31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02AC2BA6-5B8E-35CF-7445-FEFB1042ED70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50A9213C-01AD-0CEF-4B0D-1B6567ACF080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FE82676-538F-3E84-AB25-CD0F61E19B3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3060B747-6C72-AF88-B438-FD518343FCD6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11226762-08FD-8B62-EA6A-B2BC7248FB4F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BB2E2684-8AD7-5C8C-F10F-B5D75A27472E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ADC06ED1-496A-E667-892F-9B53051E24FD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F3E72AA7-6103-E235-962A-8CB89924DDEC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B8F3EA2D-7E38-73D3-5237-AA7F3D9E9A0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A7E9B8-2D49-B88F-0EBF-BADD5C827BCC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19AE0A0C-4DEA-14FD-4F7C-60EBDBC83343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B527F63-88EA-918D-4172-BB390F17ED2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CE451F4A-7E64-B742-E2BE-F41D582F935E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E84065D5-75ED-02E3-7FF0-75F4E10DB032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BA24D1CD-9E15-0835-015C-7EC7C5AABC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A1225E42-5A2C-8ED2-8842-62D16BE0AB7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5887821D-D642-54ED-90B5-752CBB634A87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127EB3C6-C489-918A-F2CC-2AE958AB344D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BB07C9AD-7597-0E7A-AA62-50A3D6175C1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490625-1493-1BF9-F7CB-8CA76E584859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8BD349B0-F367-9F90-E4D8-8D7E094E5318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CC0981B5-B3E3-6602-6ED5-FCC8C9788112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F810122C-5290-AC8B-A1D4-8CA6016141EB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2B87FC3-B500-0C9C-9965-DBE1F756347E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2995F1A-C8D1-A64B-3A9E-04AB707FFE9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541027EC-04B1-E2FB-5131-2EB2CF023E9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76DBBADE-8E2F-6616-3D6C-41DA872A1286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D018F0D4-F511-6DDB-2A89-EEB72593C2B6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EF6445E6-5F3D-2391-B248-D7CA935FE21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0A54A62D-4D3B-8921-F7C0-4B474BEEEC3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E82E7EA-EFF2-DB97-5267-C10E7FE3393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E78591A-85DA-788B-24C0-884F75EA671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DEBB0386-848D-4B72-1FB1-8390D24AF4F1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0D72FE-3D92-E9B1-07A7-41624615622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E2E1FDFD-E8EF-992C-CFB2-7CCE73B58708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BBA591F-94F9-0ACE-F404-161399D36AAA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82B9164-FCC9-6629-B88E-C26E889961D0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7995F84-F126-8523-5ACB-AA3347086ABC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0EFC5D4F-BCCD-FFBD-3682-0FF834F08DEE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22AF44F2-8FEC-3178-4050-E31BDA843DCA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9597C5A5-F1FF-E815-7142-25DAB5CE8CA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A0DFE432-5886-6808-3C2A-5945EF6F922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92E9B10D-302E-F5BE-3701-B033C6474276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BE12E65-2D74-055A-E3DC-F4D1A7A0B0B2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23937DF6-4550-B29F-FF74-6B1B74BE9EAF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7C7DA16-4FE2-42B1-E43C-2B8D6C452281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7526520-49DC-CE80-A56D-DC731C288395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3E40618E-1908-974D-EA54-0C88AE539F82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EA89ABC-3249-A1A2-A7C7-3A16E130E68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3F7596B5-8784-5E8E-A77F-BE016CC0AACC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42374F39-0F42-F9C3-8D9C-C078E975EDA7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F67FDE29-12D7-FC39-9B47-7DEBE2DE1A49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4F798974-CF33-D80B-D3FD-917A589C282B}"/>
              </a:ext>
            </a:extLst>
          </p:cNvPr>
          <p:cNvSpPr/>
          <p:nvPr userDrawn="1"/>
        </p:nvSpPr>
        <p:spPr>
          <a:xfrm rot="18900000" flipV="1">
            <a:off x="7953017" y="4886873"/>
            <a:ext cx="381888" cy="1196649"/>
          </a:xfrm>
          <a:prstGeom prst="roundRect">
            <a:avLst>
              <a:gd name="adj" fmla="val 50000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A05F179E-3EFE-9D18-E2C8-FEA1889723D5}"/>
              </a:ext>
            </a:extLst>
          </p:cNvPr>
          <p:cNvSpPr/>
          <p:nvPr userDrawn="1"/>
        </p:nvSpPr>
        <p:spPr>
          <a:xfrm>
            <a:off x="1919088" y="893286"/>
            <a:ext cx="128155" cy="128155"/>
          </a:xfrm>
          <a:prstGeom prst="ellipse">
            <a:avLst/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B2D5B040-C810-620E-0666-C760E2F64E12}"/>
              </a:ext>
            </a:extLst>
          </p:cNvPr>
          <p:cNvSpPr/>
          <p:nvPr userDrawn="1"/>
        </p:nvSpPr>
        <p:spPr bwMode="black">
          <a:xfrm>
            <a:off x="8422693" y="4950012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33" name="Foliennummernplatzhalter 32">
            <a:extLst>
              <a:ext uri="{FF2B5EF4-FFF2-40B4-BE49-F238E27FC236}">
                <a16:creationId xmlns:a16="http://schemas.microsoft.com/office/drawing/2014/main" id="{C09B6EE7-4F3E-13A9-EDA8-3550BB26C00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24865985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2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F693446-20F8-4AC3-4F8D-85318206BBF6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A96D1022-D20C-C78C-2590-75F0ABF1C662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E816CCF-FF12-9719-A971-7D30347B3479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AFE84CFD-E85F-BEDD-7845-F917DCCFBBBE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C4103B2E-8228-F679-4CD5-B11BE1E5AA7F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1DB96A31-F914-9EEB-D228-EC05B2663F10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B8404F7-60CF-8CF2-A029-95E755F25A44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8BFDB4BC-A20B-6D0B-1A35-6DB752645E7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AD5A7918-163E-8843-4430-ADD2B472DC26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D17C8938-433C-DB56-9E4A-4E9CE08F46B1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2F4FC20C-DCE2-4D97-961B-FF6B899590AA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516646-C7CC-C099-FE3F-F9605BAC63CB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98315F0D-C3C2-DE5F-96DC-A8E4396F380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98B30FAE-4E57-3910-CF89-6F7B30C5E576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1AAA7008-537F-C82F-F2C1-915726FDAB5F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EC6A0F4E-F208-117A-F16D-A4780AC28F93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2F817458-A7D9-B9B3-74A5-306957D08415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B34F411E-DD9C-6B43-CA79-2A1F95D5083C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FAEF0EE-B5D3-2ACC-7095-189868FC129F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B7B7843D-69DF-DEA1-CD5B-0D867E2A4076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BE55102-A0A1-3573-9A70-1AB649CC5F4C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E5E5F837-181E-956A-EAB2-3F968E7BD969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6D63245-66CD-7D5A-2736-B7C60FAF9249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4E40F3E-AB81-FE5C-1BFE-267682997B91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34A6BD27-6105-D16B-1E69-750100B4A2A8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7DC618D1-377E-2454-951B-B02F0B33961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444314D4-FD60-583E-6A90-06A529F44ACD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E0BE8A47-73D7-82B3-0044-11DECC9F67C8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05897059-032C-ED49-CE9A-4F8CCD11EC1A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8C57DD48-161A-3BB3-87EA-49F70DE74D1C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2831FB0A-16AE-7E06-627A-1B09A727B56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15159309-5AB0-EBB5-68AB-58829B8AA374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FF81A18-A9EA-BE7E-BB12-2B48E6CF6254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09008479-B069-009C-B7A4-5E79E7B32F57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6321F5DD-090A-6A28-02F0-FE0B993AD350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3B81B73-2FDE-1A89-AF68-A06811B7F8D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AC79A4BF-FA32-D6AA-0851-3ACE58692AC2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F0B771DF-28BC-29DB-B8A7-C40AA3BA9591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A01A6B36-7390-BA8E-1DE1-30F290A5D5AE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55A527BA-44EB-FDF1-BBE1-7DC5451209C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E1D7292D-7E73-765A-A407-0481D455744F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046DA204-881A-5C17-7318-5CC21507A59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20B0EFD4-2D48-C8FA-723D-E9667BD86BE6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D232236D-75B6-D2BE-DF04-A2D756DC51DD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847386F3-9896-3A25-066B-FC23AB82103D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47B23F7C-5762-795E-EC5F-BE3DBFF24437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96096BB8-CF2E-889A-7632-990D4CFFC4A0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7E36DB81-11F3-5E7C-3E67-84E8F3AE5E20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3FE8B1E9-0D29-903C-7BE8-CC41EA374D9A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ADE08357-8B4E-C127-0667-2D3F83AA510F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5F71BCFC-3C8A-9468-6AE1-BB5E763BA6FD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2DF548D3-6EA8-0729-90E5-7062CF2E70D5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9CA02380-C38F-CFC1-08A2-0B6CDAB79506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D97F6D86-5B88-5C25-F025-EB5524154073}"/>
              </a:ext>
            </a:extLst>
          </p:cNvPr>
          <p:cNvSpPr/>
          <p:nvPr userDrawn="1"/>
        </p:nvSpPr>
        <p:spPr>
          <a:xfrm>
            <a:off x="6734093" y="781303"/>
            <a:ext cx="352122" cy="352122"/>
          </a:xfrm>
          <a:prstGeom prst="ellipse">
            <a:avLst/>
          </a:prstGeom>
          <a:solidFill>
            <a:srgbClr val="33415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B6260103-CD4C-1B07-BBCB-EC77CAD3319A}"/>
              </a:ext>
            </a:extLst>
          </p:cNvPr>
          <p:cNvSpPr/>
          <p:nvPr userDrawn="1"/>
        </p:nvSpPr>
        <p:spPr>
          <a:xfrm>
            <a:off x="8180833" y="4683001"/>
            <a:ext cx="745625" cy="745625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Freihandform: Form 116">
            <a:extLst>
              <a:ext uri="{FF2B5EF4-FFF2-40B4-BE49-F238E27FC236}">
                <a16:creationId xmlns:a16="http://schemas.microsoft.com/office/drawing/2014/main" id="{0A374BC1-8BE4-AD01-3F5C-264098D31C4F}"/>
              </a:ext>
            </a:extLst>
          </p:cNvPr>
          <p:cNvSpPr/>
          <p:nvPr userDrawn="1"/>
        </p:nvSpPr>
        <p:spPr>
          <a:xfrm rot="10800000">
            <a:off x="7486060" y="-24769"/>
            <a:ext cx="3799412" cy="2858422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7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107437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3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084B32F-9938-047B-28C6-007DD759F223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A7607F1-7A6D-7321-265D-3C64134ECA87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6E111351-936D-9025-75AC-9F295FAAC92E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4A8C8EB2-D070-1813-0EE7-D080260C39A4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32EEF8D-550C-56C7-A263-193191ACF281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DA42C621-AF83-1C48-6B68-C8E3312798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AFF33F3F-B9F3-4026-9AB2-74A9B9F6EA3C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9A9EEF2B-6A25-13DA-97E6-42F2D4204A54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ECF48FFD-163C-6C8E-1C7C-8B73F84BD1CA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1DF80478-CBBC-A760-132B-D917CF15A645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B52D94C-2D8A-3A62-762B-241899914513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8B60CAD5-2F1B-1868-E106-E8D442E8C4EC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53BE700C-EB84-F775-A3C6-CFDCDE19D7FE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FEF50D7-7546-B550-8A18-B3E1E4EFF540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34EADF6-7FE2-05C0-28B1-EBCD370B8CC0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1CF49F24-008A-E5AD-681A-0C61314F7C39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6054EC4-6E68-24A8-B8F6-B9DC0FEC6A4F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6BD8C5FC-BABA-FF09-484C-6DDCCB60A70A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B19E14E-4662-A96B-A213-A1733B4AF70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2839982-0E80-6B7B-3059-BC8808BE2805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E352D88D-B409-9DC8-139E-A8C10BC85C10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AA70A791-AE11-C61B-54C1-C71FC5CEDBE1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4E7EBA72-55FB-61C0-C92A-D84CDE42A35C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B00C2145-AF93-6368-5F65-43BFCD9385FD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9B61A61-D44E-1CA5-2F33-A11B53E147B2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74B5FA5-457E-7182-9965-0E3F189DA671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9CA4E559-E4EC-93CE-25C3-FED6449F5575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DA32C8B5-4B60-254F-DA13-F30F181BE3AF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596FB0E9-656C-ECDB-0760-7D1D68B37052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5A248A36-B1D1-1920-4BD0-C4ACCBDEA674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1326DEB5-311A-584D-371F-69552B439FA7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E25513FE-50C5-2190-5768-53F1185B4A1E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65CBFA37-2E27-9489-C572-CE23060A6BAE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C8712E5-B5F4-976A-6357-4388AD60525D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4080C44D-9D2E-70D9-3736-C10E90AED4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5E481CF9-EDFC-810D-3841-15DD1FDDC355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D367D061-4033-609C-CC74-B1A0E2BD2D07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7CB681A1-3A56-B900-43E9-7BE09B783CF9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D8C5422F-63F7-319D-31CF-4D115E8492C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4FA3FE2-6B22-9B6E-607A-4E694CF549D9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4938553D-2A20-FEAF-917A-C91E85E0CA37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4644A619-EBA2-E17B-2E19-5EF29E4474B9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9340C3C-4014-AF80-F64D-873AF1CC5D2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DFA62772-868B-B9DD-5534-7C94579D18B0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543A58A5-F112-F822-8833-40DD2349DA53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47DCEA66-7607-94DE-A908-FAA07A42BFE3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38AFFB6-06A5-8A7F-892A-7549BF1E97C3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FC4B25AA-23C2-D962-5FE4-D8C46FD79EFA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A6AAF49-9FB9-E342-5A9A-91E62EC76773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57BF4203-393A-A53F-4A3A-A36835A190C0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57E0BC5C-5F4D-2E7A-E903-8E834BB77519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95DC45E1-2286-2312-6AAC-7A6A7BCF5E88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9C9E50C3-32E6-CA6F-E4E3-99FE552AA68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9" name="Ellipse 98">
            <a:extLst>
              <a:ext uri="{FF2B5EF4-FFF2-40B4-BE49-F238E27FC236}">
                <a16:creationId xmlns:a16="http://schemas.microsoft.com/office/drawing/2014/main" id="{816B3851-261A-2FEE-A08A-65ED7D2D687A}"/>
              </a:ext>
            </a:extLst>
          </p:cNvPr>
          <p:cNvSpPr/>
          <p:nvPr userDrawn="1"/>
        </p:nvSpPr>
        <p:spPr>
          <a:xfrm flipH="1">
            <a:off x="912398" y="5636525"/>
            <a:ext cx="520476" cy="520876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289DCE13-F2D3-4F21-1185-5F62EEAD5706}"/>
              </a:ext>
            </a:extLst>
          </p:cNvPr>
          <p:cNvSpPr/>
          <p:nvPr userDrawn="1"/>
        </p:nvSpPr>
        <p:spPr>
          <a:xfrm flipH="1">
            <a:off x="1935139" y="1727555"/>
            <a:ext cx="96054" cy="9612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E50C62BE-1C61-BAD7-8567-D16B6E9D5688}"/>
              </a:ext>
            </a:extLst>
          </p:cNvPr>
          <p:cNvSpPr/>
          <p:nvPr userDrawn="1"/>
        </p:nvSpPr>
        <p:spPr>
          <a:xfrm flipH="1">
            <a:off x="3544127" y="1693898"/>
            <a:ext cx="163317" cy="16344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9" name="Freihandform: Form 118">
            <a:extLst>
              <a:ext uri="{FF2B5EF4-FFF2-40B4-BE49-F238E27FC236}">
                <a16:creationId xmlns:a16="http://schemas.microsoft.com/office/drawing/2014/main" id="{AEC27ECA-1132-90F6-7125-328006EBF3D3}"/>
              </a:ext>
            </a:extLst>
          </p:cNvPr>
          <p:cNvSpPr/>
          <p:nvPr userDrawn="1"/>
        </p:nvSpPr>
        <p:spPr>
          <a:xfrm rot="18900000" flipH="1">
            <a:off x="9137319" y="3843182"/>
            <a:ext cx="2115812" cy="4151741"/>
          </a:xfrm>
          <a:custGeom>
            <a:avLst/>
            <a:gdLst>
              <a:gd name="connsiteX0" fmla="*/ 309854 w 2115812"/>
              <a:gd name="connsiteY0" fmla="*/ 309854 h 4151741"/>
              <a:gd name="connsiteX1" fmla="*/ 0 w 2115812"/>
              <a:gd name="connsiteY1" fmla="*/ 1057906 h 4151741"/>
              <a:gd name="connsiteX2" fmla="*/ 0 w 2115812"/>
              <a:gd name="connsiteY2" fmla="*/ 3841831 h 4151741"/>
              <a:gd name="connsiteX3" fmla="*/ 309909 w 2115812"/>
              <a:gd name="connsiteY3" fmla="*/ 4151741 h 4151741"/>
              <a:gd name="connsiteX4" fmla="*/ 2115811 w 2115812"/>
              <a:gd name="connsiteY4" fmla="*/ 2345839 h 4151741"/>
              <a:gd name="connsiteX5" fmla="*/ 2115812 w 2115812"/>
              <a:gd name="connsiteY5" fmla="*/ 1057906 h 4151741"/>
              <a:gd name="connsiteX6" fmla="*/ 1057906 w 2115812"/>
              <a:gd name="connsiteY6" fmla="*/ 0 h 4151741"/>
              <a:gd name="connsiteX7" fmla="*/ 309854 w 2115812"/>
              <a:gd name="connsiteY7" fmla="*/ 309854 h 4151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15812" h="4151741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3841831"/>
                </a:lnTo>
                <a:lnTo>
                  <a:pt x="309909" y="4151741"/>
                </a:lnTo>
                <a:lnTo>
                  <a:pt x="2115811" y="2345839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0BFAB1E1-BAD3-94BF-E252-CF4AC981D62D}"/>
              </a:ext>
            </a:extLst>
          </p:cNvPr>
          <p:cNvSpPr/>
          <p:nvPr userDrawn="1"/>
        </p:nvSpPr>
        <p:spPr>
          <a:xfrm flipH="1">
            <a:off x="9174468" y="4868417"/>
            <a:ext cx="374507" cy="37479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6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17230080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4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>
            <a:extLst>
              <a:ext uri="{FF2B5EF4-FFF2-40B4-BE49-F238E27FC236}">
                <a16:creationId xmlns:a16="http://schemas.microsoft.com/office/drawing/2014/main" id="{AFD9893B-0561-6150-A888-CC29DD98F953}"/>
              </a:ext>
            </a:extLst>
          </p:cNvPr>
          <p:cNvSpPr/>
          <p:nvPr userDrawn="1"/>
        </p:nvSpPr>
        <p:spPr>
          <a:xfrm>
            <a:off x="1863666" y="4947124"/>
            <a:ext cx="239000" cy="239000"/>
          </a:xfrm>
          <a:prstGeom prst="ellipse">
            <a:avLst/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5" name="Freihandform: Form 104">
            <a:extLst>
              <a:ext uri="{FF2B5EF4-FFF2-40B4-BE49-F238E27FC236}">
                <a16:creationId xmlns:a16="http://schemas.microsoft.com/office/drawing/2014/main" id="{C4BC53C6-9072-570A-9D89-89BAD8B3CCCA}"/>
              </a:ext>
            </a:extLst>
          </p:cNvPr>
          <p:cNvSpPr/>
          <p:nvPr userDrawn="1"/>
        </p:nvSpPr>
        <p:spPr>
          <a:xfrm>
            <a:off x="6591308" y="0"/>
            <a:ext cx="3951186" cy="1999264"/>
          </a:xfrm>
          <a:custGeom>
            <a:avLst/>
            <a:gdLst>
              <a:gd name="connsiteX0" fmla="*/ 1196 w 3951186"/>
              <a:gd name="connsiteY0" fmla="*/ 0 h 1999264"/>
              <a:gd name="connsiteX1" fmla="*/ 3949991 w 3951186"/>
              <a:gd name="connsiteY1" fmla="*/ 0 h 1999264"/>
              <a:gd name="connsiteX2" fmla="*/ 3951186 w 3951186"/>
              <a:gd name="connsiteY2" fmla="*/ 23671 h 1999264"/>
              <a:gd name="connsiteX3" fmla="*/ 1975593 w 3951186"/>
              <a:gd name="connsiteY3" fmla="*/ 1999264 h 1999264"/>
              <a:gd name="connsiteX4" fmla="*/ 0 w 3951186"/>
              <a:gd name="connsiteY4" fmla="*/ 23671 h 1999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1186" h="1999264">
                <a:moveTo>
                  <a:pt x="1196" y="0"/>
                </a:moveTo>
                <a:lnTo>
                  <a:pt x="3949991" y="0"/>
                </a:lnTo>
                <a:lnTo>
                  <a:pt x="3951186" y="23671"/>
                </a:lnTo>
                <a:cubicBezTo>
                  <a:pt x="3951186" y="1114761"/>
                  <a:pt x="3066683" y="1999264"/>
                  <a:pt x="1975593" y="1999264"/>
                </a:cubicBezTo>
                <a:cubicBezTo>
                  <a:pt x="884503" y="1999264"/>
                  <a:pt x="0" y="1114761"/>
                  <a:pt x="0" y="23671"/>
                </a:cubicBezTo>
                <a:close/>
              </a:path>
            </a:pathLst>
          </a:cu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46EA49F9-D516-BE29-E616-F4C884433D2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E97EACA-8BDF-1D61-73AE-45242E4AAD9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33042A0-9DF0-1AF8-DA51-56A01B7D6ED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23C01558-F64B-07A2-5BCA-673CB0DE8681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3A792857-2615-3DDB-0C3A-1BDC0E90287E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B909798F-4A11-1435-6B31-4380AE9B6985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9784AD01-3589-A110-4CEA-CE8B951A60D1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10677CFC-A58A-0DA0-5B70-FCB7E7EAE09E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5191735-89A0-73F4-A620-8A31B2E068A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2EF46503-965E-1423-E364-939086ACD8C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AF01B10F-EF27-ECCD-911C-01C3F2B621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352513C4-C38F-B913-E6BA-9995FA9A9DA7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6F7182FA-ADE0-6023-311A-B7267E524C3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44F9918C-998B-531C-CB8F-20ABE423BF0E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4B8906E-20BF-A8DA-E1C1-CF1BBC70E3E2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F6BDD92F-A81A-95DF-70D5-594F4D612E94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B3A73EC6-1962-27C2-BFF0-AD861672AA2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5AA9524-7CAD-7A0A-50E3-2BDB15434DD2}"/>
              </a:ext>
            </a:extLst>
          </p:cNvPr>
          <p:cNvSpPr/>
          <p:nvPr userDrawn="1"/>
        </p:nvSpPr>
        <p:spPr>
          <a:xfrm>
            <a:off x="110067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FF995A7D-E8A3-1EA9-D550-6574ABC69105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35AFFE60-67C7-8105-F60B-D7E66E59CC2D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8466FD14-6CCD-2C34-0B78-797AC5DF5377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D1A94437-400D-F843-50D0-FE6D2A11D0CC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9DE01D12-18D5-F6BC-D6F4-A695C7B3BE5F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932C139A-5677-648A-8DF5-EBF47ADA82D4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BCC1A2F-0BF4-20B1-B914-8311938FB202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027F12F5-1FC6-D235-736F-369AB4C9DC31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76CC3E8-D88D-FDFC-348B-F91D60B935FF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62EA562A-9243-CE8F-970B-CCC30FA1BF84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CE415824-4075-F576-6194-E1F95E038FC5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E91F0D50-C26F-57D6-0462-6BDB75CED1D5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4C5764E7-D332-2E1F-3943-5027FD6A50DE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E17533FF-1AEC-D747-28B0-E93E3B5DDC26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2AAE02-2195-5DE3-F083-43E26ABDAA6E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90F55C98-4653-AAD2-3221-4661824E3E8F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2217961F-808F-7FED-4D99-222AC57FE921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138F6FE0-A25B-A655-7D23-336B232BE955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3D2821D0-C884-3A83-379C-9B24FB378DBD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0EFBBA69-8AF4-6DE7-E4C4-D10437C754BF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02FE352F-7C7C-0964-BDCF-76BF605C462D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0AFA00D6-56FF-0D6B-3B87-12BDB3B9015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72B39EE8-1E8E-48AD-88FF-8A41556CC99B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8" name="Textplatzhalter 97">
            <a:extLst>
              <a:ext uri="{FF2B5EF4-FFF2-40B4-BE49-F238E27FC236}">
                <a16:creationId xmlns:a16="http://schemas.microsoft.com/office/drawing/2014/main" id="{FA783E96-1F75-7268-ED46-C02992C602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51046" y="3222865"/>
            <a:ext cx="9877339" cy="400110"/>
          </a:xfrm>
        </p:spPr>
        <p:txBody>
          <a:bodyPr wrap="square" anchor="ctr" anchorCtr="0">
            <a:spAutoFit/>
          </a:bodyPr>
          <a:lstStyle>
            <a:lvl1pPr>
              <a:spcBef>
                <a:spcPts val="0"/>
              </a:spcBef>
              <a:defRPr sz="2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solidFill>
            <a:schemeClr val="tx1"/>
          </a:solidFill>
        </p:spPr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B8C6EDA6-65E2-6C78-E6CD-5C107F151C74}"/>
              </a:ext>
            </a:extLst>
          </p:cNvPr>
          <p:cNvSpPr/>
          <p:nvPr userDrawn="1"/>
        </p:nvSpPr>
        <p:spPr>
          <a:xfrm rot="2700000" flipH="1" flipV="1">
            <a:off x="2201863" y="4686544"/>
            <a:ext cx="381888" cy="155576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1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2213118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55903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fett, Titel 2. Zeile Standard, Aufzählu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55812" y="404547"/>
            <a:ext cx="11080376" cy="430887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E6EE6DE9-9C00-33F7-87BD-F5F8937A61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1" y="830672"/>
            <a:ext cx="11080377" cy="43088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 sz="2800"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F03001B0-0053-442F-8B00-C333B43F50C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5609" y="1557338"/>
            <a:ext cx="11070579" cy="4679950"/>
          </a:xfrm>
        </p:spPr>
        <p:txBody>
          <a:bodyPr/>
          <a:lstStyle>
            <a:lvl1pPr marL="268288" indent="-268288">
              <a:buClr>
                <a:srgbClr val="009B91"/>
              </a:buClr>
              <a:buFont typeface="Arial" panose="020B0604020202020204" pitchFamily="34" charset="0"/>
              <a:buChar char="•"/>
              <a:defRPr/>
            </a:lvl1pPr>
            <a:lvl2pPr marL="534988" indent="-268288">
              <a:spcBef>
                <a:spcPts val="0"/>
              </a:spcBef>
              <a:buFont typeface="Symbol" panose="05050102010706020507" pitchFamily="18" charset="2"/>
              <a:buChar char="-"/>
              <a:tabLst/>
              <a:defRPr/>
            </a:lvl2pPr>
            <a:lvl3pPr marL="803275" indent="-273050">
              <a:buFont typeface="Arial" panose="020B0604020202020204" pitchFamily="34" charset="0"/>
              <a:buChar char="•"/>
              <a:defRPr/>
            </a:lvl3pPr>
            <a:lvl4pPr marL="1081088" indent="-263525">
              <a:buFont typeface="Symbol" panose="05050102010706020507" pitchFamily="18" charset="2"/>
              <a:buChar char="-"/>
              <a:defRPr/>
            </a:lvl4pPr>
            <a:lvl5pPr marL="1347788" indent="-2730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21224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55812" y="1556792"/>
            <a:ext cx="11080376" cy="4680520"/>
          </a:xfrm>
        </p:spPr>
        <p:txBody>
          <a:bodyPr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61ACB40-4E97-A0E4-CD6E-DB82F98B0B7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606001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55812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556792"/>
            <a:ext cx="5438588" cy="4680519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207F081-B635-20F2-E11E-11562681F6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7029833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8" name="Inhaltsplatzhalter 3">
            <a:extLst>
              <a:ext uri="{FF2B5EF4-FFF2-40B4-BE49-F238E27FC236}">
                <a16:creationId xmlns:a16="http://schemas.microsoft.com/office/drawing/2014/main" id="{518B73CE-1E16-62F2-3D09-5C25B418F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812" y="1557338"/>
            <a:ext cx="3557994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12F0C4DD-A5B8-08E8-B9A6-ADE2B104DB40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4317005" y="1557338"/>
            <a:ext cx="3557993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Inhaltsplatzhalter 3">
            <a:extLst>
              <a:ext uri="{FF2B5EF4-FFF2-40B4-BE49-F238E27FC236}">
                <a16:creationId xmlns:a16="http://schemas.microsoft.com/office/drawing/2014/main" id="{57D93215-395B-5872-0087-1ADAD460FC95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078198" y="1557338"/>
            <a:ext cx="3557992" cy="467997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89835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1b (weiß) inkl. CLAI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8" name="Ellipse 107">
            <a:extLst>
              <a:ext uri="{FF2B5EF4-FFF2-40B4-BE49-F238E27FC236}">
                <a16:creationId xmlns:a16="http://schemas.microsoft.com/office/drawing/2014/main" id="{D9ECEAED-4ADF-6BA3-24C3-410475FB75BA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1" name="Ellipse 120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2" name="Ellipse 121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128D72C9-A8AB-44E0-9B70-CB3CE1B000D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4" name="Ellipse 123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7" name="Ellipse 166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8441165" y="1661866"/>
            <a:ext cx="237269" cy="237269"/>
          </a:xfrm>
          <a:prstGeom prst="ellipse">
            <a:avLst/>
          </a:pr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0" name="Ellipse 169">
            <a:extLst>
              <a:ext uri="{FF2B5EF4-FFF2-40B4-BE49-F238E27FC236}">
                <a16:creationId xmlns:a16="http://schemas.microsoft.com/office/drawing/2014/main" id="{30E2D568-2DE8-2A41-4127-7C37BD985DE2}"/>
              </a:ext>
            </a:extLst>
          </p:cNvPr>
          <p:cNvSpPr/>
          <p:nvPr userDrawn="1"/>
        </p:nvSpPr>
        <p:spPr bwMode="black">
          <a:xfrm>
            <a:off x="7683724" y="1730380"/>
            <a:ext cx="97223" cy="9722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AF7AA5-8C8D-3F07-F622-4DD631585D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9132D561-C9AE-E03E-7C99-ED34C0625BCB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1261BE8-7494-3773-2F62-C8EBFB8ED073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368281C-85F5-CD59-CF6F-94CD36C4C4D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71" name="Grafik 70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9"/>
          <a:stretch/>
        </p:blipFill>
        <p:spPr>
          <a:xfrm>
            <a:off x="8994587" y="548402"/>
            <a:ext cx="2850487" cy="1640397"/>
          </a:xfrm>
          <a:prstGeom prst="rect">
            <a:avLst/>
          </a:prstGeom>
        </p:spPr>
      </p:pic>
      <p:sp>
        <p:nvSpPr>
          <p:cNvPr id="53" name="Textfeld 52">
            <a:extLst>
              <a:ext uri="{FF2B5EF4-FFF2-40B4-BE49-F238E27FC236}">
                <a16:creationId xmlns:a16="http://schemas.microsoft.com/office/drawing/2014/main" id="{107C8859-D683-EEF4-F74A-A27027CA6843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</p:spTree>
    <p:extLst>
      <p:ext uri="{BB962C8B-B14F-4D97-AF65-F5344CB8AC3E}">
        <p14:creationId xmlns:p14="http://schemas.microsoft.com/office/powerpoint/2010/main" val="2314920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B7E8-646E-486A-A1C8-2DEF01DF26FD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45488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Untertitel, drei Infoboxen 14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3B82E99-313C-3211-25BC-2045FD76B9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55813" y="2152651"/>
            <a:ext cx="3557991" cy="4084662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defRPr sz="1400"/>
            </a:lvl1pPr>
            <a:lvl2pPr marL="176213" indent="-176213">
              <a:defRPr sz="1400"/>
            </a:lvl2pPr>
            <a:lvl3pPr marL="360363" indent="-184150">
              <a:defRPr sz="1400"/>
            </a:lvl3pPr>
            <a:lvl4pPr marL="534988" indent="-174625">
              <a:defRPr sz="1400"/>
            </a:lvl4pPr>
            <a:lvl5pPr marL="720725" indent="-185738"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4B7E8-646E-486A-A1C8-2DEF01DF26FD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55358A1D-5E89-22DB-59A1-03D9E5104E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55813" y="1557338"/>
            <a:ext cx="11080376" cy="307777"/>
          </a:xfrm>
        </p:spPr>
        <p:txBody>
          <a:bodyPr wrap="square" rIns="0">
            <a:spAutoFit/>
          </a:bodyPr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ACB9E817-4A30-045C-3A53-6AF24F3AB9D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2152651"/>
            <a:ext cx="3557993" cy="4084662"/>
          </a:xfrm>
          <a:solidFill>
            <a:schemeClr val="tx2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defRPr sz="1400">
                <a:solidFill>
                  <a:schemeClr val="bg1"/>
                </a:solidFill>
              </a:defRPr>
            </a:lvl2pPr>
            <a:lvl3pPr marL="360363" indent="-184150">
              <a:defRPr sz="1400">
                <a:solidFill>
                  <a:schemeClr val="bg1"/>
                </a:solidFill>
              </a:defRPr>
            </a:lvl3pPr>
            <a:lvl4pPr marL="534988" indent="-174625">
              <a:defRPr sz="1400">
                <a:solidFill>
                  <a:schemeClr val="bg1"/>
                </a:solidFill>
              </a:defRPr>
            </a:lvl4pPr>
            <a:lvl5pPr marL="720725" indent="-185738"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25525B87-3E90-F8C4-3465-3D11874B20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8196" y="2152651"/>
            <a:ext cx="3557993" cy="4084662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defRPr sz="1400">
                <a:solidFill>
                  <a:schemeClr val="bg1"/>
                </a:solidFill>
              </a:defRPr>
            </a:lvl1pPr>
            <a:lvl2pPr marL="176213" indent="-176213"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60363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4988" indent="-174625"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 marL="720725" indent="-185738">
              <a:buClr>
                <a:schemeClr val="bg1"/>
              </a:buCl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24FFF30-CC14-6AEB-6430-3B976ABC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7412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ld groß links, Titel,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0E1CFB2B-BD3D-0EEE-27D2-904FA6DFEA51}"/>
              </a:ext>
            </a:extLst>
          </p:cNvPr>
          <p:cNvSpPr/>
          <p:nvPr userDrawn="1"/>
        </p:nvSpPr>
        <p:spPr>
          <a:xfrm rot="2716690">
            <a:off x="11648870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2"/>
            <a:ext cx="5681481" cy="6237310"/>
          </a:xfrm>
          <a:solidFill>
            <a:srgbClr val="D9E5EC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8FBD-857C-4BB4-9B72-94E755D98AD7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105525" y="1556792"/>
            <a:ext cx="5530662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A925B63-405C-B746-F3E0-0199BB8F7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5524" y="404547"/>
            <a:ext cx="5530663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4987695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Inhalt, Bild groß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ihandform: Form 1">
            <a:extLst>
              <a:ext uri="{FF2B5EF4-FFF2-40B4-BE49-F238E27FC236}">
                <a16:creationId xmlns:a16="http://schemas.microsoft.com/office/drawing/2014/main" id="{479362D6-5856-D353-60E6-B6F93FB22023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510519" y="1"/>
            <a:ext cx="5681481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39F0D-F2CC-4789-ADF1-7A62832D7C69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90" name="Inhaltsplatzhalter 89">
            <a:extLst>
              <a:ext uri="{FF2B5EF4-FFF2-40B4-BE49-F238E27FC236}">
                <a16:creationId xmlns:a16="http://schemas.microsoft.com/office/drawing/2014/main" id="{F96F5065-E6EE-39B0-1322-5A7AB1EF341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5812" y="1556792"/>
            <a:ext cx="5530044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6937CFC4-2562-3D2D-E9DE-4D447FBF1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5530044" cy="430887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776140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Bildplatzhalter 71">
            <a:extLst>
              <a:ext uri="{FF2B5EF4-FFF2-40B4-BE49-F238E27FC236}">
                <a16:creationId xmlns:a16="http://schemas.microsoft.com/office/drawing/2014/main" id="{5CA9D90A-271E-F671-BEDB-49EFD82FC31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" y="1"/>
            <a:ext cx="12192000" cy="6237312"/>
          </a:xfrm>
          <a:solidFill>
            <a:srgbClr val="D9E5EC"/>
          </a:solidFill>
        </p:spPr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EA91A-1D36-4C58-ADFD-F4459E6D016B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EC2809C3-5D1B-B83A-D2CE-031C076BE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76628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 links, Tex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8E61B-4EF7-4A50-A462-AF6D21E42A01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2"/>
            <a:ext cx="5732537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3953" y="1557338"/>
            <a:ext cx="5192235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3590EA6-0903-2463-E329-7B678F202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360401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xt, Bild rechts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9137B5D9-5202-DC8B-4647-878D1D9C84A4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EEA76-FBA1-40E3-A7DE-08D9D03AD4A2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903652" y="1556792"/>
            <a:ext cx="5732536" cy="468052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1557338"/>
            <a:ext cx="5191616" cy="467995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9A097187-8762-DFFE-AA53-07F72A60F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1615938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zw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3599-D2D8-4C1B-843C-D770783C6939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546207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546207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174113" y="1556792"/>
            <a:ext cx="546207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74112" y="3925577"/>
            <a:ext cx="546207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4FCF8F7F-7C02-3544-251A-E8339D88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78675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drei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C9312-D15A-4CE2-BB20-BC71BEECB84C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3557993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3557993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17005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17004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Bildplatzhalter 71">
            <a:extLst>
              <a:ext uri="{FF2B5EF4-FFF2-40B4-BE49-F238E27FC236}">
                <a16:creationId xmlns:a16="http://schemas.microsoft.com/office/drawing/2014/main" id="{D2025339-73BC-21BD-6623-FBB656F09E7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078197" y="1556792"/>
            <a:ext cx="3557992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15D707B0-EA94-E15C-6942-029B0F57615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078196" y="3925577"/>
            <a:ext cx="3557992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99CC5AF8-5E49-5671-AB14-F948F912B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1191618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Vergleich vier Bilder /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E5882-AC96-44C4-A50F-19F4911F1223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3" y="1556792"/>
            <a:ext cx="2652925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55812" y="3925577"/>
            <a:ext cx="2652925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8" name="Bildplatzhalter 71">
            <a:extLst>
              <a:ext uri="{FF2B5EF4-FFF2-40B4-BE49-F238E27FC236}">
                <a16:creationId xmlns:a16="http://schemas.microsoft.com/office/drawing/2014/main" id="{8EBE02C2-14DB-61AF-D632-9362171C939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364963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12C7DA4D-924B-9265-0FE9-BD952BAA6A9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64962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3" name="Bildplatzhalter 71">
            <a:extLst>
              <a:ext uri="{FF2B5EF4-FFF2-40B4-BE49-F238E27FC236}">
                <a16:creationId xmlns:a16="http://schemas.microsoft.com/office/drawing/2014/main" id="{BFBD78DF-85B5-55B7-A098-8F3E9AA8F3D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4112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3491E024-83B7-B40F-4D11-3552D8366A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4111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71">
            <a:extLst>
              <a:ext uri="{FF2B5EF4-FFF2-40B4-BE49-F238E27FC236}">
                <a16:creationId xmlns:a16="http://schemas.microsoft.com/office/drawing/2014/main" id="{E084C7B0-B592-411E-4D04-E1ECBDD401A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983264" y="1556792"/>
            <a:ext cx="2652926" cy="2208626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6" name="Textplatzhalter 16">
            <a:extLst>
              <a:ext uri="{FF2B5EF4-FFF2-40B4-BE49-F238E27FC236}">
                <a16:creationId xmlns:a16="http://schemas.microsoft.com/office/drawing/2014/main" id="{BF82D9A2-1990-E4CD-2023-AC8213484D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83263" y="3925577"/>
            <a:ext cx="2652926" cy="2311711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E908C877-2D62-04DE-BD46-9395C6D32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608175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a (weiß) mit Copyright-Hinwe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A4425083-0611-5E67-CA1C-65142A2EFFD0}"/>
              </a:ext>
            </a:extLst>
          </p:cNvPr>
          <p:cNvSpPr/>
          <p:nvPr userDrawn="1"/>
        </p:nvSpPr>
        <p:spPr>
          <a:xfrm>
            <a:off x="1" y="2029438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4988357" y="5619027"/>
            <a:ext cx="538480" cy="538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7">
            <a:extLst>
              <a:ext uri="{FF2B5EF4-FFF2-40B4-BE49-F238E27FC236}">
                <a16:creationId xmlns:a16="http://schemas.microsoft.com/office/drawing/2014/main" id="{DC684AFE-A330-3430-C3ED-8018F253F040}"/>
              </a:ext>
            </a:extLst>
          </p:cNvPr>
          <p:cNvSpPr/>
          <p:nvPr userDrawn="1"/>
        </p:nvSpPr>
        <p:spPr>
          <a:xfrm rot="2700000">
            <a:off x="7179024" y="634975"/>
            <a:ext cx="248827" cy="1497543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83" name="Grafik 182">
            <a:extLst>
              <a:ext uri="{FF2B5EF4-FFF2-40B4-BE49-F238E27FC236}">
                <a16:creationId xmlns:a16="http://schemas.microsoft.com/office/drawing/2014/main" id="{F59477E3-2533-FD42-B75A-340FA0A534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8E760A4-6514-B08A-93A1-F4E29CA004FB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43168D0-C076-4BBF-7890-B9210EADDE2C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A1DFAC8-C5A4-B06E-7BD4-BE9C9FAB8D4C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37D1B7-D479-0DBE-AA82-B22423F0103C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901167-CAC6-9D03-8AE7-5999927EC90C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10EC3C-D6CA-83A4-85BF-4497ADFB5B9C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8FC4E3-DE74-07CB-DF0D-EF432694E624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E30654-24B6-177F-7209-61BD3EB35772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ED7A2C-D54F-3FB2-049E-E3FD698EAD40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611EFC2-5F31-0856-CD9C-B48FFAFECB7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13085779-3A51-C94E-47DA-441AB3AC7993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36B8749C-61B3-F36B-2E83-93331DCFDB67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A3244CAD-B8EE-EAD5-94BB-4D6FF5C590B8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7CC19E-38C5-D361-0FF4-489065F03FF9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D92B12-7E87-3B76-3E37-EF4A282AAB0B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950CC9-D68B-DA60-A412-1DF551976EDF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F529F4-6542-0C16-79B5-4CD8699874E6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98EB9AA-D078-D410-AA55-6F32279720A6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36F7B60-6253-9263-A7C5-6C66103237C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869A46F-8B08-BA64-6452-64449336523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F96E166-71B5-FC27-D949-9DEF499CF05A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F9F3CE7-4C71-6DF5-31F6-C175598A84E8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847571-A004-B2ED-67FC-605A022D4F5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B056F5E-8AC5-116A-362D-111EA3F8B1C7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D51D38F-75D4-BFBC-36E1-FDE418774DEF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67F07C9-C199-ED6C-1E56-61EB80662424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D3F398D-F048-ACD2-36C0-83569756199B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C68FD8-FB3D-68E6-FBD8-D91466E3573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F0114EE-9B04-2C89-D578-F70B8E12FB42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12C2392-5012-37FF-0A95-8A1C8F5A2404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FDF3128-9738-DF9D-B96A-2881AAAFA2E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48BE3CD-C2D3-0CDA-E2EF-0B58BEBEBC51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62428859-A61F-3A97-95EC-E7ADDC15552E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AEA7A915-64F4-F802-0710-52F3DD3755DF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37DD0F5-D901-8113-F1B9-4140F02EA9D8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0A51D7E-42AD-8872-2FB2-2C71A71B17F8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B674A964-9856-F44C-C44D-0616E8F8EA74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65E9F356-A9B2-8BE7-06D2-B0B74F02BEC3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5CE961E3-99D5-6C9E-A515-FAFCA5FA52A2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F1C1BB15-5246-2665-2CD1-C94218ED0346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EFE53E8-1FA0-B29C-CC44-99C7D97A735D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517551D-F365-7AA0-C08A-0CF87A545F0B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F59AB98B-DE26-70D1-C7F3-53C7FDA8DE58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CABD0D8-3D3A-4A71-9A6B-A551DF83037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1F3A887A-3A26-A6A2-69E7-A0396D75A572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77BD1F12-B5D0-E578-4795-8CB6C61A7035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D4A151-EEE3-EE6E-76D6-A844D605FF81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D3C590-C207-2A11-FB43-4203F4D447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577" b="26465"/>
          <a:stretch/>
        </p:blipFill>
        <p:spPr>
          <a:xfrm>
            <a:off x="8995719" y="548402"/>
            <a:ext cx="2849357" cy="12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3419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Bilder links, Tex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DD3-4A21-4EFD-8FCD-69E5A271F813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EC77A05-53D3-24AA-720A-151494E59F9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56793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496D4E97-017B-C47B-D005-6D2C6B05B9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55801" y="1556794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71">
            <a:extLst>
              <a:ext uri="{FF2B5EF4-FFF2-40B4-BE49-F238E27FC236}">
                <a16:creationId xmlns:a16="http://schemas.microsoft.com/office/drawing/2014/main" id="{7CA69744-D440-71BB-2D9B-C5E615225701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5811" y="3977132"/>
            <a:ext cx="3539829" cy="2260180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5" name="Textplatzhalter 16">
            <a:extLst>
              <a:ext uri="{FF2B5EF4-FFF2-40B4-BE49-F238E27FC236}">
                <a16:creationId xmlns:a16="http://schemas.microsoft.com/office/drawing/2014/main" id="{0DBCD8FC-999A-1C2A-7A56-C6E3DACE0E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255801" y="3977133"/>
            <a:ext cx="7380388" cy="2260180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B979525A-B186-6A3E-FB11-7DD0AF8AA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43449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1: mit Infobox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1">
            <a:extLst>
              <a:ext uri="{FF2B5EF4-FFF2-40B4-BE49-F238E27FC236}">
                <a16:creationId xmlns:a16="http://schemas.microsoft.com/office/drawing/2014/main" id="{685401CC-C93C-6E21-94EF-9BEB90ABCA4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1" y="1562507"/>
            <a:ext cx="5458489" cy="467480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1" name="Inhaltsplatzhalter 23">
            <a:extLst>
              <a:ext uri="{FF2B5EF4-FFF2-40B4-BE49-F238E27FC236}">
                <a16:creationId xmlns:a16="http://schemas.microsoft.com/office/drawing/2014/main" id="{459BB5BF-9D96-9894-DD67-7BFAEC3C436E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930363" y="3950394"/>
            <a:ext cx="2705171" cy="2286918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95F0C-D83D-4ADE-A109-65245DD252C9}" type="datetime1">
              <a:rPr lang="de-DE" smtClean="0"/>
              <a:t>16.04.2025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27" name="Inhaltsplatzhalter 23">
            <a:extLst>
              <a:ext uri="{FF2B5EF4-FFF2-40B4-BE49-F238E27FC236}">
                <a16:creationId xmlns:a16="http://schemas.microsoft.com/office/drawing/2014/main" id="{1C67FA77-B699-BF24-8F03-353A1906A71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119419" y="1560653"/>
            <a:ext cx="2705825" cy="4676660"/>
          </a:xfrm>
          <a:solidFill>
            <a:schemeClr val="accent1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>
                <a:solidFill>
                  <a:schemeClr val="bg1"/>
                </a:solidFill>
              </a:defRPr>
            </a:lvl1pPr>
            <a:lvl2pPr marL="179388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2pPr>
            <a:lvl3pPr marL="358775" indent="-179388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 marL="536575" indent="-177800">
              <a:spcBef>
                <a:spcPts val="0"/>
              </a:spcBef>
              <a:buClr>
                <a:schemeClr val="bg1"/>
              </a:buClr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28" name="Inhaltsplatzhalter 23">
            <a:extLst>
              <a:ext uri="{FF2B5EF4-FFF2-40B4-BE49-F238E27FC236}">
                <a16:creationId xmlns:a16="http://schemas.microsoft.com/office/drawing/2014/main" id="{B460EF22-5591-2A40-CECA-494A8036561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8930332" y="1560653"/>
            <a:ext cx="2705856" cy="2286919"/>
          </a:xfrm>
          <a:solidFill>
            <a:srgbClr val="D9E5EC"/>
          </a:solidFill>
        </p:spPr>
        <p:txBody>
          <a:bodyPr lIns="72000" tIns="72000" rIns="72000" bIns="72000"/>
          <a:lstStyle>
            <a:lvl1pPr>
              <a:spcBef>
                <a:spcPts val="600"/>
              </a:spcBef>
              <a:defRPr sz="1400"/>
            </a:lvl1pPr>
            <a:lvl2pPr marL="179388" indent="-179388">
              <a:spcBef>
                <a:spcPts val="0"/>
              </a:spcBef>
              <a:defRPr sz="1400"/>
            </a:lvl2pPr>
            <a:lvl3pPr marL="358775" indent="-179388">
              <a:spcBef>
                <a:spcPts val="0"/>
              </a:spcBef>
              <a:defRPr sz="1400"/>
            </a:lvl3pPr>
            <a:lvl4pPr marL="536575" indent="-177800"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2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8034B88C-B6C0-FCC1-0730-916692C55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63290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erie 2: viele kleine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ildplatzhalter 71">
            <a:extLst>
              <a:ext uri="{FF2B5EF4-FFF2-40B4-BE49-F238E27FC236}">
                <a16:creationId xmlns:a16="http://schemas.microsoft.com/office/drawing/2014/main" id="{536EB77E-026B-17F5-1EC3-7CDB334D70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55812" y="1562507"/>
            <a:ext cx="2670656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4" name="Bildplatzhalter 71">
            <a:extLst>
              <a:ext uri="{FF2B5EF4-FFF2-40B4-BE49-F238E27FC236}">
                <a16:creationId xmlns:a16="http://schemas.microsoft.com/office/drawing/2014/main" id="{B7F8BC54-D8AE-6EB8-7C5A-CB5BF1CC5CC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55812" y="3950393"/>
            <a:ext cx="2670656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7" name="Textplatzhalter 7">
            <a:extLst>
              <a:ext uri="{FF2B5EF4-FFF2-40B4-BE49-F238E27FC236}">
                <a16:creationId xmlns:a16="http://schemas.microsoft.com/office/drawing/2014/main" id="{E84520A3-EE6B-D4F1-9AC9-AF5E38C267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5" name="Bildplatzhalter 71">
            <a:extLst>
              <a:ext uri="{FF2B5EF4-FFF2-40B4-BE49-F238E27FC236}">
                <a16:creationId xmlns:a16="http://schemas.microsoft.com/office/drawing/2014/main" id="{BDF71D67-25C9-8BC8-8FF9-0F737144949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59052" y="1562507"/>
            <a:ext cx="2670967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6" name="Bildplatzhalter 71">
            <a:extLst>
              <a:ext uri="{FF2B5EF4-FFF2-40B4-BE49-F238E27FC236}">
                <a16:creationId xmlns:a16="http://schemas.microsoft.com/office/drawing/2014/main" id="{B43EA173-B021-0435-7601-D9AC2F8D8436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3359052" y="3950393"/>
            <a:ext cx="2670967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7" name="Bildplatzhalter 71">
            <a:extLst>
              <a:ext uri="{FF2B5EF4-FFF2-40B4-BE49-F238E27FC236}">
                <a16:creationId xmlns:a16="http://schemas.microsoft.com/office/drawing/2014/main" id="{4E6AF126-1017-9187-B4B0-C73C41096D34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62603" y="1562507"/>
            <a:ext cx="267034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8" name="Bildplatzhalter 71">
            <a:extLst>
              <a:ext uri="{FF2B5EF4-FFF2-40B4-BE49-F238E27FC236}">
                <a16:creationId xmlns:a16="http://schemas.microsoft.com/office/drawing/2014/main" id="{835EB7E9-E4EF-4A0D-64FB-A4F596CB1CF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603" y="3950393"/>
            <a:ext cx="267034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39" name="Bildplatzhalter 71">
            <a:extLst>
              <a:ext uri="{FF2B5EF4-FFF2-40B4-BE49-F238E27FC236}">
                <a16:creationId xmlns:a16="http://schemas.microsoft.com/office/drawing/2014/main" id="{6467F766-93B5-1A9D-42E9-D3207F0B13B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965533" y="1562507"/>
            <a:ext cx="2670655" cy="2285065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40" name="Bildplatzhalter 71">
            <a:extLst>
              <a:ext uri="{FF2B5EF4-FFF2-40B4-BE49-F238E27FC236}">
                <a16:creationId xmlns:a16="http://schemas.microsoft.com/office/drawing/2014/main" id="{D7977CB8-C981-BAB8-A3F3-1B150DE4BDDC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965533" y="3950393"/>
            <a:ext cx="2670655" cy="2286919"/>
          </a:xfrm>
          <a:solidFill>
            <a:srgbClr val="D9E5EC"/>
          </a:solidFill>
          <a:ln>
            <a:noFill/>
          </a:ln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547C5B-0B80-93C1-5387-9C6D28E0F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12" y="404547"/>
            <a:ext cx="11080376" cy="43088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3006E1F-7C66-345C-384C-990AB99F4DBE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fld id="{8DDEC60E-A6B7-4EAD-A4E2-4A093954323A}" type="datetime1">
              <a:rPr lang="de-DE" smtClean="0"/>
              <a:t>16.04.2025</a:t>
            </a:fld>
            <a:endParaRPr lang="de-DE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646FE0A-AFCF-420C-8216-2F00FB874D3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9219280-B456-1B63-D191-C0E551F662E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98198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rnaussage / Zi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EA63EB4E-42AF-40CE-9D62-D9A1D92FB075}" type="datetime1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ln w="6350"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grpSp>
        <p:nvGrpSpPr>
          <p:cNvPr id="99" name="Gruppieren 98">
            <a:extLst>
              <a:ext uri="{FF2B5EF4-FFF2-40B4-BE49-F238E27FC236}">
                <a16:creationId xmlns:a16="http://schemas.microsoft.com/office/drawing/2014/main" id="{9D0DFD5B-6581-9103-0CF0-92E8ADE6788E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4FE705-B1A2-81A9-2024-4A51392BDC0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C02DAAFA-1003-320A-E4A8-9EC43905FBA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9B867B3D-40F6-4B71-6822-A61F602AC0D7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3A22AD1A-3976-ABCC-D30B-E08F53260D7F}"/>
                </a:ext>
              </a:extLst>
            </p:cNvPr>
            <p:cNvSpPr/>
            <p:nvPr userDrawn="1"/>
          </p:nvSpPr>
          <p:spPr>
            <a:xfrm>
              <a:off x="11510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F4EA4685-19C0-6119-D4F0-F8B1E92999CB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BDF801C-094F-3FAC-4A4B-665FF554DD68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8FE71F95-D8B3-38CB-50E2-111D31CE8648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82B5B309-8AE0-6AA9-2A73-68884369EF9B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9FBBCF6D-06FD-A62D-84C8-2310F7C9F81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5D5CBB5F-C749-436A-E284-8963A8A35000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F04FB0D4-A673-E172-B5F8-AD3BC7FF6166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4A8B4D8-CC78-6D7C-3E16-96D672430506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EB9E4B69-B8C2-8A0C-600B-27493E271E34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49C3559F-A1D5-F79A-4F52-3674AAE1EBCF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4F8FBE4-66AC-73E6-AD9A-87A8015E4DE9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B439CBD5-3DE9-D02B-3635-04E8FCDBB966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F3EFABAD-0372-8DFA-18D8-EEB5A75632C0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6CD0BC73-1472-9A41-3BA8-3BF0C7624799}"/>
                </a:ext>
              </a:extLst>
            </p:cNvPr>
            <p:cNvSpPr/>
            <p:nvPr userDrawn="1"/>
          </p:nvSpPr>
          <p:spPr>
            <a:xfrm>
              <a:off x="11510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16F74921-48D6-261B-6B0B-6FB9B824928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B38F6BEC-F4CD-1E52-8E7A-88FE949A423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AFD85208-F2A5-6BB5-6C83-2856C5C941C7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6F4886B-C608-A325-69C7-E1668E68BB5B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D5FD70B6-84F2-10D1-B495-EF61CE11EE85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93FC7A81-9061-7355-D365-9CE75E256046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451BCADA-3E1E-66EE-256F-1945C1E219E4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AD77619F-FB4D-5BFC-DC21-5362D460644B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E5D86532-706D-BF95-7316-806BD78C3648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8C92DA2D-9C30-B46E-D62B-AD04744FF511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0F3F3098-AC48-BD21-AF68-43C2C94E876E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0414737B-7236-61E6-9331-D64E66FFE3BF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534F7A08-EC99-92EA-4B29-6346194808A7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CCFC03B5-2A8E-68C5-7284-A99DBF79F03E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3D773FD3-6190-FF87-1C8B-EB3660573FE4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8B81CC33-564A-0332-3890-259EAEE821C4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E0AFC737-D993-7733-0F55-ED8CE8AEB4E4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F2DAB16-D4BE-13D3-2BF2-59DB6010BF55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0" name="Freihandform: Form 99">
            <a:extLst>
              <a:ext uri="{FF2B5EF4-FFF2-40B4-BE49-F238E27FC236}">
                <a16:creationId xmlns:a16="http://schemas.microsoft.com/office/drawing/2014/main" id="{4755C45A-3835-C7A2-ECD5-D43EC3A99B27}"/>
              </a:ext>
            </a:extLst>
          </p:cNvPr>
          <p:cNvSpPr/>
          <p:nvPr userDrawn="1"/>
        </p:nvSpPr>
        <p:spPr>
          <a:xfrm flipV="1">
            <a:off x="8276324" y="0"/>
            <a:ext cx="3471706" cy="2611878"/>
          </a:xfrm>
          <a:custGeom>
            <a:avLst/>
            <a:gdLst>
              <a:gd name="connsiteX0" fmla="*/ 1899706 w 3799412"/>
              <a:gd name="connsiteY0" fmla="*/ 0 h 2858422"/>
              <a:gd name="connsiteX1" fmla="*/ 3799412 w 3799412"/>
              <a:gd name="connsiteY1" fmla="*/ 1899706 h 2858422"/>
              <a:gd name="connsiteX2" fmla="*/ 3570128 w 3799412"/>
              <a:gd name="connsiteY2" fmla="*/ 2805219 h 2858422"/>
              <a:gd name="connsiteX3" fmla="*/ 3537806 w 3799412"/>
              <a:gd name="connsiteY3" fmla="*/ 2858422 h 2858422"/>
              <a:gd name="connsiteX4" fmla="*/ 261606 w 3799412"/>
              <a:gd name="connsiteY4" fmla="*/ 2858422 h 2858422"/>
              <a:gd name="connsiteX5" fmla="*/ 229284 w 3799412"/>
              <a:gd name="connsiteY5" fmla="*/ 2805219 h 2858422"/>
              <a:gd name="connsiteX6" fmla="*/ 0 w 3799412"/>
              <a:gd name="connsiteY6" fmla="*/ 1899706 h 2858422"/>
              <a:gd name="connsiteX7" fmla="*/ 1899706 w 3799412"/>
              <a:gd name="connsiteY7" fmla="*/ 0 h 2858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99412" h="2858422">
                <a:moveTo>
                  <a:pt x="1899706" y="0"/>
                </a:moveTo>
                <a:cubicBezTo>
                  <a:pt x="2948885" y="0"/>
                  <a:pt x="3799412" y="850527"/>
                  <a:pt x="3799412" y="1899706"/>
                </a:cubicBezTo>
                <a:cubicBezTo>
                  <a:pt x="3799412" y="2227575"/>
                  <a:pt x="3716353" y="2536044"/>
                  <a:pt x="3570128" y="2805219"/>
                </a:cubicBezTo>
                <a:lnTo>
                  <a:pt x="3537806" y="2858422"/>
                </a:lnTo>
                <a:lnTo>
                  <a:pt x="261606" y="2858422"/>
                </a:lnTo>
                <a:lnTo>
                  <a:pt x="229284" y="2805219"/>
                </a:lnTo>
                <a:cubicBezTo>
                  <a:pt x="83060" y="2536044"/>
                  <a:pt x="0" y="2227575"/>
                  <a:pt x="0" y="1899706"/>
                </a:cubicBezTo>
                <a:cubicBezTo>
                  <a:pt x="0" y="850527"/>
                  <a:pt x="850527" y="0"/>
                  <a:pt x="1899706" y="0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9" name="Textplatzhalter 108">
            <a:extLst>
              <a:ext uri="{FF2B5EF4-FFF2-40B4-BE49-F238E27FC236}">
                <a16:creationId xmlns:a16="http://schemas.microsoft.com/office/drawing/2014/main" id="{DAAD1776-8B3C-A00F-AA27-1F0F024A2D84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1573674" y="1376901"/>
            <a:ext cx="9016089" cy="4097775"/>
          </a:xfrm>
          <a:noFill/>
          <a:ln>
            <a:noFill/>
          </a:ln>
          <a:effectLst/>
        </p:spPr>
        <p:txBody>
          <a:bodyPr lIns="144000" tIns="144000" rIns="144000" bIns="144000"/>
          <a:lstStyle>
            <a:lvl1pPr algn="l">
              <a:spcBef>
                <a:spcPts val="0"/>
              </a:spcBef>
              <a:defRPr sz="4000">
                <a:solidFill>
                  <a:schemeClr val="tx1"/>
                </a:solidFill>
              </a:defRPr>
            </a:lvl1pPr>
            <a:lvl2pPr marL="360363" indent="-360363" algn="l">
              <a:spcBef>
                <a:spcPts val="0"/>
              </a:spcBef>
              <a:tabLst/>
              <a:defRPr sz="3000">
                <a:solidFill>
                  <a:schemeClr val="tx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32585387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erson / V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ruppieren 136">
            <a:extLst>
              <a:ext uri="{FF2B5EF4-FFF2-40B4-BE49-F238E27FC236}">
                <a16:creationId xmlns:a16="http://schemas.microsoft.com/office/drawing/2014/main" id="{31DAAB11-26B0-AFE2-63DA-2BD7D7F5A299}"/>
              </a:ext>
            </a:extLst>
          </p:cNvPr>
          <p:cNvGrpSpPr/>
          <p:nvPr userDrawn="1"/>
        </p:nvGrpSpPr>
        <p:grpSpPr>
          <a:xfrm>
            <a:off x="7721527" y="946555"/>
            <a:ext cx="3306859" cy="4952729"/>
            <a:chOff x="7721527" y="946555"/>
            <a:chExt cx="3306859" cy="4952729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44A4883-4F1B-7AB5-CF29-336A772C1FAD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A506D4A-C7D0-54B5-7CFB-408E622CCEA6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06965B6E-9235-77AB-59F7-0B2050F04F0D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E3956AC-07C5-5EC7-D4DE-F7D9EC6C8246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F3956E58-33B5-6328-D9BD-3DD8D44EF4FB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8CBD5B12-4355-0D08-517A-99A58A00163B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8447B6C-9535-B588-9329-4B5400967B50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7DB737FC-ACC8-3F1D-C923-8C213E084A8D}"/>
                </a:ext>
              </a:extLst>
            </p:cNvPr>
            <p:cNvSpPr/>
            <p:nvPr userDrawn="1"/>
          </p:nvSpPr>
          <p:spPr>
            <a:xfrm>
              <a:off x="936414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2B3199E-EBC0-76F1-DC91-06F164178108}"/>
                </a:ext>
              </a:extLst>
            </p:cNvPr>
            <p:cNvSpPr/>
            <p:nvPr userDrawn="1"/>
          </p:nvSpPr>
          <p:spPr>
            <a:xfrm>
              <a:off x="101854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C0CD3DB-C983-B5BE-34AF-1DEF01060F01}"/>
                </a:ext>
              </a:extLst>
            </p:cNvPr>
            <p:cNvSpPr/>
            <p:nvPr userDrawn="1"/>
          </p:nvSpPr>
          <p:spPr>
            <a:xfrm>
              <a:off x="110067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ADE2C17-7808-4614-84A0-0C90DEE1B3C4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84BC1AB-B14B-965C-FE5D-13D4EDBF5827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DA444727-F844-DA8E-C3D6-425569643E8D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F0A19649-3F67-D6F9-B6EB-D9354F3F736A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B9F3C4E-CF1E-E76F-2CE9-B5255EC21D4A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4EFF8927-DF2F-9612-B4B0-3C961C3EDA1B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69520403-9BD9-47A7-5132-DF6460C2E911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E65D1DA3-A7B8-5300-1DDB-010020448EDD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E7B9014C-7BFC-361C-29A9-D214CFB9BEC5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1ED65BCD-8828-8216-D5F2-648FAA84121B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8FA54F12-FB19-E85A-4B01-3FFE7C45FD5E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BFECF634-AEE0-A929-D87E-2AF4AF31529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C225341B-C837-076B-9889-799CF28BBFA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7" name="Ellipse 106">
              <a:extLst>
                <a:ext uri="{FF2B5EF4-FFF2-40B4-BE49-F238E27FC236}">
                  <a16:creationId xmlns:a16="http://schemas.microsoft.com/office/drawing/2014/main" id="{0E094FA7-2976-FE98-B803-561FD4F1B1D1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937F18B8-939D-9C06-667E-48315DA59FA6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C6C73CBF-2849-75EB-0B6A-AF686F19E930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0" name="Ellipse 119">
              <a:extLst>
                <a:ext uri="{FF2B5EF4-FFF2-40B4-BE49-F238E27FC236}">
                  <a16:creationId xmlns:a16="http://schemas.microsoft.com/office/drawing/2014/main" id="{EC1CCB71-A78C-8D24-D286-A5A83A81A5C6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1" name="Ellipse 120">
              <a:extLst>
                <a:ext uri="{FF2B5EF4-FFF2-40B4-BE49-F238E27FC236}">
                  <a16:creationId xmlns:a16="http://schemas.microsoft.com/office/drawing/2014/main" id="{9DD3842E-E5F2-E762-E0D2-5E2C9E270AD2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2" name="Ellipse 121">
              <a:extLst>
                <a:ext uri="{FF2B5EF4-FFF2-40B4-BE49-F238E27FC236}">
                  <a16:creationId xmlns:a16="http://schemas.microsoft.com/office/drawing/2014/main" id="{9A2A38E1-1A10-5563-C2FB-6EC19AED8C05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CEBE6CFA-27E3-B326-8E62-5EC8901DCE50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F63C85B0-6874-421D-89E7-FEA2FB2EFA91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806A5AB5-DF11-50B4-BE25-055C161CC81D}"/>
                </a:ext>
              </a:extLst>
            </p:cNvPr>
            <p:cNvSpPr/>
            <p:nvPr userDrawn="1"/>
          </p:nvSpPr>
          <p:spPr>
            <a:xfrm>
              <a:off x="854283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BC8CB6D7-74B3-2278-195D-48E599A5AA77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5" name="Ellipse 134">
              <a:extLst>
                <a:ext uri="{FF2B5EF4-FFF2-40B4-BE49-F238E27FC236}">
                  <a16:creationId xmlns:a16="http://schemas.microsoft.com/office/drawing/2014/main" id="{3B11FEDC-B6FF-F04C-B3FE-8FD7A6AD294D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68288A6C-065A-B4DE-FD67-177B89B8E17A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533A-36AB-4DAE-8E74-EBDE4B964196}" type="datetime1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98" name="Textplatzhalter 7">
            <a:extLst>
              <a:ext uri="{FF2B5EF4-FFF2-40B4-BE49-F238E27FC236}">
                <a16:creationId xmlns:a16="http://schemas.microsoft.com/office/drawing/2014/main" id="{24AE64F5-E1D6-049C-A7F0-18358A9021C5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C2BEBEE-9880-25A4-86AF-81A1C219950C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8174443" y="1372703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555812" y="1556792"/>
            <a:ext cx="6352648" cy="4680519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C75B65F9-B435-F90F-C472-B2DB33FCB1EF}"/>
              </a:ext>
            </a:extLst>
          </p:cNvPr>
          <p:cNvSpPr/>
          <p:nvPr userDrawn="1"/>
        </p:nvSpPr>
        <p:spPr>
          <a:xfrm>
            <a:off x="10937372" y="4164568"/>
            <a:ext cx="160407" cy="1604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5683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a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80D7BAF-CFFE-D7EC-212C-6C042D48F9F6}"/>
              </a:ext>
            </a:extLst>
          </p:cNvPr>
          <p:cNvSpPr/>
          <p:nvPr userDrawn="1"/>
        </p:nvSpPr>
        <p:spPr>
          <a:xfrm rot="2716690">
            <a:off x="9394015" y="279343"/>
            <a:ext cx="3013363" cy="6618461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15ECF681-54BA-D789-B73E-39E6DB30A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A74799A-009D-212B-7B0F-ACAB5C211A87}"/>
              </a:ext>
            </a:extLst>
          </p:cNvPr>
          <p:cNvSpPr/>
          <p:nvPr userDrawn="1"/>
        </p:nvSpPr>
        <p:spPr bwMode="black">
          <a:xfrm flipV="1">
            <a:off x="1931268" y="5835118"/>
            <a:ext cx="103796" cy="106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84A8E5A-7598-B24D-B152-44BC79ADA3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977" b="26968"/>
          <a:stretch/>
        </p:blipFill>
        <p:spPr>
          <a:xfrm>
            <a:off x="9012195" y="548403"/>
            <a:ext cx="2832881" cy="1198020"/>
          </a:xfrm>
          <a:prstGeom prst="rect">
            <a:avLst/>
          </a:prstGeom>
        </p:spPr>
      </p:pic>
      <p:sp>
        <p:nvSpPr>
          <p:cNvPr id="86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11640509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1b (weiß) inkl. CLA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4" name="Freihandform: Form 13">
            <a:extLst>
              <a:ext uri="{FF2B5EF4-FFF2-40B4-BE49-F238E27FC236}">
                <a16:creationId xmlns:a16="http://schemas.microsoft.com/office/drawing/2014/main" id="{780D7BAF-CFFE-D7EC-212C-6C042D48F9F6}"/>
              </a:ext>
            </a:extLst>
          </p:cNvPr>
          <p:cNvSpPr/>
          <p:nvPr userDrawn="1"/>
        </p:nvSpPr>
        <p:spPr>
          <a:xfrm rot="2716690">
            <a:off x="9394015" y="279343"/>
            <a:ext cx="3013363" cy="6618461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15ECF681-54BA-D789-B73E-39E6DB30A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A74799A-009D-212B-7B0F-ACAB5C211A87}"/>
              </a:ext>
            </a:extLst>
          </p:cNvPr>
          <p:cNvSpPr/>
          <p:nvPr userDrawn="1"/>
        </p:nvSpPr>
        <p:spPr bwMode="black">
          <a:xfrm flipV="1">
            <a:off x="1931268" y="5835118"/>
            <a:ext cx="103796" cy="10671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89" name="Grafik 88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9"/>
          <a:stretch/>
        </p:blipFill>
        <p:spPr>
          <a:xfrm>
            <a:off x="8994587" y="548402"/>
            <a:ext cx="2850487" cy="1640397"/>
          </a:xfrm>
          <a:prstGeom prst="rect">
            <a:avLst/>
          </a:prstGeom>
        </p:spPr>
      </p:pic>
      <p:sp>
        <p:nvSpPr>
          <p:cNvPr id="8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76472074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a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D17382E-1DB4-3F42-D97F-D9DB898F0CF0}"/>
              </a:ext>
            </a:extLst>
          </p:cNvPr>
          <p:cNvSpPr/>
          <p:nvPr userDrawn="1"/>
        </p:nvSpPr>
        <p:spPr>
          <a:xfrm rot="18900000" flipH="1">
            <a:off x="8778177" y="1418295"/>
            <a:ext cx="381888" cy="15423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9B0D996-05C3-18C1-A5BA-E3F05175605F}"/>
              </a:ext>
            </a:extLst>
          </p:cNvPr>
          <p:cNvSpPr/>
          <p:nvPr userDrawn="1"/>
        </p:nvSpPr>
        <p:spPr>
          <a:xfrm flipH="1">
            <a:off x="3237477" y="4216121"/>
            <a:ext cx="5704478" cy="2641879"/>
          </a:xfrm>
          <a:custGeom>
            <a:avLst/>
            <a:gdLst>
              <a:gd name="connsiteX0" fmla="*/ 2852239 w 5704478"/>
              <a:gd name="connsiteY0" fmla="*/ 0 h 2641879"/>
              <a:gd name="connsiteX1" fmla="*/ 3489 w 5704478"/>
              <a:gd name="connsiteY1" fmla="*/ 2572732 h 2641879"/>
              <a:gd name="connsiteX2" fmla="*/ 0 w 5704478"/>
              <a:gd name="connsiteY2" fmla="*/ 2641879 h 2641879"/>
              <a:gd name="connsiteX3" fmla="*/ 5704478 w 5704478"/>
              <a:gd name="connsiteY3" fmla="*/ 2641879 h 2641879"/>
              <a:gd name="connsiteX4" fmla="*/ 5700989 w 5704478"/>
              <a:gd name="connsiteY4" fmla="*/ 2572732 h 2641879"/>
              <a:gd name="connsiteX5" fmla="*/ 2852239 w 5704478"/>
              <a:gd name="connsiteY5" fmla="*/ 0 h 26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4478" h="2641879">
                <a:moveTo>
                  <a:pt x="2852239" y="0"/>
                </a:moveTo>
                <a:cubicBezTo>
                  <a:pt x="1369596" y="0"/>
                  <a:pt x="150131" y="1127667"/>
                  <a:pt x="3489" y="2572732"/>
                </a:cubicBezTo>
                <a:lnTo>
                  <a:pt x="0" y="2641879"/>
                </a:lnTo>
                <a:lnTo>
                  <a:pt x="5704478" y="2641879"/>
                </a:lnTo>
                <a:lnTo>
                  <a:pt x="5700989" y="2572732"/>
                </a:lnTo>
                <a:cubicBezTo>
                  <a:pt x="5554347" y="1127667"/>
                  <a:pt x="4334882" y="0"/>
                  <a:pt x="2852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202EA5C2-3251-ACDA-C90F-504E8C165A69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97B57F81-8863-8555-012F-0BB4843B8F64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881DC646-9490-8D4C-EEAB-2547EF036765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15ECF681-54BA-D789-B73E-39E6DB30A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0F57E27-05F3-BE39-4669-1ED075BB217A}"/>
              </a:ext>
            </a:extLst>
          </p:cNvPr>
          <p:cNvSpPr/>
          <p:nvPr userDrawn="1"/>
        </p:nvSpPr>
        <p:spPr>
          <a:xfrm>
            <a:off x="4041515" y="4697777"/>
            <a:ext cx="773202" cy="77342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5DA19D-D85A-1387-8097-29ED8C45E44A}"/>
              </a:ext>
            </a:extLst>
          </p:cNvPr>
          <p:cNvSpPr/>
          <p:nvPr userDrawn="1"/>
        </p:nvSpPr>
        <p:spPr bwMode="black">
          <a:xfrm>
            <a:off x="8485609" y="1705628"/>
            <a:ext cx="136074" cy="136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6A851948-9794-E1AD-E9C0-1F2706F749C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777" b="26968"/>
          <a:stretch/>
        </p:blipFill>
        <p:spPr>
          <a:xfrm>
            <a:off x="9003957" y="548403"/>
            <a:ext cx="2841119" cy="1198020"/>
          </a:xfrm>
          <a:prstGeom prst="rect">
            <a:avLst/>
          </a:prstGeom>
        </p:spPr>
      </p:pic>
      <p:sp>
        <p:nvSpPr>
          <p:cNvPr id="57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34815115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2b (softblue) inkl. CLAIM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CD17382E-1DB4-3F42-D97F-D9DB898F0CF0}"/>
              </a:ext>
            </a:extLst>
          </p:cNvPr>
          <p:cNvSpPr/>
          <p:nvPr userDrawn="1"/>
        </p:nvSpPr>
        <p:spPr>
          <a:xfrm rot="18900000" flipH="1">
            <a:off x="8778177" y="1418295"/>
            <a:ext cx="381888" cy="154233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79B0D996-05C3-18C1-A5BA-E3F05175605F}"/>
              </a:ext>
            </a:extLst>
          </p:cNvPr>
          <p:cNvSpPr/>
          <p:nvPr userDrawn="1"/>
        </p:nvSpPr>
        <p:spPr>
          <a:xfrm flipH="1">
            <a:off x="3237477" y="4216121"/>
            <a:ext cx="5704478" cy="2641879"/>
          </a:xfrm>
          <a:custGeom>
            <a:avLst/>
            <a:gdLst>
              <a:gd name="connsiteX0" fmla="*/ 2852239 w 5704478"/>
              <a:gd name="connsiteY0" fmla="*/ 0 h 2641879"/>
              <a:gd name="connsiteX1" fmla="*/ 3489 w 5704478"/>
              <a:gd name="connsiteY1" fmla="*/ 2572732 h 2641879"/>
              <a:gd name="connsiteX2" fmla="*/ 0 w 5704478"/>
              <a:gd name="connsiteY2" fmla="*/ 2641879 h 2641879"/>
              <a:gd name="connsiteX3" fmla="*/ 5704478 w 5704478"/>
              <a:gd name="connsiteY3" fmla="*/ 2641879 h 2641879"/>
              <a:gd name="connsiteX4" fmla="*/ 5700989 w 5704478"/>
              <a:gd name="connsiteY4" fmla="*/ 2572732 h 2641879"/>
              <a:gd name="connsiteX5" fmla="*/ 2852239 w 5704478"/>
              <a:gd name="connsiteY5" fmla="*/ 0 h 264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4478" h="2641879">
                <a:moveTo>
                  <a:pt x="2852239" y="0"/>
                </a:moveTo>
                <a:cubicBezTo>
                  <a:pt x="1369596" y="0"/>
                  <a:pt x="150131" y="1127667"/>
                  <a:pt x="3489" y="2572732"/>
                </a:cubicBezTo>
                <a:lnTo>
                  <a:pt x="0" y="2641879"/>
                </a:lnTo>
                <a:lnTo>
                  <a:pt x="5704478" y="2641879"/>
                </a:lnTo>
                <a:lnTo>
                  <a:pt x="5700989" y="2572732"/>
                </a:lnTo>
                <a:cubicBezTo>
                  <a:pt x="5554347" y="1127667"/>
                  <a:pt x="4334882" y="0"/>
                  <a:pt x="2852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346" name="Grafik 345">
            <a:extLst>
              <a:ext uri="{FF2B5EF4-FFF2-40B4-BE49-F238E27FC236}">
                <a16:creationId xmlns:a16="http://schemas.microsoft.com/office/drawing/2014/main" id="{15ECF681-54BA-D789-B73E-39E6DB30AF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0F57E27-05F3-BE39-4669-1ED075BB217A}"/>
              </a:ext>
            </a:extLst>
          </p:cNvPr>
          <p:cNvSpPr/>
          <p:nvPr userDrawn="1"/>
        </p:nvSpPr>
        <p:spPr>
          <a:xfrm>
            <a:off x="4041515" y="4697777"/>
            <a:ext cx="773202" cy="77342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15DA19D-D85A-1387-8097-29ED8C45E44A}"/>
              </a:ext>
            </a:extLst>
          </p:cNvPr>
          <p:cNvSpPr/>
          <p:nvPr userDrawn="1"/>
        </p:nvSpPr>
        <p:spPr bwMode="black">
          <a:xfrm>
            <a:off x="8485609" y="1705628"/>
            <a:ext cx="136074" cy="13607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7" name="Grafik 56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9"/>
          <a:stretch/>
        </p:blipFill>
        <p:spPr>
          <a:xfrm>
            <a:off x="8994587" y="548402"/>
            <a:ext cx="2850487" cy="1640397"/>
          </a:xfrm>
          <a:prstGeom prst="rect">
            <a:avLst/>
          </a:prstGeom>
        </p:spPr>
      </p:pic>
      <p:sp>
        <p:nvSpPr>
          <p:cNvPr id="5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15382597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3a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B30DF46-3D1A-1FDB-6CC5-728CCDBF76E0}"/>
              </a:ext>
            </a:extLst>
          </p:cNvPr>
          <p:cNvSpPr/>
          <p:nvPr userDrawn="1"/>
        </p:nvSpPr>
        <p:spPr>
          <a:xfrm flipH="1">
            <a:off x="9547387" y="3603210"/>
            <a:ext cx="1310682" cy="131169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4C7DF18-9FF1-ABDB-AD57-7E72FB71A068}"/>
              </a:ext>
            </a:extLst>
          </p:cNvPr>
          <p:cNvSpPr/>
          <p:nvPr userDrawn="1"/>
        </p:nvSpPr>
        <p:spPr>
          <a:xfrm rot="18900000" flipH="1">
            <a:off x="8761718" y="3886529"/>
            <a:ext cx="381888" cy="154569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620CA6B2-002D-1DBE-1964-C7C03488A31D}"/>
              </a:ext>
            </a:extLst>
          </p:cNvPr>
          <p:cNvGrpSpPr/>
          <p:nvPr userDrawn="1"/>
        </p:nvGrpSpPr>
        <p:grpSpPr>
          <a:xfrm>
            <a:off x="1151047" y="946555"/>
            <a:ext cx="9877339" cy="4952729"/>
            <a:chOff x="1151047" y="946555"/>
            <a:chExt cx="9877339" cy="4952729"/>
          </a:xfrm>
        </p:grpSpPr>
        <p:sp>
          <p:nvSpPr>
            <p:cNvPr id="254" name="Ellipse 253">
              <a:extLst>
                <a:ext uri="{FF2B5EF4-FFF2-40B4-BE49-F238E27FC236}">
                  <a16:creationId xmlns:a16="http://schemas.microsoft.com/office/drawing/2014/main" id="{C3D7DF44-0866-2647-2120-59FC6ADD0253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5" name="Ellipse 254">
              <a:extLst>
                <a:ext uri="{FF2B5EF4-FFF2-40B4-BE49-F238E27FC236}">
                  <a16:creationId xmlns:a16="http://schemas.microsoft.com/office/drawing/2014/main" id="{67FB6408-C1E6-FD67-625D-9529E62530C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6" name="Ellipse 255">
              <a:extLst>
                <a:ext uri="{FF2B5EF4-FFF2-40B4-BE49-F238E27FC236}">
                  <a16:creationId xmlns:a16="http://schemas.microsoft.com/office/drawing/2014/main" id="{8195CB3A-9033-C65F-AD1C-BCD800D91E68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Ellipse 256">
              <a:extLst>
                <a:ext uri="{FF2B5EF4-FFF2-40B4-BE49-F238E27FC236}">
                  <a16:creationId xmlns:a16="http://schemas.microsoft.com/office/drawing/2014/main" id="{0CC33D53-E8FB-576C-727A-29A95D4905BB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8" name="Ellipse 257">
              <a:extLst>
                <a:ext uri="{FF2B5EF4-FFF2-40B4-BE49-F238E27FC236}">
                  <a16:creationId xmlns:a16="http://schemas.microsoft.com/office/drawing/2014/main" id="{EFB2BEC6-F64F-2E32-3914-8277D6CD2712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9" name="Ellipse 258">
              <a:extLst>
                <a:ext uri="{FF2B5EF4-FFF2-40B4-BE49-F238E27FC236}">
                  <a16:creationId xmlns:a16="http://schemas.microsoft.com/office/drawing/2014/main" id="{9BAC3FAA-6213-FE90-3618-5FBDB58BAC6D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1013DCC5-6541-C0D4-6327-DE398589874F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1" name="Ellipse 260">
              <a:extLst>
                <a:ext uri="{FF2B5EF4-FFF2-40B4-BE49-F238E27FC236}">
                  <a16:creationId xmlns:a16="http://schemas.microsoft.com/office/drawing/2014/main" id="{3397B3BB-4563-3EC8-8BCA-8A1A9B950EC9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2" name="Ellipse 261">
              <a:extLst>
                <a:ext uri="{FF2B5EF4-FFF2-40B4-BE49-F238E27FC236}">
                  <a16:creationId xmlns:a16="http://schemas.microsoft.com/office/drawing/2014/main" id="{310FD067-49C7-5AD7-2EFF-036D89C0D098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3" name="Ellipse 262">
              <a:extLst>
                <a:ext uri="{FF2B5EF4-FFF2-40B4-BE49-F238E27FC236}">
                  <a16:creationId xmlns:a16="http://schemas.microsoft.com/office/drawing/2014/main" id="{BBCCC682-96FD-EAC5-A780-F3C16E6632A7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Ellipse 263">
              <a:extLst>
                <a:ext uri="{FF2B5EF4-FFF2-40B4-BE49-F238E27FC236}">
                  <a16:creationId xmlns:a16="http://schemas.microsoft.com/office/drawing/2014/main" id="{202EA5C2-3251-ACDA-C90F-504E8C165A69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5" name="Ellipse 264">
              <a:extLst>
                <a:ext uri="{FF2B5EF4-FFF2-40B4-BE49-F238E27FC236}">
                  <a16:creationId xmlns:a16="http://schemas.microsoft.com/office/drawing/2014/main" id="{97B57F81-8863-8555-012F-0BB4843B8F64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6" name="Ellipse 265">
              <a:extLst>
                <a:ext uri="{FF2B5EF4-FFF2-40B4-BE49-F238E27FC236}">
                  <a16:creationId xmlns:a16="http://schemas.microsoft.com/office/drawing/2014/main" id="{881DC646-9490-8D4C-EEAB-2547EF036765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Ellipse 266">
              <a:extLst>
                <a:ext uri="{FF2B5EF4-FFF2-40B4-BE49-F238E27FC236}">
                  <a16:creationId xmlns:a16="http://schemas.microsoft.com/office/drawing/2014/main" id="{9A17B8EC-B1FC-9D70-A010-055EDA9CE06C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Ellipse 268">
              <a:extLst>
                <a:ext uri="{FF2B5EF4-FFF2-40B4-BE49-F238E27FC236}">
                  <a16:creationId xmlns:a16="http://schemas.microsoft.com/office/drawing/2014/main" id="{5E6745A4-D0D8-9242-EB08-A36422EE9271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Ellipse 269">
              <a:extLst>
                <a:ext uri="{FF2B5EF4-FFF2-40B4-BE49-F238E27FC236}">
                  <a16:creationId xmlns:a16="http://schemas.microsoft.com/office/drawing/2014/main" id="{555452F4-F447-ADBC-B025-2AC47224A244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EBC83D6A-310B-7916-AE55-57171B56AC00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Ellipse 271">
              <a:extLst>
                <a:ext uri="{FF2B5EF4-FFF2-40B4-BE49-F238E27FC236}">
                  <a16:creationId xmlns:a16="http://schemas.microsoft.com/office/drawing/2014/main" id="{863B5708-6C15-FA0B-4780-B6997B1D0CC0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3" name="Ellipse 272">
              <a:extLst>
                <a:ext uri="{FF2B5EF4-FFF2-40B4-BE49-F238E27FC236}">
                  <a16:creationId xmlns:a16="http://schemas.microsoft.com/office/drawing/2014/main" id="{92D9BA3F-9F9C-1E3B-0F07-1B1F1EAAC55E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Ellipse 273">
              <a:extLst>
                <a:ext uri="{FF2B5EF4-FFF2-40B4-BE49-F238E27FC236}">
                  <a16:creationId xmlns:a16="http://schemas.microsoft.com/office/drawing/2014/main" id="{A64ACCA9-22E1-4B82-840A-E01D2B4A8925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5" name="Ellipse 274">
              <a:extLst>
                <a:ext uri="{FF2B5EF4-FFF2-40B4-BE49-F238E27FC236}">
                  <a16:creationId xmlns:a16="http://schemas.microsoft.com/office/drawing/2014/main" id="{05A1D270-83A8-35EE-E813-C29ACB369BFF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6" name="Ellipse 275">
              <a:extLst>
                <a:ext uri="{FF2B5EF4-FFF2-40B4-BE49-F238E27FC236}">
                  <a16:creationId xmlns:a16="http://schemas.microsoft.com/office/drawing/2014/main" id="{99FD1F4B-5A39-11C1-81BF-42E6CB694BB7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Ellipse 279">
              <a:extLst>
                <a:ext uri="{FF2B5EF4-FFF2-40B4-BE49-F238E27FC236}">
                  <a16:creationId xmlns:a16="http://schemas.microsoft.com/office/drawing/2014/main" id="{3A35A964-A4AE-9FF8-2270-30A3E41DAC3B}"/>
                </a:ext>
              </a:extLst>
            </p:cNvPr>
            <p:cNvSpPr/>
            <p:nvPr userDrawn="1"/>
          </p:nvSpPr>
          <p:spPr>
            <a:xfrm>
              <a:off x="197235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1" name="Ellipse 280">
              <a:extLst>
                <a:ext uri="{FF2B5EF4-FFF2-40B4-BE49-F238E27FC236}">
                  <a16:creationId xmlns:a16="http://schemas.microsoft.com/office/drawing/2014/main" id="{9D038561-48BD-88D6-EF9C-0A470E743695}"/>
                </a:ext>
              </a:extLst>
            </p:cNvPr>
            <p:cNvSpPr/>
            <p:nvPr userDrawn="1"/>
          </p:nvSpPr>
          <p:spPr>
            <a:xfrm>
              <a:off x="115104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Ellipse 281">
              <a:extLst>
                <a:ext uri="{FF2B5EF4-FFF2-40B4-BE49-F238E27FC236}">
                  <a16:creationId xmlns:a16="http://schemas.microsoft.com/office/drawing/2014/main" id="{862894BC-D6BF-61A7-5C2B-06209E49AEAD}"/>
                </a:ext>
              </a:extLst>
            </p:cNvPr>
            <p:cNvSpPr/>
            <p:nvPr userDrawn="1"/>
          </p:nvSpPr>
          <p:spPr>
            <a:xfrm>
              <a:off x="279366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3" name="Ellipse 282">
              <a:extLst>
                <a:ext uri="{FF2B5EF4-FFF2-40B4-BE49-F238E27FC236}">
                  <a16:creationId xmlns:a16="http://schemas.microsoft.com/office/drawing/2014/main" id="{D2530B36-2550-8CF9-5A4D-77E2778C9871}"/>
                </a:ext>
              </a:extLst>
            </p:cNvPr>
            <p:cNvSpPr/>
            <p:nvPr userDrawn="1"/>
          </p:nvSpPr>
          <p:spPr>
            <a:xfrm>
              <a:off x="361497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4" name="Ellipse 283">
              <a:extLst>
                <a:ext uri="{FF2B5EF4-FFF2-40B4-BE49-F238E27FC236}">
                  <a16:creationId xmlns:a16="http://schemas.microsoft.com/office/drawing/2014/main" id="{BC6F67CD-2213-6588-723D-023A7849641F}"/>
                </a:ext>
              </a:extLst>
            </p:cNvPr>
            <p:cNvSpPr/>
            <p:nvPr userDrawn="1"/>
          </p:nvSpPr>
          <p:spPr>
            <a:xfrm>
              <a:off x="443628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5" name="Ellipse 284">
              <a:extLst>
                <a:ext uri="{FF2B5EF4-FFF2-40B4-BE49-F238E27FC236}">
                  <a16:creationId xmlns:a16="http://schemas.microsoft.com/office/drawing/2014/main" id="{D9A9EEC1-8A9D-1861-0B17-B5E83E440DF8}"/>
                </a:ext>
              </a:extLst>
            </p:cNvPr>
            <p:cNvSpPr/>
            <p:nvPr userDrawn="1"/>
          </p:nvSpPr>
          <p:spPr>
            <a:xfrm>
              <a:off x="525759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6" name="Ellipse 285">
              <a:extLst>
                <a:ext uri="{FF2B5EF4-FFF2-40B4-BE49-F238E27FC236}">
                  <a16:creationId xmlns:a16="http://schemas.microsoft.com/office/drawing/2014/main" id="{5DF4AA7B-A0EA-6BAB-6EE2-0218E2EC83BD}"/>
                </a:ext>
              </a:extLst>
            </p:cNvPr>
            <p:cNvSpPr/>
            <p:nvPr userDrawn="1"/>
          </p:nvSpPr>
          <p:spPr>
            <a:xfrm>
              <a:off x="607890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7" name="Ellipse 286">
              <a:extLst>
                <a:ext uri="{FF2B5EF4-FFF2-40B4-BE49-F238E27FC236}">
                  <a16:creationId xmlns:a16="http://schemas.microsoft.com/office/drawing/2014/main" id="{EAC0367F-7CC9-9828-1F41-D9C58D57CC97}"/>
                </a:ext>
              </a:extLst>
            </p:cNvPr>
            <p:cNvSpPr/>
            <p:nvPr userDrawn="1"/>
          </p:nvSpPr>
          <p:spPr>
            <a:xfrm>
              <a:off x="690021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8" name="Ellipse 287">
              <a:extLst>
                <a:ext uri="{FF2B5EF4-FFF2-40B4-BE49-F238E27FC236}">
                  <a16:creationId xmlns:a16="http://schemas.microsoft.com/office/drawing/2014/main" id="{BB989D48-9AED-8200-8002-0AB6B9BD78F3}"/>
                </a:ext>
              </a:extLst>
            </p:cNvPr>
            <p:cNvSpPr/>
            <p:nvPr userDrawn="1"/>
          </p:nvSpPr>
          <p:spPr>
            <a:xfrm>
              <a:off x="772152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9" name="Ellipse 288">
              <a:extLst>
                <a:ext uri="{FF2B5EF4-FFF2-40B4-BE49-F238E27FC236}">
                  <a16:creationId xmlns:a16="http://schemas.microsoft.com/office/drawing/2014/main" id="{2E202DE3-C639-3107-D182-6CA8F0D3E023}"/>
                </a:ext>
              </a:extLst>
            </p:cNvPr>
            <p:cNvSpPr/>
            <p:nvPr userDrawn="1"/>
          </p:nvSpPr>
          <p:spPr>
            <a:xfrm>
              <a:off x="854283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0" name="Ellipse 289">
              <a:extLst>
                <a:ext uri="{FF2B5EF4-FFF2-40B4-BE49-F238E27FC236}">
                  <a16:creationId xmlns:a16="http://schemas.microsoft.com/office/drawing/2014/main" id="{50424F7A-700D-5CE5-3FCD-DA7723DDF541}"/>
                </a:ext>
              </a:extLst>
            </p:cNvPr>
            <p:cNvSpPr/>
            <p:nvPr userDrawn="1"/>
          </p:nvSpPr>
          <p:spPr>
            <a:xfrm>
              <a:off x="936414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1" name="Ellipse 290">
              <a:extLst>
                <a:ext uri="{FF2B5EF4-FFF2-40B4-BE49-F238E27FC236}">
                  <a16:creationId xmlns:a16="http://schemas.microsoft.com/office/drawing/2014/main" id="{E08C0FF1-1BC7-9B86-AE30-5F7442917968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2" name="Ellipse 291">
              <a:extLst>
                <a:ext uri="{FF2B5EF4-FFF2-40B4-BE49-F238E27FC236}">
                  <a16:creationId xmlns:a16="http://schemas.microsoft.com/office/drawing/2014/main" id="{11FFB6D8-7BEE-E4B9-52E9-198ECEA5340D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1" name="Ellipse 300">
              <a:extLst>
                <a:ext uri="{FF2B5EF4-FFF2-40B4-BE49-F238E27FC236}">
                  <a16:creationId xmlns:a16="http://schemas.microsoft.com/office/drawing/2014/main" id="{17F0E1C7-B9E8-BE40-9A0A-DD2D8D7B4BC1}"/>
                </a:ext>
              </a:extLst>
            </p:cNvPr>
            <p:cNvSpPr/>
            <p:nvPr userDrawn="1"/>
          </p:nvSpPr>
          <p:spPr>
            <a:xfrm>
              <a:off x="772152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3C9293B3-B657-93EC-AB58-91FAD3AAE0CD}"/>
                </a:ext>
              </a:extLst>
            </p:cNvPr>
            <p:cNvSpPr/>
            <p:nvPr userDrawn="1"/>
          </p:nvSpPr>
          <p:spPr>
            <a:xfrm>
              <a:off x="854283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Ellipse 302">
              <a:extLst>
                <a:ext uri="{FF2B5EF4-FFF2-40B4-BE49-F238E27FC236}">
                  <a16:creationId xmlns:a16="http://schemas.microsoft.com/office/drawing/2014/main" id="{C7E65191-39CF-0D05-BD1C-2BEA7EC6329F}"/>
                </a:ext>
              </a:extLst>
            </p:cNvPr>
            <p:cNvSpPr/>
            <p:nvPr userDrawn="1"/>
          </p:nvSpPr>
          <p:spPr>
            <a:xfrm>
              <a:off x="936414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Ellipse 303">
              <a:extLst>
                <a:ext uri="{FF2B5EF4-FFF2-40B4-BE49-F238E27FC236}">
                  <a16:creationId xmlns:a16="http://schemas.microsoft.com/office/drawing/2014/main" id="{346E1F13-665A-0480-5CF5-528F006A7C50}"/>
                </a:ext>
              </a:extLst>
            </p:cNvPr>
            <p:cNvSpPr/>
            <p:nvPr userDrawn="1"/>
          </p:nvSpPr>
          <p:spPr>
            <a:xfrm>
              <a:off x="1018545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5" name="Ellipse 304">
              <a:extLst>
                <a:ext uri="{FF2B5EF4-FFF2-40B4-BE49-F238E27FC236}">
                  <a16:creationId xmlns:a16="http://schemas.microsoft.com/office/drawing/2014/main" id="{E97A7E36-F26C-1C56-2510-ECD80FE29C19}"/>
                </a:ext>
              </a:extLst>
            </p:cNvPr>
            <p:cNvSpPr/>
            <p:nvPr userDrawn="1"/>
          </p:nvSpPr>
          <p:spPr>
            <a:xfrm>
              <a:off x="11006767" y="3412111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BD35962A-11DC-C36A-7529-101B4082308F}"/>
                </a:ext>
              </a:extLst>
            </p:cNvPr>
            <p:cNvSpPr/>
            <p:nvPr userDrawn="1"/>
          </p:nvSpPr>
          <p:spPr>
            <a:xfrm>
              <a:off x="197235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7" name="Ellipse 306">
              <a:extLst>
                <a:ext uri="{FF2B5EF4-FFF2-40B4-BE49-F238E27FC236}">
                  <a16:creationId xmlns:a16="http://schemas.microsoft.com/office/drawing/2014/main" id="{6D4F5AF5-A8E3-83F8-94BF-EC8349E76262}"/>
                </a:ext>
              </a:extLst>
            </p:cNvPr>
            <p:cNvSpPr/>
            <p:nvPr userDrawn="1"/>
          </p:nvSpPr>
          <p:spPr>
            <a:xfrm>
              <a:off x="115104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8" name="Ellipse 307">
              <a:extLst>
                <a:ext uri="{FF2B5EF4-FFF2-40B4-BE49-F238E27FC236}">
                  <a16:creationId xmlns:a16="http://schemas.microsoft.com/office/drawing/2014/main" id="{942082FD-36A6-8B04-2408-34E0B9812051}"/>
                </a:ext>
              </a:extLst>
            </p:cNvPr>
            <p:cNvSpPr/>
            <p:nvPr userDrawn="1"/>
          </p:nvSpPr>
          <p:spPr>
            <a:xfrm>
              <a:off x="279366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9" name="Ellipse 308">
              <a:extLst>
                <a:ext uri="{FF2B5EF4-FFF2-40B4-BE49-F238E27FC236}">
                  <a16:creationId xmlns:a16="http://schemas.microsoft.com/office/drawing/2014/main" id="{57966DE5-2BB2-B1CF-02C8-67C944715AD1}"/>
                </a:ext>
              </a:extLst>
            </p:cNvPr>
            <p:cNvSpPr/>
            <p:nvPr userDrawn="1"/>
          </p:nvSpPr>
          <p:spPr>
            <a:xfrm>
              <a:off x="361497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A9C16D03-119E-D7FE-6215-DD5EE9280EDA}"/>
                </a:ext>
              </a:extLst>
            </p:cNvPr>
            <p:cNvSpPr/>
            <p:nvPr userDrawn="1"/>
          </p:nvSpPr>
          <p:spPr>
            <a:xfrm>
              <a:off x="443628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1" name="Ellipse 310">
              <a:extLst>
                <a:ext uri="{FF2B5EF4-FFF2-40B4-BE49-F238E27FC236}">
                  <a16:creationId xmlns:a16="http://schemas.microsoft.com/office/drawing/2014/main" id="{EAF40CA5-0C64-B62D-81FF-F783C914BCD5}"/>
                </a:ext>
              </a:extLst>
            </p:cNvPr>
            <p:cNvSpPr/>
            <p:nvPr userDrawn="1"/>
          </p:nvSpPr>
          <p:spPr>
            <a:xfrm>
              <a:off x="525759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2" name="Ellipse 311">
              <a:extLst>
                <a:ext uri="{FF2B5EF4-FFF2-40B4-BE49-F238E27FC236}">
                  <a16:creationId xmlns:a16="http://schemas.microsoft.com/office/drawing/2014/main" id="{13894E9D-6C83-156E-D6D8-8187DA2811C9}"/>
                </a:ext>
              </a:extLst>
            </p:cNvPr>
            <p:cNvSpPr/>
            <p:nvPr userDrawn="1"/>
          </p:nvSpPr>
          <p:spPr>
            <a:xfrm>
              <a:off x="607890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3" name="Ellipse 312">
              <a:extLst>
                <a:ext uri="{FF2B5EF4-FFF2-40B4-BE49-F238E27FC236}">
                  <a16:creationId xmlns:a16="http://schemas.microsoft.com/office/drawing/2014/main" id="{E61000AC-E3F8-CC96-DA60-E57C1E923A86}"/>
                </a:ext>
              </a:extLst>
            </p:cNvPr>
            <p:cNvSpPr/>
            <p:nvPr userDrawn="1"/>
          </p:nvSpPr>
          <p:spPr>
            <a:xfrm>
              <a:off x="690021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25C58A39-4CEA-02FB-D808-ABEFD1BD16A9}"/>
                </a:ext>
              </a:extLst>
            </p:cNvPr>
            <p:cNvSpPr/>
            <p:nvPr userDrawn="1"/>
          </p:nvSpPr>
          <p:spPr>
            <a:xfrm>
              <a:off x="772152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5" name="Ellipse 314">
              <a:extLst>
                <a:ext uri="{FF2B5EF4-FFF2-40B4-BE49-F238E27FC236}">
                  <a16:creationId xmlns:a16="http://schemas.microsoft.com/office/drawing/2014/main" id="{893FE6DC-5BF3-06AD-4C7C-05459C126B35}"/>
                </a:ext>
              </a:extLst>
            </p:cNvPr>
            <p:cNvSpPr/>
            <p:nvPr userDrawn="1"/>
          </p:nvSpPr>
          <p:spPr>
            <a:xfrm>
              <a:off x="854283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6" name="Ellipse 315">
              <a:extLst>
                <a:ext uri="{FF2B5EF4-FFF2-40B4-BE49-F238E27FC236}">
                  <a16:creationId xmlns:a16="http://schemas.microsoft.com/office/drawing/2014/main" id="{47A65F87-2387-F431-8181-39E443AB6D6B}"/>
                </a:ext>
              </a:extLst>
            </p:cNvPr>
            <p:cNvSpPr/>
            <p:nvPr userDrawn="1"/>
          </p:nvSpPr>
          <p:spPr>
            <a:xfrm>
              <a:off x="936414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7" name="Ellipse 316">
              <a:extLst>
                <a:ext uri="{FF2B5EF4-FFF2-40B4-BE49-F238E27FC236}">
                  <a16:creationId xmlns:a16="http://schemas.microsoft.com/office/drawing/2014/main" id="{7293F653-38D9-B1CE-1D65-F4C01F551AD6}"/>
                </a:ext>
              </a:extLst>
            </p:cNvPr>
            <p:cNvSpPr/>
            <p:nvPr userDrawn="1"/>
          </p:nvSpPr>
          <p:spPr>
            <a:xfrm>
              <a:off x="1018545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78B1DDCF-967A-131A-4142-959630772865}"/>
                </a:ext>
              </a:extLst>
            </p:cNvPr>
            <p:cNvSpPr/>
            <p:nvPr userDrawn="1"/>
          </p:nvSpPr>
          <p:spPr>
            <a:xfrm>
              <a:off x="11006767" y="4233963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9" name="Ellipse 318">
              <a:extLst>
                <a:ext uri="{FF2B5EF4-FFF2-40B4-BE49-F238E27FC236}">
                  <a16:creationId xmlns:a16="http://schemas.microsoft.com/office/drawing/2014/main" id="{07EABA9B-EA88-11DF-8F6B-C9A4BA6CDFC4}"/>
                </a:ext>
              </a:extLst>
            </p:cNvPr>
            <p:cNvSpPr/>
            <p:nvPr userDrawn="1"/>
          </p:nvSpPr>
          <p:spPr>
            <a:xfrm>
              <a:off x="197235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0" name="Ellipse 319">
              <a:extLst>
                <a:ext uri="{FF2B5EF4-FFF2-40B4-BE49-F238E27FC236}">
                  <a16:creationId xmlns:a16="http://schemas.microsoft.com/office/drawing/2014/main" id="{131D2048-3A06-F126-86FA-69A9C3D56E4F}"/>
                </a:ext>
              </a:extLst>
            </p:cNvPr>
            <p:cNvSpPr/>
            <p:nvPr userDrawn="1"/>
          </p:nvSpPr>
          <p:spPr>
            <a:xfrm>
              <a:off x="115104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1" name="Ellipse 320">
              <a:extLst>
                <a:ext uri="{FF2B5EF4-FFF2-40B4-BE49-F238E27FC236}">
                  <a16:creationId xmlns:a16="http://schemas.microsoft.com/office/drawing/2014/main" id="{90E87DA8-A254-DCB2-E9F4-4F1555D84B6F}"/>
                </a:ext>
              </a:extLst>
            </p:cNvPr>
            <p:cNvSpPr/>
            <p:nvPr userDrawn="1"/>
          </p:nvSpPr>
          <p:spPr>
            <a:xfrm>
              <a:off x="279366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7D4120CB-BBB1-106B-8F04-09510D1B9022}"/>
                </a:ext>
              </a:extLst>
            </p:cNvPr>
            <p:cNvSpPr/>
            <p:nvPr userDrawn="1"/>
          </p:nvSpPr>
          <p:spPr>
            <a:xfrm>
              <a:off x="361497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3" name="Ellipse 322">
              <a:extLst>
                <a:ext uri="{FF2B5EF4-FFF2-40B4-BE49-F238E27FC236}">
                  <a16:creationId xmlns:a16="http://schemas.microsoft.com/office/drawing/2014/main" id="{FCE6EAE1-5655-3B8C-B6BF-8CCC6C5A60BF}"/>
                </a:ext>
              </a:extLst>
            </p:cNvPr>
            <p:cNvSpPr/>
            <p:nvPr userDrawn="1"/>
          </p:nvSpPr>
          <p:spPr>
            <a:xfrm>
              <a:off x="443628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4" name="Ellipse 323">
              <a:extLst>
                <a:ext uri="{FF2B5EF4-FFF2-40B4-BE49-F238E27FC236}">
                  <a16:creationId xmlns:a16="http://schemas.microsoft.com/office/drawing/2014/main" id="{0C1A641E-1EF6-BF01-B798-835494C1A766}"/>
                </a:ext>
              </a:extLst>
            </p:cNvPr>
            <p:cNvSpPr/>
            <p:nvPr userDrawn="1"/>
          </p:nvSpPr>
          <p:spPr>
            <a:xfrm>
              <a:off x="525759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Ellipse 324">
              <a:extLst>
                <a:ext uri="{FF2B5EF4-FFF2-40B4-BE49-F238E27FC236}">
                  <a16:creationId xmlns:a16="http://schemas.microsoft.com/office/drawing/2014/main" id="{F96CEF38-2FC9-48E5-C654-E1940C6E0286}"/>
                </a:ext>
              </a:extLst>
            </p:cNvPr>
            <p:cNvSpPr/>
            <p:nvPr userDrawn="1"/>
          </p:nvSpPr>
          <p:spPr>
            <a:xfrm>
              <a:off x="607890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Ellipse 327">
              <a:extLst>
                <a:ext uri="{FF2B5EF4-FFF2-40B4-BE49-F238E27FC236}">
                  <a16:creationId xmlns:a16="http://schemas.microsoft.com/office/drawing/2014/main" id="{119A3345-C1F5-7B7D-B4DA-98DBEA10ACFF}"/>
                </a:ext>
              </a:extLst>
            </p:cNvPr>
            <p:cNvSpPr/>
            <p:nvPr userDrawn="1"/>
          </p:nvSpPr>
          <p:spPr>
            <a:xfrm>
              <a:off x="854283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9" name="Ellipse 328">
              <a:extLst>
                <a:ext uri="{FF2B5EF4-FFF2-40B4-BE49-F238E27FC236}">
                  <a16:creationId xmlns:a16="http://schemas.microsoft.com/office/drawing/2014/main" id="{C4EF877D-916F-2D80-14DB-E096BEA39EFD}"/>
                </a:ext>
              </a:extLst>
            </p:cNvPr>
            <p:cNvSpPr/>
            <p:nvPr userDrawn="1"/>
          </p:nvSpPr>
          <p:spPr>
            <a:xfrm>
              <a:off x="936414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Ellipse 329">
              <a:extLst>
                <a:ext uri="{FF2B5EF4-FFF2-40B4-BE49-F238E27FC236}">
                  <a16:creationId xmlns:a16="http://schemas.microsoft.com/office/drawing/2014/main" id="{5915A31F-CD65-620B-B3CD-77A31BE58D2B}"/>
                </a:ext>
              </a:extLst>
            </p:cNvPr>
            <p:cNvSpPr/>
            <p:nvPr userDrawn="1"/>
          </p:nvSpPr>
          <p:spPr>
            <a:xfrm>
              <a:off x="1018545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1" name="Ellipse 330">
              <a:extLst>
                <a:ext uri="{FF2B5EF4-FFF2-40B4-BE49-F238E27FC236}">
                  <a16:creationId xmlns:a16="http://schemas.microsoft.com/office/drawing/2014/main" id="{F91DA570-3A2C-A882-0C75-F3372A561F98}"/>
                </a:ext>
              </a:extLst>
            </p:cNvPr>
            <p:cNvSpPr/>
            <p:nvPr userDrawn="1"/>
          </p:nvSpPr>
          <p:spPr>
            <a:xfrm>
              <a:off x="1100676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2" name="Ellipse 331">
              <a:extLst>
                <a:ext uri="{FF2B5EF4-FFF2-40B4-BE49-F238E27FC236}">
                  <a16:creationId xmlns:a16="http://schemas.microsoft.com/office/drawing/2014/main" id="{5696634B-F442-CAC1-09BE-52EB0C3FB7EB}"/>
                </a:ext>
              </a:extLst>
            </p:cNvPr>
            <p:cNvSpPr/>
            <p:nvPr userDrawn="1"/>
          </p:nvSpPr>
          <p:spPr>
            <a:xfrm>
              <a:off x="197235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3" name="Ellipse 332">
              <a:extLst>
                <a:ext uri="{FF2B5EF4-FFF2-40B4-BE49-F238E27FC236}">
                  <a16:creationId xmlns:a16="http://schemas.microsoft.com/office/drawing/2014/main" id="{C02B82C8-1F9B-EBAC-17AB-36727EF003FC}"/>
                </a:ext>
              </a:extLst>
            </p:cNvPr>
            <p:cNvSpPr/>
            <p:nvPr userDrawn="1"/>
          </p:nvSpPr>
          <p:spPr>
            <a:xfrm>
              <a:off x="115104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4" name="Ellipse 333">
              <a:extLst>
                <a:ext uri="{FF2B5EF4-FFF2-40B4-BE49-F238E27FC236}">
                  <a16:creationId xmlns:a16="http://schemas.microsoft.com/office/drawing/2014/main" id="{6CD7210C-F335-C382-BDD9-B4EEB84AD74C}"/>
                </a:ext>
              </a:extLst>
            </p:cNvPr>
            <p:cNvSpPr/>
            <p:nvPr userDrawn="1"/>
          </p:nvSpPr>
          <p:spPr>
            <a:xfrm>
              <a:off x="279366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5" name="Ellipse 334">
              <a:extLst>
                <a:ext uri="{FF2B5EF4-FFF2-40B4-BE49-F238E27FC236}">
                  <a16:creationId xmlns:a16="http://schemas.microsoft.com/office/drawing/2014/main" id="{E07E263B-47E4-92B1-4F8D-218E8543070B}"/>
                </a:ext>
              </a:extLst>
            </p:cNvPr>
            <p:cNvSpPr/>
            <p:nvPr userDrawn="1"/>
          </p:nvSpPr>
          <p:spPr>
            <a:xfrm>
              <a:off x="361497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6" name="Ellipse 335">
              <a:extLst>
                <a:ext uri="{FF2B5EF4-FFF2-40B4-BE49-F238E27FC236}">
                  <a16:creationId xmlns:a16="http://schemas.microsoft.com/office/drawing/2014/main" id="{DA5BB3D1-3948-D66E-707A-FF390EB3255A}"/>
                </a:ext>
              </a:extLst>
            </p:cNvPr>
            <p:cNvSpPr/>
            <p:nvPr userDrawn="1"/>
          </p:nvSpPr>
          <p:spPr>
            <a:xfrm>
              <a:off x="443628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7" name="Ellipse 336">
              <a:extLst>
                <a:ext uri="{FF2B5EF4-FFF2-40B4-BE49-F238E27FC236}">
                  <a16:creationId xmlns:a16="http://schemas.microsoft.com/office/drawing/2014/main" id="{B730A2D8-BE47-6830-96C8-2B4A42D286FB}"/>
                </a:ext>
              </a:extLst>
            </p:cNvPr>
            <p:cNvSpPr/>
            <p:nvPr userDrawn="1"/>
          </p:nvSpPr>
          <p:spPr>
            <a:xfrm>
              <a:off x="525759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8" name="Ellipse 337">
              <a:extLst>
                <a:ext uri="{FF2B5EF4-FFF2-40B4-BE49-F238E27FC236}">
                  <a16:creationId xmlns:a16="http://schemas.microsoft.com/office/drawing/2014/main" id="{55C592BB-D55A-7121-CEE1-CD30C0789FDC}"/>
                </a:ext>
              </a:extLst>
            </p:cNvPr>
            <p:cNvSpPr/>
            <p:nvPr userDrawn="1"/>
          </p:nvSpPr>
          <p:spPr>
            <a:xfrm>
              <a:off x="607890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8A7D9DFB-6145-8839-A118-5C501DAEC76C}"/>
                </a:ext>
              </a:extLst>
            </p:cNvPr>
            <p:cNvSpPr/>
            <p:nvPr userDrawn="1"/>
          </p:nvSpPr>
          <p:spPr>
            <a:xfrm>
              <a:off x="690021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Ellipse 341">
              <a:extLst>
                <a:ext uri="{FF2B5EF4-FFF2-40B4-BE49-F238E27FC236}">
                  <a16:creationId xmlns:a16="http://schemas.microsoft.com/office/drawing/2014/main" id="{B8AC00DC-86FA-94E9-B9E5-BC309D1D5735}"/>
                </a:ext>
              </a:extLst>
            </p:cNvPr>
            <p:cNvSpPr/>
            <p:nvPr userDrawn="1"/>
          </p:nvSpPr>
          <p:spPr>
            <a:xfrm>
              <a:off x="936414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3" name="Ellipse 342">
              <a:extLst>
                <a:ext uri="{FF2B5EF4-FFF2-40B4-BE49-F238E27FC236}">
                  <a16:creationId xmlns:a16="http://schemas.microsoft.com/office/drawing/2014/main" id="{71CEC8F9-EF00-7F54-3ADF-07EAED05DDD0}"/>
                </a:ext>
              </a:extLst>
            </p:cNvPr>
            <p:cNvSpPr/>
            <p:nvPr userDrawn="1"/>
          </p:nvSpPr>
          <p:spPr>
            <a:xfrm>
              <a:off x="1018545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4" name="Ellipse 343">
              <a:extLst>
                <a:ext uri="{FF2B5EF4-FFF2-40B4-BE49-F238E27FC236}">
                  <a16:creationId xmlns:a16="http://schemas.microsoft.com/office/drawing/2014/main" id="{9FA87184-4EDE-80BA-EAA5-6ACC416E79F1}"/>
                </a:ext>
              </a:extLst>
            </p:cNvPr>
            <p:cNvSpPr/>
            <p:nvPr userDrawn="1"/>
          </p:nvSpPr>
          <p:spPr>
            <a:xfrm>
              <a:off x="1100676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1BDDAA95-B899-14C2-D52B-4C189C1DD788}"/>
                </a:ext>
              </a:extLst>
            </p:cNvPr>
            <p:cNvSpPr/>
            <p:nvPr userDrawn="1"/>
          </p:nvSpPr>
          <p:spPr bwMode="black">
            <a:xfrm>
              <a:off x="9369293" y="5059444"/>
              <a:ext cx="17611" cy="1796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B08580A3-B88E-18BF-3D6F-9839A48D9E1D}"/>
                </a:ext>
              </a:extLst>
            </p:cNvPr>
            <p:cNvSpPr/>
            <p:nvPr userDrawn="1"/>
          </p:nvSpPr>
          <p:spPr>
            <a:xfrm>
              <a:off x="690021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035438D4-4949-3DD9-0B51-B18B0076567F}"/>
                </a:ext>
              </a:extLst>
            </p:cNvPr>
            <p:cNvSpPr/>
            <p:nvPr userDrawn="1"/>
          </p:nvSpPr>
          <p:spPr>
            <a:xfrm>
              <a:off x="7721527" y="505581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48595C28-32A7-28C3-D4B2-667C15E2812C}"/>
                </a:ext>
              </a:extLst>
            </p:cNvPr>
            <p:cNvSpPr/>
            <p:nvPr userDrawn="1"/>
          </p:nvSpPr>
          <p:spPr>
            <a:xfrm>
              <a:off x="7721527" y="5877665"/>
              <a:ext cx="21619" cy="2161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1E58D82-ED7D-574D-D299-91D6711F9EB4}"/>
              </a:ext>
            </a:extLst>
          </p:cNvPr>
          <p:cNvSpPr/>
          <p:nvPr userDrawn="1"/>
        </p:nvSpPr>
        <p:spPr>
          <a:xfrm rot="16200000" flipH="1">
            <a:off x="1169960" y="3425448"/>
            <a:ext cx="942432" cy="3282352"/>
          </a:xfrm>
          <a:custGeom>
            <a:avLst/>
            <a:gdLst>
              <a:gd name="connsiteX0" fmla="*/ 0 w 942432"/>
              <a:gd name="connsiteY0" fmla="*/ 0 h 3282352"/>
              <a:gd name="connsiteX1" fmla="*/ 0 w 942432"/>
              <a:gd name="connsiteY1" fmla="*/ 2811135 h 3282352"/>
              <a:gd name="connsiteX2" fmla="*/ 471216 w 942432"/>
              <a:gd name="connsiteY2" fmla="*/ 3282351 h 3282352"/>
              <a:gd name="connsiteX3" fmla="*/ 471215 w 942432"/>
              <a:gd name="connsiteY3" fmla="*/ 3282352 h 3282352"/>
              <a:gd name="connsiteX4" fmla="*/ 942431 w 942432"/>
              <a:gd name="connsiteY4" fmla="*/ 2811136 h 3282352"/>
              <a:gd name="connsiteX5" fmla="*/ 942432 w 942432"/>
              <a:gd name="connsiteY5" fmla="*/ 0 h 328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432" h="3282352">
                <a:moveTo>
                  <a:pt x="0" y="0"/>
                </a:moveTo>
                <a:lnTo>
                  <a:pt x="0" y="2811135"/>
                </a:lnTo>
                <a:cubicBezTo>
                  <a:pt x="0" y="3071380"/>
                  <a:pt x="210971" y="3282351"/>
                  <a:pt x="471216" y="3282351"/>
                </a:cubicBezTo>
                <a:lnTo>
                  <a:pt x="471215" y="3282352"/>
                </a:lnTo>
                <a:cubicBezTo>
                  <a:pt x="731460" y="3282352"/>
                  <a:pt x="942431" y="3071381"/>
                  <a:pt x="942431" y="2811136"/>
                </a:cubicBezTo>
                <a:lnTo>
                  <a:pt x="94243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CA291D-C302-1BAA-E020-153E5A168B40}"/>
              </a:ext>
            </a:extLst>
          </p:cNvPr>
          <p:cNvSpPr/>
          <p:nvPr userDrawn="1"/>
        </p:nvSpPr>
        <p:spPr bwMode="black">
          <a:xfrm>
            <a:off x="2730690" y="4992837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BF81C8-C0E5-653B-5920-0FE031FE3DC3}"/>
              </a:ext>
            </a:extLst>
          </p:cNvPr>
          <p:cNvSpPr/>
          <p:nvPr userDrawn="1"/>
        </p:nvSpPr>
        <p:spPr bwMode="black">
          <a:xfrm>
            <a:off x="1043222" y="576983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AF433B7-A876-39A6-9FAE-A04B908B3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44282373-0E09-3BA5-6EAC-635B8FB7F9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1565" b="27470"/>
          <a:stretch/>
        </p:blipFill>
        <p:spPr>
          <a:xfrm>
            <a:off x="9036908" y="548403"/>
            <a:ext cx="2806514" cy="1189782"/>
          </a:xfrm>
          <a:prstGeom prst="rect">
            <a:avLst/>
          </a:prstGeom>
        </p:spPr>
      </p:pic>
      <p:sp>
        <p:nvSpPr>
          <p:cNvPr id="9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332979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 2b (weiß) inkl. CLAI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Freihandform: Form 134">
            <a:extLst>
              <a:ext uri="{FF2B5EF4-FFF2-40B4-BE49-F238E27FC236}">
                <a16:creationId xmlns:a16="http://schemas.microsoft.com/office/drawing/2014/main" id="{A4425083-0611-5E67-CA1C-65142A2EFFD0}"/>
              </a:ext>
            </a:extLst>
          </p:cNvPr>
          <p:cNvSpPr/>
          <p:nvPr userDrawn="1"/>
        </p:nvSpPr>
        <p:spPr>
          <a:xfrm>
            <a:off x="1" y="2029438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4988357" y="5619027"/>
            <a:ext cx="538480" cy="53889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hteck: abgerundete Ecken 7">
            <a:extLst>
              <a:ext uri="{FF2B5EF4-FFF2-40B4-BE49-F238E27FC236}">
                <a16:creationId xmlns:a16="http://schemas.microsoft.com/office/drawing/2014/main" id="{DC684AFE-A330-3430-C3ED-8018F253F040}"/>
              </a:ext>
            </a:extLst>
          </p:cNvPr>
          <p:cNvSpPr/>
          <p:nvPr userDrawn="1"/>
        </p:nvSpPr>
        <p:spPr>
          <a:xfrm rot="2700000">
            <a:off x="7179024" y="634975"/>
            <a:ext cx="248827" cy="1497543"/>
          </a:xfrm>
          <a:prstGeom prst="roundRect">
            <a:avLst>
              <a:gd name="adj" fmla="val 50000"/>
            </a:avLst>
          </a:prstGeom>
          <a:solidFill>
            <a:srgbClr val="009B9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83" name="Grafik 182">
            <a:extLst>
              <a:ext uri="{FF2B5EF4-FFF2-40B4-BE49-F238E27FC236}">
                <a16:creationId xmlns:a16="http://schemas.microsoft.com/office/drawing/2014/main" id="{F59477E3-2533-FD42-B75A-340FA0A534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18E760A4-6514-B08A-93A1-F4E29CA004FB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43168D0-C076-4BBF-7890-B9210EADDE2C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A1DFAC8-C5A4-B06E-7BD4-BE9C9FAB8D4C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C37D1B7-D479-0DBE-AA82-B22423F0103C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A5901167-CAC6-9D03-8AE7-5999927EC90C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C10EC3C-D6CA-83A4-85BF-4497ADFB5B9C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258FC4E3-DE74-07CB-DF0D-EF432694E624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16E30654-24B6-177F-7209-61BD3EB35772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9ED7A2C-D54F-3FB2-049E-E3FD698EAD40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611EFC2-5F31-0856-CD9C-B48FFAFECB7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F7CC19E-38C5-D361-0FF4-489065F03FF9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13D92B12-7E87-3B76-3E37-EF4A282AAB0B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2950CC9-D68B-DA60-A412-1DF551976EDF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8F529F4-6542-0C16-79B5-4CD8699874E6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F98EB9AA-D078-D410-AA55-6F32279720A6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936F7B60-6253-9263-A7C5-6C66103237C5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F869A46F-8B08-BA64-6452-64449336523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F96E166-71B5-FC27-D949-9DEF499CF05A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FF9F3CE7-4C71-6DF5-31F6-C175598A84E8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73847571-A004-B2ED-67FC-605A022D4F54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4B056F5E-8AC5-116A-362D-111EA3F8B1C7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D51D38F-75D4-BFBC-36E1-FDE418774DEF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467F07C9-C199-ED6C-1E56-61EB80662424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2D3F398D-F048-ACD2-36C0-83569756199B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FC68FD8-FB3D-68E6-FBD8-D91466E3573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F0114EE-9B04-2C89-D578-F70B8E12FB42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12C2392-5012-37FF-0A95-8A1C8F5A2404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2FDF3128-9738-DF9D-B96A-2881AAAFA2E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48BE3CD-C2D3-0CDA-E2EF-0B58BEBEBC51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62428859-A61F-3A97-95EC-E7ADDC15552E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AEA7A915-64F4-F802-0710-52F3DD3755DF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C37DD0F5-D901-8113-F1B9-4140F02EA9D8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60A51D7E-42AD-8872-2FB2-2C71A71B17F8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B674A964-9856-F44C-C44D-0616E8F8EA74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65E9F356-A9B2-8BE7-06D2-B0B74F02BEC3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5CE961E3-99D5-6C9E-A515-FAFCA5FA52A2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F1C1BB15-5246-2665-2CD1-C94218ED0346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CEFE53E8-1FA0-B29C-CC44-99C7D97A735D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3517551D-F365-7AA0-C08A-0CF87A545F0B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F59AB98B-DE26-70D1-C7F3-53C7FDA8DE58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2CABD0D8-3D3A-4A71-9A6B-A551DF83037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7" name="Ellipse 156">
            <a:extLst>
              <a:ext uri="{FF2B5EF4-FFF2-40B4-BE49-F238E27FC236}">
                <a16:creationId xmlns:a16="http://schemas.microsoft.com/office/drawing/2014/main" id="{1F3A887A-3A26-A6A2-69E7-A0396D75A572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8" name="Ellipse 157">
            <a:extLst>
              <a:ext uri="{FF2B5EF4-FFF2-40B4-BE49-F238E27FC236}">
                <a16:creationId xmlns:a16="http://schemas.microsoft.com/office/drawing/2014/main" id="{77BD1F12-B5D0-E578-4795-8CB6C61A7035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10081120" cy="276999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FD4A151-EEE3-EE6E-76D6-A844D605FF81}"/>
              </a:ext>
            </a:extLst>
          </p:cNvPr>
          <p:cNvSpPr txBox="1"/>
          <p:nvPr userDrawn="1"/>
        </p:nvSpPr>
        <p:spPr>
          <a:xfrm>
            <a:off x="1168141" y="6244722"/>
            <a:ext cx="985571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de-DE" sz="800" i="1" noProof="1"/>
              <a:t>Foliensatz darf nicht publiziert / weitergegeben werden. Der vorliegende Foliensatz ist ausschließlich für den vorlesungsinternen Gebrauch im Rahmen der Vorlesung an der Hochschule Konstanz bestimmt. </a:t>
            </a:r>
            <a:br>
              <a:rPr lang="de-DE" sz="800" i="1" noProof="1"/>
            </a:br>
            <a:r>
              <a:rPr lang="de-DE" sz="800" i="1" noProof="1"/>
              <a:t>Die Weitergabe an Dritte sowie Veröffentlichungen (insbesondere das Hochladen ins Internet, Veröffentlichung auf Social Media oder Videoplattformen) sind aus urheberrechtlichen Gründen nicht gestattet.</a:t>
            </a:r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9"/>
          <a:stretch/>
        </p:blipFill>
        <p:spPr>
          <a:xfrm>
            <a:off x="8994587" y="548402"/>
            <a:ext cx="2850487" cy="1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12240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3b (darkblue) inkl. CLAIM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>
            <a:extLst>
              <a:ext uri="{FF2B5EF4-FFF2-40B4-BE49-F238E27FC236}">
                <a16:creationId xmlns:a16="http://schemas.microsoft.com/office/drawing/2014/main" id="{0B30DF46-3D1A-1FDB-6CC5-728CCDBF76E0}"/>
              </a:ext>
            </a:extLst>
          </p:cNvPr>
          <p:cNvSpPr/>
          <p:nvPr userDrawn="1"/>
        </p:nvSpPr>
        <p:spPr>
          <a:xfrm flipH="1">
            <a:off x="9547387" y="3603210"/>
            <a:ext cx="1310682" cy="1311690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4C7DF18-9FF1-ABDB-AD57-7E72FB71A068}"/>
              </a:ext>
            </a:extLst>
          </p:cNvPr>
          <p:cNvSpPr/>
          <p:nvPr userDrawn="1"/>
        </p:nvSpPr>
        <p:spPr>
          <a:xfrm rot="18900000" flipH="1">
            <a:off x="8761718" y="3886529"/>
            <a:ext cx="381888" cy="1545699"/>
          </a:xfrm>
          <a:prstGeom prst="roundRect">
            <a:avLst>
              <a:gd name="adj" fmla="val 50000"/>
            </a:avLst>
          </a:prstGeom>
          <a:solidFill>
            <a:srgbClr val="0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205904"/>
            <a:ext cx="5996294" cy="430887"/>
          </a:xfrm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254" name="Ellipse 253">
            <a:extLst>
              <a:ext uri="{FF2B5EF4-FFF2-40B4-BE49-F238E27FC236}">
                <a16:creationId xmlns:a16="http://schemas.microsoft.com/office/drawing/2014/main" id="{C3D7DF44-0866-2647-2120-59FC6ADD0253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5" name="Ellipse 254">
            <a:extLst>
              <a:ext uri="{FF2B5EF4-FFF2-40B4-BE49-F238E27FC236}">
                <a16:creationId xmlns:a16="http://schemas.microsoft.com/office/drawing/2014/main" id="{67FB6408-C1E6-FD67-625D-9529E62530C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6" name="Ellipse 255">
            <a:extLst>
              <a:ext uri="{FF2B5EF4-FFF2-40B4-BE49-F238E27FC236}">
                <a16:creationId xmlns:a16="http://schemas.microsoft.com/office/drawing/2014/main" id="{8195CB3A-9033-C65F-AD1C-BCD800D91E6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7" name="Ellipse 256">
            <a:extLst>
              <a:ext uri="{FF2B5EF4-FFF2-40B4-BE49-F238E27FC236}">
                <a16:creationId xmlns:a16="http://schemas.microsoft.com/office/drawing/2014/main" id="{0CC33D53-E8FB-576C-727A-29A95D4905BB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8" name="Ellipse 257">
            <a:extLst>
              <a:ext uri="{FF2B5EF4-FFF2-40B4-BE49-F238E27FC236}">
                <a16:creationId xmlns:a16="http://schemas.microsoft.com/office/drawing/2014/main" id="{EFB2BEC6-F64F-2E32-3914-8277D6CD2712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9BAC3FAA-6213-FE90-3618-5FBDB58BAC6D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0" name="Ellipse 259">
            <a:extLst>
              <a:ext uri="{FF2B5EF4-FFF2-40B4-BE49-F238E27FC236}">
                <a16:creationId xmlns:a16="http://schemas.microsoft.com/office/drawing/2014/main" id="{1013DCC5-6541-C0D4-6327-DE398589874F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1" name="Ellipse 260">
            <a:extLst>
              <a:ext uri="{FF2B5EF4-FFF2-40B4-BE49-F238E27FC236}">
                <a16:creationId xmlns:a16="http://schemas.microsoft.com/office/drawing/2014/main" id="{3397B3BB-4563-3EC8-8BCA-8A1A9B950EC9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2" name="Ellipse 261">
            <a:extLst>
              <a:ext uri="{FF2B5EF4-FFF2-40B4-BE49-F238E27FC236}">
                <a16:creationId xmlns:a16="http://schemas.microsoft.com/office/drawing/2014/main" id="{310FD067-49C7-5AD7-2EFF-036D89C0D09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BBCCC682-96FD-EAC5-A780-F3C16E6632A7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9A17B8EC-B1FC-9D70-A010-055EDA9CE06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5E6745A4-D0D8-9242-EB08-A36422EE9271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0" name="Ellipse 269">
            <a:extLst>
              <a:ext uri="{FF2B5EF4-FFF2-40B4-BE49-F238E27FC236}">
                <a16:creationId xmlns:a16="http://schemas.microsoft.com/office/drawing/2014/main" id="{555452F4-F447-ADBC-B025-2AC47224A244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1" name="Ellipse 270">
            <a:extLst>
              <a:ext uri="{FF2B5EF4-FFF2-40B4-BE49-F238E27FC236}">
                <a16:creationId xmlns:a16="http://schemas.microsoft.com/office/drawing/2014/main" id="{EBC83D6A-310B-7916-AE55-57171B56AC00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2" name="Ellipse 271">
            <a:extLst>
              <a:ext uri="{FF2B5EF4-FFF2-40B4-BE49-F238E27FC236}">
                <a16:creationId xmlns:a16="http://schemas.microsoft.com/office/drawing/2014/main" id="{863B5708-6C15-FA0B-4780-B6997B1D0CC0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3" name="Ellipse 272">
            <a:extLst>
              <a:ext uri="{FF2B5EF4-FFF2-40B4-BE49-F238E27FC236}">
                <a16:creationId xmlns:a16="http://schemas.microsoft.com/office/drawing/2014/main" id="{92D9BA3F-9F9C-1E3B-0F07-1B1F1EAAC55E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4" name="Ellipse 273">
            <a:extLst>
              <a:ext uri="{FF2B5EF4-FFF2-40B4-BE49-F238E27FC236}">
                <a16:creationId xmlns:a16="http://schemas.microsoft.com/office/drawing/2014/main" id="{A64ACCA9-22E1-4B82-840A-E01D2B4A8925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5" name="Ellipse 274">
            <a:extLst>
              <a:ext uri="{FF2B5EF4-FFF2-40B4-BE49-F238E27FC236}">
                <a16:creationId xmlns:a16="http://schemas.microsoft.com/office/drawing/2014/main" id="{05A1D270-83A8-35EE-E813-C29ACB369BF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99FD1F4B-5A39-11C1-81BF-42E6CB694BB7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3A35A964-A4AE-9FF8-2270-30A3E41DAC3B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9D038561-48BD-88D6-EF9C-0A470E743695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862894BC-D6BF-61A7-5C2B-06209E49AEAD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D2530B36-2550-8CF9-5A4D-77E2778C9871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BC6F67CD-2213-6588-723D-023A7849641F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D9A9EEC1-8A9D-1861-0B17-B5E83E440DF8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5DF4AA7B-A0EA-6BAB-6EE2-0218E2EC83BD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EAC0367F-7CC9-9828-1F41-D9C58D57CC97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BB989D48-9AED-8200-8002-0AB6B9BD78F3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2E202DE3-C639-3107-D182-6CA8F0D3E023}"/>
              </a:ext>
            </a:extLst>
          </p:cNvPr>
          <p:cNvSpPr/>
          <p:nvPr userDrawn="1"/>
        </p:nvSpPr>
        <p:spPr>
          <a:xfrm>
            <a:off x="854283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50424F7A-700D-5CE5-3FCD-DA7723DDF541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1" name="Ellipse 290">
            <a:extLst>
              <a:ext uri="{FF2B5EF4-FFF2-40B4-BE49-F238E27FC236}">
                <a16:creationId xmlns:a16="http://schemas.microsoft.com/office/drawing/2014/main" id="{E08C0FF1-1BC7-9B86-AE30-5F7442917968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11FFB6D8-7BEE-E4B9-52E9-198ECEA5340D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1" name="Ellipse 300">
            <a:extLst>
              <a:ext uri="{FF2B5EF4-FFF2-40B4-BE49-F238E27FC236}">
                <a16:creationId xmlns:a16="http://schemas.microsoft.com/office/drawing/2014/main" id="{17F0E1C7-B9E8-BE40-9A0A-DD2D8D7B4BC1}"/>
              </a:ext>
            </a:extLst>
          </p:cNvPr>
          <p:cNvSpPr/>
          <p:nvPr userDrawn="1"/>
        </p:nvSpPr>
        <p:spPr>
          <a:xfrm>
            <a:off x="772152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2" name="Ellipse 301">
            <a:extLst>
              <a:ext uri="{FF2B5EF4-FFF2-40B4-BE49-F238E27FC236}">
                <a16:creationId xmlns:a16="http://schemas.microsoft.com/office/drawing/2014/main" id="{3C9293B3-B657-93EC-AB58-91FAD3AAE0CD}"/>
              </a:ext>
            </a:extLst>
          </p:cNvPr>
          <p:cNvSpPr/>
          <p:nvPr userDrawn="1"/>
        </p:nvSpPr>
        <p:spPr>
          <a:xfrm>
            <a:off x="854283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3" name="Ellipse 302">
            <a:extLst>
              <a:ext uri="{FF2B5EF4-FFF2-40B4-BE49-F238E27FC236}">
                <a16:creationId xmlns:a16="http://schemas.microsoft.com/office/drawing/2014/main" id="{C7E65191-39CF-0D05-BD1C-2BEA7EC6329F}"/>
              </a:ext>
            </a:extLst>
          </p:cNvPr>
          <p:cNvSpPr/>
          <p:nvPr userDrawn="1"/>
        </p:nvSpPr>
        <p:spPr>
          <a:xfrm>
            <a:off x="936414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4" name="Ellipse 303">
            <a:extLst>
              <a:ext uri="{FF2B5EF4-FFF2-40B4-BE49-F238E27FC236}">
                <a16:creationId xmlns:a16="http://schemas.microsoft.com/office/drawing/2014/main" id="{346E1F13-665A-0480-5CF5-528F006A7C50}"/>
              </a:ext>
            </a:extLst>
          </p:cNvPr>
          <p:cNvSpPr/>
          <p:nvPr userDrawn="1"/>
        </p:nvSpPr>
        <p:spPr>
          <a:xfrm>
            <a:off x="1018545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5" name="Ellipse 304">
            <a:extLst>
              <a:ext uri="{FF2B5EF4-FFF2-40B4-BE49-F238E27FC236}">
                <a16:creationId xmlns:a16="http://schemas.microsoft.com/office/drawing/2014/main" id="{E97A7E36-F26C-1C56-2510-ECD80FE29C19}"/>
              </a:ext>
            </a:extLst>
          </p:cNvPr>
          <p:cNvSpPr/>
          <p:nvPr userDrawn="1"/>
        </p:nvSpPr>
        <p:spPr>
          <a:xfrm>
            <a:off x="11006767" y="3412111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6" name="Ellipse 305">
            <a:extLst>
              <a:ext uri="{FF2B5EF4-FFF2-40B4-BE49-F238E27FC236}">
                <a16:creationId xmlns:a16="http://schemas.microsoft.com/office/drawing/2014/main" id="{BD35962A-11DC-C36A-7529-101B4082308F}"/>
              </a:ext>
            </a:extLst>
          </p:cNvPr>
          <p:cNvSpPr/>
          <p:nvPr userDrawn="1"/>
        </p:nvSpPr>
        <p:spPr>
          <a:xfrm>
            <a:off x="19723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7" name="Ellipse 306">
            <a:extLst>
              <a:ext uri="{FF2B5EF4-FFF2-40B4-BE49-F238E27FC236}">
                <a16:creationId xmlns:a16="http://schemas.microsoft.com/office/drawing/2014/main" id="{6D4F5AF5-A8E3-83F8-94BF-EC8349E76262}"/>
              </a:ext>
            </a:extLst>
          </p:cNvPr>
          <p:cNvSpPr/>
          <p:nvPr userDrawn="1"/>
        </p:nvSpPr>
        <p:spPr>
          <a:xfrm>
            <a:off x="11510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942082FD-36A6-8B04-2408-34E0B9812051}"/>
              </a:ext>
            </a:extLst>
          </p:cNvPr>
          <p:cNvSpPr/>
          <p:nvPr userDrawn="1"/>
        </p:nvSpPr>
        <p:spPr>
          <a:xfrm>
            <a:off x="27936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9" name="Ellipse 308">
            <a:extLst>
              <a:ext uri="{FF2B5EF4-FFF2-40B4-BE49-F238E27FC236}">
                <a16:creationId xmlns:a16="http://schemas.microsoft.com/office/drawing/2014/main" id="{57966DE5-2BB2-B1CF-02C8-67C944715AD1}"/>
              </a:ext>
            </a:extLst>
          </p:cNvPr>
          <p:cNvSpPr/>
          <p:nvPr userDrawn="1"/>
        </p:nvSpPr>
        <p:spPr>
          <a:xfrm>
            <a:off x="361497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0" name="Ellipse 309">
            <a:extLst>
              <a:ext uri="{FF2B5EF4-FFF2-40B4-BE49-F238E27FC236}">
                <a16:creationId xmlns:a16="http://schemas.microsoft.com/office/drawing/2014/main" id="{A9C16D03-119E-D7FE-6215-DD5EE9280EDA}"/>
              </a:ext>
            </a:extLst>
          </p:cNvPr>
          <p:cNvSpPr/>
          <p:nvPr userDrawn="1"/>
        </p:nvSpPr>
        <p:spPr>
          <a:xfrm>
            <a:off x="443628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1" name="Ellipse 310">
            <a:extLst>
              <a:ext uri="{FF2B5EF4-FFF2-40B4-BE49-F238E27FC236}">
                <a16:creationId xmlns:a16="http://schemas.microsoft.com/office/drawing/2014/main" id="{EAF40CA5-0C64-B62D-81FF-F783C914BCD5}"/>
              </a:ext>
            </a:extLst>
          </p:cNvPr>
          <p:cNvSpPr/>
          <p:nvPr userDrawn="1"/>
        </p:nvSpPr>
        <p:spPr>
          <a:xfrm>
            <a:off x="525759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2" name="Ellipse 311">
            <a:extLst>
              <a:ext uri="{FF2B5EF4-FFF2-40B4-BE49-F238E27FC236}">
                <a16:creationId xmlns:a16="http://schemas.microsoft.com/office/drawing/2014/main" id="{13894E9D-6C83-156E-D6D8-8187DA2811C9}"/>
              </a:ext>
            </a:extLst>
          </p:cNvPr>
          <p:cNvSpPr/>
          <p:nvPr userDrawn="1"/>
        </p:nvSpPr>
        <p:spPr>
          <a:xfrm>
            <a:off x="607890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3" name="Ellipse 312">
            <a:extLst>
              <a:ext uri="{FF2B5EF4-FFF2-40B4-BE49-F238E27FC236}">
                <a16:creationId xmlns:a16="http://schemas.microsoft.com/office/drawing/2014/main" id="{E61000AC-E3F8-CC96-DA60-E57C1E923A86}"/>
              </a:ext>
            </a:extLst>
          </p:cNvPr>
          <p:cNvSpPr/>
          <p:nvPr userDrawn="1"/>
        </p:nvSpPr>
        <p:spPr>
          <a:xfrm>
            <a:off x="690021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4" name="Ellipse 313">
            <a:extLst>
              <a:ext uri="{FF2B5EF4-FFF2-40B4-BE49-F238E27FC236}">
                <a16:creationId xmlns:a16="http://schemas.microsoft.com/office/drawing/2014/main" id="{25C58A39-4CEA-02FB-D808-ABEFD1BD16A9}"/>
              </a:ext>
            </a:extLst>
          </p:cNvPr>
          <p:cNvSpPr/>
          <p:nvPr userDrawn="1"/>
        </p:nvSpPr>
        <p:spPr>
          <a:xfrm>
            <a:off x="772152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5" name="Ellipse 314">
            <a:extLst>
              <a:ext uri="{FF2B5EF4-FFF2-40B4-BE49-F238E27FC236}">
                <a16:creationId xmlns:a16="http://schemas.microsoft.com/office/drawing/2014/main" id="{893FE6DC-5BF3-06AD-4C7C-05459C126B35}"/>
              </a:ext>
            </a:extLst>
          </p:cNvPr>
          <p:cNvSpPr/>
          <p:nvPr userDrawn="1"/>
        </p:nvSpPr>
        <p:spPr>
          <a:xfrm>
            <a:off x="854283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6" name="Ellipse 315">
            <a:extLst>
              <a:ext uri="{FF2B5EF4-FFF2-40B4-BE49-F238E27FC236}">
                <a16:creationId xmlns:a16="http://schemas.microsoft.com/office/drawing/2014/main" id="{47A65F87-2387-F431-8181-39E443AB6D6B}"/>
              </a:ext>
            </a:extLst>
          </p:cNvPr>
          <p:cNvSpPr/>
          <p:nvPr userDrawn="1"/>
        </p:nvSpPr>
        <p:spPr>
          <a:xfrm>
            <a:off x="936414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7" name="Ellipse 316">
            <a:extLst>
              <a:ext uri="{FF2B5EF4-FFF2-40B4-BE49-F238E27FC236}">
                <a16:creationId xmlns:a16="http://schemas.microsoft.com/office/drawing/2014/main" id="{7293F653-38D9-B1CE-1D65-F4C01F551AD6}"/>
              </a:ext>
            </a:extLst>
          </p:cNvPr>
          <p:cNvSpPr/>
          <p:nvPr userDrawn="1"/>
        </p:nvSpPr>
        <p:spPr>
          <a:xfrm>
            <a:off x="1018545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8" name="Ellipse 317">
            <a:extLst>
              <a:ext uri="{FF2B5EF4-FFF2-40B4-BE49-F238E27FC236}">
                <a16:creationId xmlns:a16="http://schemas.microsoft.com/office/drawing/2014/main" id="{78B1DDCF-967A-131A-4142-959630772865}"/>
              </a:ext>
            </a:extLst>
          </p:cNvPr>
          <p:cNvSpPr/>
          <p:nvPr userDrawn="1"/>
        </p:nvSpPr>
        <p:spPr>
          <a:xfrm>
            <a:off x="11006767" y="4233963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9" name="Ellipse 318">
            <a:extLst>
              <a:ext uri="{FF2B5EF4-FFF2-40B4-BE49-F238E27FC236}">
                <a16:creationId xmlns:a16="http://schemas.microsoft.com/office/drawing/2014/main" id="{07EABA9B-EA88-11DF-8F6B-C9A4BA6CDFC4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0" name="Ellipse 319">
            <a:extLst>
              <a:ext uri="{FF2B5EF4-FFF2-40B4-BE49-F238E27FC236}">
                <a16:creationId xmlns:a16="http://schemas.microsoft.com/office/drawing/2014/main" id="{131D2048-3A06-F126-86FA-69A9C3D56E4F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1" name="Ellipse 320">
            <a:extLst>
              <a:ext uri="{FF2B5EF4-FFF2-40B4-BE49-F238E27FC236}">
                <a16:creationId xmlns:a16="http://schemas.microsoft.com/office/drawing/2014/main" id="{90E87DA8-A254-DCB2-E9F4-4F1555D84B6F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2" name="Ellipse 321">
            <a:extLst>
              <a:ext uri="{FF2B5EF4-FFF2-40B4-BE49-F238E27FC236}">
                <a16:creationId xmlns:a16="http://schemas.microsoft.com/office/drawing/2014/main" id="{7D4120CB-BBB1-106B-8F04-09510D1B9022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3" name="Ellipse 322">
            <a:extLst>
              <a:ext uri="{FF2B5EF4-FFF2-40B4-BE49-F238E27FC236}">
                <a16:creationId xmlns:a16="http://schemas.microsoft.com/office/drawing/2014/main" id="{FCE6EAE1-5655-3B8C-B6BF-8CCC6C5A60BF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4" name="Ellipse 323">
            <a:extLst>
              <a:ext uri="{FF2B5EF4-FFF2-40B4-BE49-F238E27FC236}">
                <a16:creationId xmlns:a16="http://schemas.microsoft.com/office/drawing/2014/main" id="{0C1A641E-1EF6-BF01-B798-835494C1A766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5" name="Ellipse 324">
            <a:extLst>
              <a:ext uri="{FF2B5EF4-FFF2-40B4-BE49-F238E27FC236}">
                <a16:creationId xmlns:a16="http://schemas.microsoft.com/office/drawing/2014/main" id="{F96CEF38-2FC9-48E5-C654-E1940C6E0286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8" name="Ellipse 327">
            <a:extLst>
              <a:ext uri="{FF2B5EF4-FFF2-40B4-BE49-F238E27FC236}">
                <a16:creationId xmlns:a16="http://schemas.microsoft.com/office/drawing/2014/main" id="{119A3345-C1F5-7B7D-B4DA-98DBEA10ACFF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C4EF877D-916F-2D80-14DB-E096BEA39EFD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0" name="Ellipse 329">
            <a:extLst>
              <a:ext uri="{FF2B5EF4-FFF2-40B4-BE49-F238E27FC236}">
                <a16:creationId xmlns:a16="http://schemas.microsoft.com/office/drawing/2014/main" id="{5915A31F-CD65-620B-B3CD-77A31BE58D2B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1" name="Ellipse 330">
            <a:extLst>
              <a:ext uri="{FF2B5EF4-FFF2-40B4-BE49-F238E27FC236}">
                <a16:creationId xmlns:a16="http://schemas.microsoft.com/office/drawing/2014/main" id="{F91DA570-3A2C-A882-0C75-F3372A561F98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2" name="Ellipse 331">
            <a:extLst>
              <a:ext uri="{FF2B5EF4-FFF2-40B4-BE49-F238E27FC236}">
                <a16:creationId xmlns:a16="http://schemas.microsoft.com/office/drawing/2014/main" id="{5696634B-F442-CAC1-09BE-52EB0C3FB7EB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3" name="Ellipse 332">
            <a:extLst>
              <a:ext uri="{FF2B5EF4-FFF2-40B4-BE49-F238E27FC236}">
                <a16:creationId xmlns:a16="http://schemas.microsoft.com/office/drawing/2014/main" id="{C02B82C8-1F9B-EBAC-17AB-36727EF003FC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4" name="Ellipse 333">
            <a:extLst>
              <a:ext uri="{FF2B5EF4-FFF2-40B4-BE49-F238E27FC236}">
                <a16:creationId xmlns:a16="http://schemas.microsoft.com/office/drawing/2014/main" id="{6CD7210C-F335-C382-BDD9-B4EEB84AD74C}"/>
              </a:ext>
            </a:extLst>
          </p:cNvPr>
          <p:cNvSpPr/>
          <p:nvPr userDrawn="1"/>
        </p:nvSpPr>
        <p:spPr>
          <a:xfrm>
            <a:off x="27936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5" name="Ellipse 334">
            <a:extLst>
              <a:ext uri="{FF2B5EF4-FFF2-40B4-BE49-F238E27FC236}">
                <a16:creationId xmlns:a16="http://schemas.microsoft.com/office/drawing/2014/main" id="{E07E263B-47E4-92B1-4F8D-218E8543070B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6" name="Ellipse 335">
            <a:extLst>
              <a:ext uri="{FF2B5EF4-FFF2-40B4-BE49-F238E27FC236}">
                <a16:creationId xmlns:a16="http://schemas.microsoft.com/office/drawing/2014/main" id="{DA5BB3D1-3948-D66E-707A-FF390EB3255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7" name="Ellipse 336">
            <a:extLst>
              <a:ext uri="{FF2B5EF4-FFF2-40B4-BE49-F238E27FC236}">
                <a16:creationId xmlns:a16="http://schemas.microsoft.com/office/drawing/2014/main" id="{B730A2D8-BE47-6830-96C8-2B4A42D286FB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8" name="Ellipse 337">
            <a:extLst>
              <a:ext uri="{FF2B5EF4-FFF2-40B4-BE49-F238E27FC236}">
                <a16:creationId xmlns:a16="http://schemas.microsoft.com/office/drawing/2014/main" id="{55C592BB-D55A-7121-CEE1-CD30C0789FDC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9" name="Ellipse 338">
            <a:extLst>
              <a:ext uri="{FF2B5EF4-FFF2-40B4-BE49-F238E27FC236}">
                <a16:creationId xmlns:a16="http://schemas.microsoft.com/office/drawing/2014/main" id="{8A7D9DFB-6145-8839-A118-5C501DAEC76C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2" name="Ellipse 341">
            <a:extLst>
              <a:ext uri="{FF2B5EF4-FFF2-40B4-BE49-F238E27FC236}">
                <a16:creationId xmlns:a16="http://schemas.microsoft.com/office/drawing/2014/main" id="{B8AC00DC-86FA-94E9-B9E5-BC309D1D5735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3" name="Ellipse 342">
            <a:extLst>
              <a:ext uri="{FF2B5EF4-FFF2-40B4-BE49-F238E27FC236}">
                <a16:creationId xmlns:a16="http://schemas.microsoft.com/office/drawing/2014/main" id="{71CEC8F9-EF00-7F54-3ADF-07EAED05DDD0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4" name="Ellipse 343">
            <a:extLst>
              <a:ext uri="{FF2B5EF4-FFF2-40B4-BE49-F238E27FC236}">
                <a16:creationId xmlns:a16="http://schemas.microsoft.com/office/drawing/2014/main" id="{9FA87184-4EDE-80BA-EAA5-6ACC416E79F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BDDAA95-B899-14C2-D52B-4C189C1DD788}"/>
              </a:ext>
            </a:extLst>
          </p:cNvPr>
          <p:cNvSpPr/>
          <p:nvPr userDrawn="1"/>
        </p:nvSpPr>
        <p:spPr bwMode="black">
          <a:xfrm>
            <a:off x="9369293" y="5059444"/>
            <a:ext cx="17611" cy="1796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B08580A3-B88E-18BF-3D6F-9839A48D9E1D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35438D4-4949-3DD9-0B51-B18B0076567F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48595C28-32A7-28C3-D4B2-667C15E2812C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61E58D82-ED7D-574D-D299-91D6711F9EB4}"/>
              </a:ext>
            </a:extLst>
          </p:cNvPr>
          <p:cNvSpPr/>
          <p:nvPr userDrawn="1"/>
        </p:nvSpPr>
        <p:spPr>
          <a:xfrm rot="16200000" flipH="1">
            <a:off x="1169960" y="3425448"/>
            <a:ext cx="942432" cy="3282352"/>
          </a:xfrm>
          <a:custGeom>
            <a:avLst/>
            <a:gdLst>
              <a:gd name="connsiteX0" fmla="*/ 0 w 942432"/>
              <a:gd name="connsiteY0" fmla="*/ 0 h 3282352"/>
              <a:gd name="connsiteX1" fmla="*/ 0 w 942432"/>
              <a:gd name="connsiteY1" fmla="*/ 2811135 h 3282352"/>
              <a:gd name="connsiteX2" fmla="*/ 471216 w 942432"/>
              <a:gd name="connsiteY2" fmla="*/ 3282351 h 3282352"/>
              <a:gd name="connsiteX3" fmla="*/ 471215 w 942432"/>
              <a:gd name="connsiteY3" fmla="*/ 3282352 h 3282352"/>
              <a:gd name="connsiteX4" fmla="*/ 942431 w 942432"/>
              <a:gd name="connsiteY4" fmla="*/ 2811136 h 3282352"/>
              <a:gd name="connsiteX5" fmla="*/ 942432 w 942432"/>
              <a:gd name="connsiteY5" fmla="*/ 0 h 328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2432" h="3282352">
                <a:moveTo>
                  <a:pt x="0" y="0"/>
                </a:moveTo>
                <a:lnTo>
                  <a:pt x="0" y="2811135"/>
                </a:lnTo>
                <a:cubicBezTo>
                  <a:pt x="0" y="3071380"/>
                  <a:pt x="210971" y="3282351"/>
                  <a:pt x="471216" y="3282351"/>
                </a:cubicBezTo>
                <a:lnTo>
                  <a:pt x="471215" y="3282352"/>
                </a:lnTo>
                <a:cubicBezTo>
                  <a:pt x="731460" y="3282352"/>
                  <a:pt x="942431" y="3071381"/>
                  <a:pt x="942431" y="2811136"/>
                </a:cubicBezTo>
                <a:lnTo>
                  <a:pt x="942432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A2CA291D-C302-1BAA-E020-153E5A168B40}"/>
              </a:ext>
            </a:extLst>
          </p:cNvPr>
          <p:cNvSpPr/>
          <p:nvPr userDrawn="1"/>
        </p:nvSpPr>
        <p:spPr bwMode="black">
          <a:xfrm>
            <a:off x="2730690" y="4992837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7BF81C8-C0E5-653B-5920-0FE031FE3DC3}"/>
              </a:ext>
            </a:extLst>
          </p:cNvPr>
          <p:cNvSpPr/>
          <p:nvPr userDrawn="1"/>
        </p:nvSpPr>
        <p:spPr bwMode="black">
          <a:xfrm>
            <a:off x="1043222" y="576983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AF433B7-A876-39A6-9FAE-A04B908B38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pic>
        <p:nvPicPr>
          <p:cNvPr id="90" name="Grafik 89">
            <a:extLst>
              <a:ext uri="{FF2B5EF4-FFF2-40B4-BE49-F238E27FC236}">
                <a16:creationId xmlns:a16="http://schemas.microsoft.com/office/drawing/2014/main" id="{0645A847-C472-1976-7B1E-A859BD772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4"/>
          <a:stretch/>
        </p:blipFill>
        <p:spPr>
          <a:xfrm>
            <a:off x="9048750" y="549063"/>
            <a:ext cx="2794672" cy="1639075"/>
          </a:xfrm>
          <a:prstGeom prst="rect">
            <a:avLst/>
          </a:prstGeom>
        </p:spPr>
      </p:pic>
      <p:sp>
        <p:nvSpPr>
          <p:cNvPr id="86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175160162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4 mit Portrait (wei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71F86887-338C-1AA9-ECAB-2280E49BC467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rgbClr val="D9E5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2C41A28D-E41D-7068-A1B3-25D41160D620}"/>
              </a:ext>
            </a:extLst>
          </p:cNvPr>
          <p:cNvGrpSpPr/>
          <p:nvPr userDrawn="1"/>
        </p:nvGrpSpPr>
        <p:grpSpPr>
          <a:xfrm>
            <a:off x="1151047" y="946555"/>
            <a:ext cx="9877339" cy="1665323"/>
            <a:chOff x="1151047" y="946555"/>
            <a:chExt cx="9877339" cy="166532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655781A-8601-AB52-21D6-DFFC5759B8BD}"/>
                </a:ext>
              </a:extLst>
            </p:cNvPr>
            <p:cNvSpPr/>
            <p:nvPr userDrawn="1"/>
          </p:nvSpPr>
          <p:spPr>
            <a:xfrm>
              <a:off x="19723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D74E786-A1F1-58E8-16B0-73CEF1E12F48}"/>
                </a:ext>
              </a:extLst>
            </p:cNvPr>
            <p:cNvSpPr/>
            <p:nvPr userDrawn="1"/>
          </p:nvSpPr>
          <p:spPr>
            <a:xfrm>
              <a:off x="11510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07ECC7E-346D-0CCA-FCA2-CECA30A836EA}"/>
                </a:ext>
              </a:extLst>
            </p:cNvPr>
            <p:cNvSpPr/>
            <p:nvPr userDrawn="1"/>
          </p:nvSpPr>
          <p:spPr>
            <a:xfrm>
              <a:off x="27936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34C28B6F-5714-9E3D-A9C0-1269CE81296A}"/>
                </a:ext>
              </a:extLst>
            </p:cNvPr>
            <p:cNvSpPr/>
            <p:nvPr userDrawn="1"/>
          </p:nvSpPr>
          <p:spPr>
            <a:xfrm>
              <a:off x="361497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7C63C5C-3862-C381-D29F-EFBFB624A2C7}"/>
                </a:ext>
              </a:extLst>
            </p:cNvPr>
            <p:cNvSpPr/>
            <p:nvPr userDrawn="1"/>
          </p:nvSpPr>
          <p:spPr>
            <a:xfrm>
              <a:off x="443628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11A61D9-A878-AFF2-DCA8-379958DE5F32}"/>
                </a:ext>
              </a:extLst>
            </p:cNvPr>
            <p:cNvSpPr/>
            <p:nvPr userDrawn="1"/>
          </p:nvSpPr>
          <p:spPr>
            <a:xfrm>
              <a:off x="525759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C33DE0AD-357A-2C94-620D-DA415B53DA33}"/>
                </a:ext>
              </a:extLst>
            </p:cNvPr>
            <p:cNvSpPr/>
            <p:nvPr userDrawn="1"/>
          </p:nvSpPr>
          <p:spPr>
            <a:xfrm>
              <a:off x="607890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5A36E033-4052-0F3C-9E01-77F7F2783A88}"/>
                </a:ext>
              </a:extLst>
            </p:cNvPr>
            <p:cNvSpPr/>
            <p:nvPr userDrawn="1"/>
          </p:nvSpPr>
          <p:spPr>
            <a:xfrm>
              <a:off x="690021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22244646-A405-A2EF-2844-5B43706C96B8}"/>
                </a:ext>
              </a:extLst>
            </p:cNvPr>
            <p:cNvSpPr/>
            <p:nvPr userDrawn="1"/>
          </p:nvSpPr>
          <p:spPr>
            <a:xfrm>
              <a:off x="772152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3D9B23A-43D3-0C20-00E0-F836773E19ED}"/>
                </a:ext>
              </a:extLst>
            </p:cNvPr>
            <p:cNvSpPr/>
            <p:nvPr userDrawn="1"/>
          </p:nvSpPr>
          <p:spPr>
            <a:xfrm>
              <a:off x="854283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61021387-14DF-D294-E246-493B74E29725}"/>
                </a:ext>
              </a:extLst>
            </p:cNvPr>
            <p:cNvSpPr/>
            <p:nvPr userDrawn="1"/>
          </p:nvSpPr>
          <p:spPr>
            <a:xfrm>
              <a:off x="936414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A304A1E-91DB-7078-88A1-2A6BE10D0CF0}"/>
                </a:ext>
              </a:extLst>
            </p:cNvPr>
            <p:cNvSpPr/>
            <p:nvPr userDrawn="1"/>
          </p:nvSpPr>
          <p:spPr>
            <a:xfrm>
              <a:off x="1018545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FAA703F7-6603-BCD1-951E-205FDA33C409}"/>
                </a:ext>
              </a:extLst>
            </p:cNvPr>
            <p:cNvSpPr/>
            <p:nvPr userDrawn="1"/>
          </p:nvSpPr>
          <p:spPr>
            <a:xfrm>
              <a:off x="11006767" y="1768407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901D53F-86F0-5069-D34B-004D47B6F81B}"/>
                </a:ext>
              </a:extLst>
            </p:cNvPr>
            <p:cNvSpPr/>
            <p:nvPr userDrawn="1"/>
          </p:nvSpPr>
          <p:spPr>
            <a:xfrm>
              <a:off x="197235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F46EF80B-9934-1C05-0305-A0B3A07C0250}"/>
                </a:ext>
              </a:extLst>
            </p:cNvPr>
            <p:cNvSpPr/>
            <p:nvPr userDrawn="1"/>
          </p:nvSpPr>
          <p:spPr>
            <a:xfrm>
              <a:off x="279366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D540616-3FA6-6028-F921-B40D99990D75}"/>
                </a:ext>
              </a:extLst>
            </p:cNvPr>
            <p:cNvSpPr/>
            <p:nvPr userDrawn="1"/>
          </p:nvSpPr>
          <p:spPr>
            <a:xfrm>
              <a:off x="361497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E4E59C30-2335-E833-8F77-F176D8A89E8E}"/>
                </a:ext>
              </a:extLst>
            </p:cNvPr>
            <p:cNvSpPr/>
            <p:nvPr userDrawn="1"/>
          </p:nvSpPr>
          <p:spPr>
            <a:xfrm>
              <a:off x="443628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DAA22B77-D0D0-7FD5-6BC1-19E7D962628F}"/>
                </a:ext>
              </a:extLst>
            </p:cNvPr>
            <p:cNvSpPr/>
            <p:nvPr userDrawn="1"/>
          </p:nvSpPr>
          <p:spPr>
            <a:xfrm>
              <a:off x="525759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5B78B35-E892-7B2D-5A29-F164299F726D}"/>
                </a:ext>
              </a:extLst>
            </p:cNvPr>
            <p:cNvSpPr/>
            <p:nvPr userDrawn="1"/>
          </p:nvSpPr>
          <p:spPr>
            <a:xfrm>
              <a:off x="607890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E0EA96D-FFE7-B299-D56E-06443CAE1CA7}"/>
                </a:ext>
              </a:extLst>
            </p:cNvPr>
            <p:cNvSpPr/>
            <p:nvPr userDrawn="1"/>
          </p:nvSpPr>
          <p:spPr>
            <a:xfrm>
              <a:off x="690021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D2967DD6-B3FC-AF04-0C27-79B7CD8F821F}"/>
                </a:ext>
              </a:extLst>
            </p:cNvPr>
            <p:cNvSpPr/>
            <p:nvPr userDrawn="1"/>
          </p:nvSpPr>
          <p:spPr>
            <a:xfrm>
              <a:off x="772152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3CFB856C-7FC5-D524-DB8A-5D04342930CC}"/>
                </a:ext>
              </a:extLst>
            </p:cNvPr>
            <p:cNvSpPr/>
            <p:nvPr userDrawn="1"/>
          </p:nvSpPr>
          <p:spPr>
            <a:xfrm>
              <a:off x="8542837" y="946555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EA4F653F-D36B-9E28-58D6-FF525FEFC1E4}"/>
                </a:ext>
              </a:extLst>
            </p:cNvPr>
            <p:cNvSpPr/>
            <p:nvPr userDrawn="1"/>
          </p:nvSpPr>
          <p:spPr>
            <a:xfrm>
              <a:off x="443628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83F95A9-9413-306A-85C3-1ED5F8F6356A}"/>
                </a:ext>
              </a:extLst>
            </p:cNvPr>
            <p:cNvSpPr/>
            <p:nvPr userDrawn="1"/>
          </p:nvSpPr>
          <p:spPr>
            <a:xfrm>
              <a:off x="525759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C2CDBE4A-5A24-52E2-AA37-67A9E46136A7}"/>
                </a:ext>
              </a:extLst>
            </p:cNvPr>
            <p:cNvSpPr/>
            <p:nvPr userDrawn="1"/>
          </p:nvSpPr>
          <p:spPr>
            <a:xfrm>
              <a:off x="607890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90D4523-C475-F7C2-B0ED-11CE12003885}"/>
                </a:ext>
              </a:extLst>
            </p:cNvPr>
            <p:cNvSpPr/>
            <p:nvPr userDrawn="1"/>
          </p:nvSpPr>
          <p:spPr>
            <a:xfrm>
              <a:off x="690021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EC7C2153-7849-CB3E-290C-1CA224388723}"/>
                </a:ext>
              </a:extLst>
            </p:cNvPr>
            <p:cNvSpPr/>
            <p:nvPr userDrawn="1"/>
          </p:nvSpPr>
          <p:spPr>
            <a:xfrm>
              <a:off x="1018545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Ellipse 81">
              <a:extLst>
                <a:ext uri="{FF2B5EF4-FFF2-40B4-BE49-F238E27FC236}">
                  <a16:creationId xmlns:a16="http://schemas.microsoft.com/office/drawing/2014/main" id="{3843E01F-E1C4-62C2-54C3-467D9775E7E7}"/>
                </a:ext>
              </a:extLst>
            </p:cNvPr>
            <p:cNvSpPr/>
            <p:nvPr userDrawn="1"/>
          </p:nvSpPr>
          <p:spPr>
            <a:xfrm>
              <a:off x="11006767" y="2590259"/>
              <a:ext cx="21619" cy="21619"/>
            </a:xfrm>
            <a:prstGeom prst="ellipse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ctr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DA628EE6-2501-E0DC-ED7B-0A1FD1B78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15351FE-3CED-39AC-3E68-C90AD1243516}"/>
              </a:ext>
            </a:extLst>
          </p:cNvPr>
          <p:cNvSpPr/>
          <p:nvPr userDrawn="1"/>
        </p:nvSpPr>
        <p:spPr>
          <a:xfrm>
            <a:off x="4383253" y="895153"/>
            <a:ext cx="124289" cy="1244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4603BA4-F0D7-5AAD-6753-FB5771D908B9}"/>
              </a:ext>
            </a:extLst>
          </p:cNvPr>
          <p:cNvSpPr/>
          <p:nvPr userDrawn="1"/>
        </p:nvSpPr>
        <p:spPr>
          <a:xfrm flipH="1">
            <a:off x="10015309" y="4063676"/>
            <a:ext cx="361913" cy="362191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DBDDE59-36F2-FB6B-B340-CC621179F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777" b="26968"/>
          <a:stretch/>
        </p:blipFill>
        <p:spPr>
          <a:xfrm>
            <a:off x="9003957" y="548403"/>
            <a:ext cx="2841119" cy="1198020"/>
          </a:xfrm>
          <a:prstGeom prst="rect">
            <a:avLst/>
          </a:prstGeom>
        </p:spPr>
      </p:pic>
      <p:sp>
        <p:nvSpPr>
          <p:cNvPr id="40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39547517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5 mit Portrait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Freihandform: Form 30">
            <a:extLst>
              <a:ext uri="{FF2B5EF4-FFF2-40B4-BE49-F238E27FC236}">
                <a16:creationId xmlns:a16="http://schemas.microsoft.com/office/drawing/2014/main" id="{A20CA994-580D-1BAF-F162-63EB2A8344D7}"/>
              </a:ext>
            </a:extLst>
          </p:cNvPr>
          <p:cNvSpPr/>
          <p:nvPr userDrawn="1"/>
        </p:nvSpPr>
        <p:spPr>
          <a:xfrm flipH="1">
            <a:off x="9554198" y="3516163"/>
            <a:ext cx="2637802" cy="3217438"/>
          </a:xfrm>
          <a:custGeom>
            <a:avLst/>
            <a:gdLst>
              <a:gd name="connsiteX0" fmla="*/ 1030320 w 2637802"/>
              <a:gd name="connsiteY0" fmla="*/ 0 h 3217438"/>
              <a:gd name="connsiteX1" fmla="*/ 7812 w 2637802"/>
              <a:gd name="connsiteY1" fmla="*/ 367353 h 3217438"/>
              <a:gd name="connsiteX2" fmla="*/ 0 w 2637802"/>
              <a:gd name="connsiteY2" fmla="*/ 374459 h 3217438"/>
              <a:gd name="connsiteX3" fmla="*/ 0 w 2637802"/>
              <a:gd name="connsiteY3" fmla="*/ 2842979 h 3217438"/>
              <a:gd name="connsiteX4" fmla="*/ 7812 w 2637802"/>
              <a:gd name="connsiteY4" fmla="*/ 2850085 h 3217438"/>
              <a:gd name="connsiteX5" fmla="*/ 1030320 w 2637802"/>
              <a:gd name="connsiteY5" fmla="*/ 3217438 h 3217438"/>
              <a:gd name="connsiteX6" fmla="*/ 2637802 w 2637802"/>
              <a:gd name="connsiteY6" fmla="*/ 1608719 h 3217438"/>
              <a:gd name="connsiteX7" fmla="*/ 1030320 w 2637802"/>
              <a:gd name="connsiteY7" fmla="*/ 0 h 3217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7802" h="3217438">
                <a:moveTo>
                  <a:pt x="1030320" y="0"/>
                </a:moveTo>
                <a:cubicBezTo>
                  <a:pt x="641913" y="0"/>
                  <a:pt x="285680" y="137860"/>
                  <a:pt x="7812" y="367353"/>
                </a:cubicBezTo>
                <a:lnTo>
                  <a:pt x="0" y="374459"/>
                </a:lnTo>
                <a:lnTo>
                  <a:pt x="0" y="2842979"/>
                </a:lnTo>
                <a:lnTo>
                  <a:pt x="7812" y="2850085"/>
                </a:lnTo>
                <a:cubicBezTo>
                  <a:pt x="285680" y="3079578"/>
                  <a:pt x="641913" y="3217438"/>
                  <a:pt x="1030320" y="3217438"/>
                </a:cubicBezTo>
                <a:cubicBezTo>
                  <a:pt x="1918108" y="3217438"/>
                  <a:pt x="2637802" y="2497190"/>
                  <a:pt x="2637802" y="1608719"/>
                </a:cubicBezTo>
                <a:cubicBezTo>
                  <a:pt x="2637802" y="720248"/>
                  <a:pt x="1918108" y="0"/>
                  <a:pt x="103032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DE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655781A-8601-AB52-21D6-DFFC5759B8BD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74E786-A1F1-58E8-16B0-73CEF1E12F4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01D53F-86F0-5069-D34B-004D47B6F81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/>
            </a:lvl1pPr>
            <a:lvl2pPr marL="180975" indent="-180975"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/>
          <a:p>
            <a:r>
              <a:rPr lang="de-DE" dirty="0"/>
              <a:t>Mastertitelformat bearbeiten</a:t>
            </a:r>
          </a:p>
        </p:txBody>
      </p:sp>
      <p:pic>
        <p:nvPicPr>
          <p:cNvPr id="111" name="Grafik 110">
            <a:extLst>
              <a:ext uri="{FF2B5EF4-FFF2-40B4-BE49-F238E27FC236}">
                <a16:creationId xmlns:a16="http://schemas.microsoft.com/office/drawing/2014/main" id="{DA628EE6-2501-E0DC-ED7B-0A1FD1B783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E778ED9B-31D9-204B-EB33-694BD183F310}"/>
              </a:ext>
            </a:extLst>
          </p:cNvPr>
          <p:cNvSpPr/>
          <p:nvPr userDrawn="1"/>
        </p:nvSpPr>
        <p:spPr>
          <a:xfrm flipH="1">
            <a:off x="8337262" y="5661105"/>
            <a:ext cx="454388" cy="45473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4A9DE59-CA8D-6E65-3895-E3755B011B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977" b="26465"/>
          <a:stretch/>
        </p:blipFill>
        <p:spPr>
          <a:xfrm>
            <a:off x="9012195" y="548402"/>
            <a:ext cx="2832881" cy="1206257"/>
          </a:xfrm>
          <a:prstGeom prst="rect">
            <a:avLst/>
          </a:prstGeom>
        </p:spPr>
      </p:pic>
      <p:sp>
        <p:nvSpPr>
          <p:cNvPr id="42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423733817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6 mit Portrait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ihandform: Form 31">
            <a:extLst>
              <a:ext uri="{FF2B5EF4-FFF2-40B4-BE49-F238E27FC236}">
                <a16:creationId xmlns:a16="http://schemas.microsoft.com/office/drawing/2014/main" id="{68033518-0B72-8F59-BD4A-8B5664824132}"/>
              </a:ext>
            </a:extLst>
          </p:cNvPr>
          <p:cNvSpPr/>
          <p:nvPr userDrawn="1"/>
        </p:nvSpPr>
        <p:spPr>
          <a:xfrm>
            <a:off x="0" y="2029437"/>
            <a:ext cx="5003457" cy="4828563"/>
          </a:xfrm>
          <a:custGeom>
            <a:avLst/>
            <a:gdLst>
              <a:gd name="connsiteX0" fmla="*/ 1975565 w 5003457"/>
              <a:gd name="connsiteY0" fmla="*/ 0 h 4828563"/>
              <a:gd name="connsiteX1" fmla="*/ 5003457 w 5003457"/>
              <a:gd name="connsiteY1" fmla="*/ 3027892 h 4828563"/>
              <a:gd name="connsiteX2" fmla="*/ 4486341 w 5003457"/>
              <a:gd name="connsiteY2" fmla="*/ 4720816 h 4828563"/>
              <a:gd name="connsiteX3" fmla="*/ 4405769 w 5003457"/>
              <a:gd name="connsiteY3" fmla="*/ 4828563 h 4828563"/>
              <a:gd name="connsiteX4" fmla="*/ 0 w 5003457"/>
              <a:gd name="connsiteY4" fmla="*/ 4828563 h 4828563"/>
              <a:gd name="connsiteX5" fmla="*/ 0 w 5003457"/>
              <a:gd name="connsiteY5" fmla="*/ 736452 h 4828563"/>
              <a:gd name="connsiteX6" fmla="*/ 49544 w 5003457"/>
              <a:gd name="connsiteY6" fmla="*/ 691423 h 4828563"/>
              <a:gd name="connsiteX7" fmla="*/ 1975565 w 5003457"/>
              <a:gd name="connsiteY7" fmla="*/ 0 h 482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3457" h="4828563">
                <a:moveTo>
                  <a:pt x="1975565" y="0"/>
                </a:moveTo>
                <a:cubicBezTo>
                  <a:pt x="3647824" y="0"/>
                  <a:pt x="5003457" y="1355633"/>
                  <a:pt x="5003457" y="3027892"/>
                </a:cubicBezTo>
                <a:cubicBezTo>
                  <a:pt x="5003457" y="3654989"/>
                  <a:pt x="4812821" y="4237561"/>
                  <a:pt x="4486341" y="4720816"/>
                </a:cubicBezTo>
                <a:lnTo>
                  <a:pt x="4405769" y="4828563"/>
                </a:lnTo>
                <a:lnTo>
                  <a:pt x="0" y="4828563"/>
                </a:lnTo>
                <a:lnTo>
                  <a:pt x="0" y="736452"/>
                </a:lnTo>
                <a:lnTo>
                  <a:pt x="49544" y="691423"/>
                </a:lnTo>
                <a:cubicBezTo>
                  <a:pt x="572943" y="259477"/>
                  <a:pt x="1243952" y="0"/>
                  <a:pt x="197556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de-DE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0655781A-8601-AB52-21D6-DFFC5759B8BD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FD74E786-A1F1-58E8-16B0-73CEF1E12F48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607ECC7E-346D-0CCA-FCA2-CECA30A836EA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34C28B6F-5714-9E3D-A9C0-1269CE81296A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D7C63C5C-3862-C381-D29F-EFBFB624A2C7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11A61D9-A878-AFF2-DCA8-379958DE5F3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33DE0AD-357A-2C94-620D-DA415B53DA33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5A36E033-4052-0F3C-9E01-77F7F2783A88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22244646-A405-A2EF-2844-5B43706C96B8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B3D9B23A-43D3-0C20-00E0-F836773E19ED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61021387-14DF-D294-E246-493B74E29725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BA304A1E-91DB-7078-88A1-2A6BE10D0CF0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FAA703F7-6603-BCD1-951E-205FDA33C409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6901D53F-86F0-5069-D34B-004D47B6F81B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F46EF80B-9934-1C05-0305-A0B3A07C0250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D540616-3FA6-6028-F921-B40D99990D75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E4E59C30-2335-E833-8F77-F176D8A89E8E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DAA22B77-D0D0-7FD5-6BC1-19E7D962628F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25B78B35-E892-7B2D-5A29-F164299F726D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E0EA96D-FFE7-B299-D56E-06443CAE1CA7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D2967DD6-B3FC-AF04-0C27-79B7CD8F821F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3CFB856C-7FC5-D524-DB8A-5D04342930CC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374A689D-FB83-C2DF-6428-50E58856EB66}"/>
              </a:ext>
            </a:extLst>
          </p:cNvPr>
          <p:cNvSpPr/>
          <p:nvPr userDrawn="1"/>
        </p:nvSpPr>
        <p:spPr bwMode="black">
          <a:xfrm>
            <a:off x="9369293" y="4234097"/>
            <a:ext cx="17611" cy="179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Bildplatzhalter 71">
            <a:extLst>
              <a:ext uri="{FF2B5EF4-FFF2-40B4-BE49-F238E27FC236}">
                <a16:creationId xmlns:a16="http://schemas.microsoft.com/office/drawing/2014/main" id="{BCF9BBA5-4094-5382-4BF0-0FF3DF426911}"/>
              </a:ext>
            </a:extLst>
          </p:cNvPr>
          <p:cNvSpPr>
            <a:spLocks noGrp="1"/>
          </p:cNvSpPr>
          <p:nvPr userDrawn="1">
            <p:ph type="pic" sz="quarter" idx="15"/>
          </p:nvPr>
        </p:nvSpPr>
        <p:spPr>
          <a:xfrm>
            <a:off x="7332114" y="2159015"/>
            <a:ext cx="2466975" cy="2466975"/>
          </a:xfrm>
          <a:prstGeom prst="ellipse">
            <a:avLst/>
          </a:prstGeom>
          <a:solidFill>
            <a:srgbClr val="D9E5EC"/>
          </a:solidFill>
          <a:ln>
            <a:noFill/>
          </a:ln>
          <a:effectLst/>
        </p:spPr>
        <p:txBody>
          <a:bodyPr/>
          <a:lstStyle>
            <a:lvl1pPr>
              <a:defRPr sz="800"/>
            </a:lvl1pPr>
          </a:lstStyle>
          <a:p>
            <a:endParaRPr lang="de-DE"/>
          </a:p>
        </p:txBody>
      </p:sp>
      <p:sp>
        <p:nvSpPr>
          <p:cNvPr id="109" name="Textplatzhalter 16">
            <a:extLst>
              <a:ext uri="{FF2B5EF4-FFF2-40B4-BE49-F238E27FC236}">
                <a16:creationId xmlns:a16="http://schemas.microsoft.com/office/drawing/2014/main" id="{30EE8CAB-7993-AA36-5F21-777734BEEFD9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1176031" y="3801914"/>
            <a:ext cx="5996294" cy="1970135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180975" indent="-180975">
              <a:spcBef>
                <a:spcPts val="0"/>
              </a:spcBef>
              <a:defRPr sz="1400">
                <a:solidFill>
                  <a:schemeClr val="bg1"/>
                </a:solidFill>
              </a:defRPr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96" name="Titel 95">
            <a:extLst>
              <a:ext uri="{FF2B5EF4-FFF2-40B4-BE49-F238E27FC236}">
                <a16:creationId xmlns:a16="http://schemas.microsoft.com/office/drawing/2014/main" id="{2A25EB2D-ECA4-BBEF-64DF-1F1A594FC82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76031" y="3084998"/>
            <a:ext cx="5996294" cy="430887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1C18D5B-96CE-7FEA-15C7-05AA0EB30C5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FFB744B6-EBB0-E6E9-F4E2-A64DA1AB3CA6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7454D36-155C-564E-8CC1-06C9873ADE8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D26FEA0-9684-DE0F-AABC-D44A92604F66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1E0F1EE-B285-D10F-4252-BDCB710A9DBD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FC36FB9D-90FD-1070-38B0-75ECB7315623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89951A-3E50-6E36-4040-2E4D516B4679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98AC6F9-E1D2-E28E-AD0E-486C84CB37F8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FED52F76-CC81-50A1-C23F-CA8F7854D2A1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5556CA6-F7A8-C107-C60C-FA77D6FD0BB1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D656973-5439-828E-9DF5-CCFFEDB2D8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A5A71B5B-A343-EAFC-285F-EB31A6F93EE7}"/>
              </a:ext>
            </a:extLst>
          </p:cNvPr>
          <p:cNvSpPr/>
          <p:nvPr userDrawn="1"/>
        </p:nvSpPr>
        <p:spPr bwMode="black">
          <a:xfrm>
            <a:off x="9305165" y="4995632"/>
            <a:ext cx="147571" cy="1475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C59AEFC5-97A0-F5AA-9908-50B9EAB6CC9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6FDE75CA-B2DE-F276-54A8-D6228A6C861E}"/>
              </a:ext>
            </a:extLst>
          </p:cNvPr>
          <p:cNvSpPr/>
          <p:nvPr userDrawn="1"/>
        </p:nvSpPr>
        <p:spPr>
          <a:xfrm>
            <a:off x="5065651" y="755892"/>
            <a:ext cx="422400" cy="42285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9604ADF9-789E-4EDA-809C-32DD764FDDCB}"/>
              </a:ext>
            </a:extLst>
          </p:cNvPr>
          <p:cNvSpPr/>
          <p:nvPr userDrawn="1"/>
        </p:nvSpPr>
        <p:spPr>
          <a:xfrm>
            <a:off x="8337550" y="4847105"/>
            <a:ext cx="444500" cy="44462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71D0B00-5F02-870A-050E-04268C1C55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1364" b="27470"/>
          <a:stretch/>
        </p:blipFill>
        <p:spPr>
          <a:xfrm>
            <a:off x="9028670" y="548403"/>
            <a:ext cx="2814752" cy="1189782"/>
          </a:xfrm>
          <a:prstGeom prst="rect">
            <a:avLst/>
          </a:prstGeom>
        </p:spPr>
      </p:pic>
      <p:sp>
        <p:nvSpPr>
          <p:cNvPr id="4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 dirty="0"/>
              <a:t>HTWG Hochschule Konstanz  |  Vorname Name  |  Titel Lehrveranstaltung, ggfs. konkretes Thema  | 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29111560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E7509-9671-439B-B600-8C85F95D3BD2}" type="datetime1">
              <a:rPr lang="de-DE" smtClean="0"/>
              <a:t>16.04.2025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08" name="Textplatzhalter 7">
            <a:extLst>
              <a:ext uri="{FF2B5EF4-FFF2-40B4-BE49-F238E27FC236}">
                <a16:creationId xmlns:a16="http://schemas.microsoft.com/office/drawing/2014/main" id="{A72EE94B-A4DF-CD1C-810A-1EF6C19CB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</p:spTree>
    <p:extLst>
      <p:ext uri="{BB962C8B-B14F-4D97-AF65-F5344CB8AC3E}">
        <p14:creationId xmlns:p14="http://schemas.microsoft.com/office/powerpoint/2010/main" val="308712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a (softblue)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llipse 89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8753659" y="324682"/>
            <a:ext cx="2906834" cy="2909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7934672" y="1970808"/>
            <a:ext cx="1237947" cy="1238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2745323" flipH="1">
            <a:off x="3792613" y="3970929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18900000" flipH="1">
            <a:off x="2204885" y="4746586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B151D7B-7C1D-3EBF-B46B-85FB1BEA894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8DFC08-4503-1FD7-75E1-79AE31FB62EB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EDC0471-7508-EEC7-6B37-BE6A1E503E3B}"/>
              </a:ext>
            </a:extLst>
          </p:cNvPr>
          <p:cNvSpPr/>
          <p:nvPr userDrawn="1"/>
        </p:nvSpPr>
        <p:spPr>
          <a:xfrm>
            <a:off x="93641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C5A33B3-9F67-AD2C-1843-46F4581DCB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469ED9E-43B6-D0FD-F4D6-7E0165215952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70567A2-2CE7-7F6D-269F-370041549421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6C286B5-3B55-8BF4-2C3A-D74301ADC798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D34911-0A16-1583-0D06-91654B788D68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B1E2796-12FC-72BD-7FF9-A98BF1FCC268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3A54A0E-B918-9A81-86BD-2FB3ABA86E57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592518-08CE-8B64-40F7-4037E9F12662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57581CC-6AA8-8054-0F77-7C8CAD47DB94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05BB435-5086-111A-1FCA-627DEB1D2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3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39" y="3650503"/>
            <a:ext cx="9538419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E46B09F0-35D6-9D14-0019-785450A719BB}"/>
              </a:ext>
            </a:extLst>
          </p:cNvPr>
          <p:cNvSpPr/>
          <p:nvPr userDrawn="1"/>
        </p:nvSpPr>
        <p:spPr>
          <a:xfrm flipH="1">
            <a:off x="9247436" y="1647329"/>
            <a:ext cx="233937" cy="234117"/>
          </a:xfrm>
          <a:prstGeom prst="ellipse">
            <a:avLst/>
          </a:prstGeom>
          <a:solidFill>
            <a:srgbClr val="009B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587727" y="5023222"/>
            <a:ext cx="76118" cy="7611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9DD971-D50F-98C0-0710-55E4DDFF360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A7968C7-7DC9-C1E4-5F85-FC56BB01ADEF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24" name="Grafik 23">
            <a:extLst>
              <a:ext uri="{FF2B5EF4-FFF2-40B4-BE49-F238E27FC236}">
                <a16:creationId xmlns:a16="http://schemas.microsoft.com/office/drawing/2014/main" id="{86E5D727-E862-D31E-B7DC-04AC1336CC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0777" b="26465"/>
          <a:stretch/>
        </p:blipFill>
        <p:spPr>
          <a:xfrm>
            <a:off x="9003957" y="548402"/>
            <a:ext cx="2841119" cy="1206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2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3b (softblue) inkl. CLAIM">
    <p:bg>
      <p:bgPr>
        <a:solidFill>
          <a:srgbClr val="D9E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Ellipse 89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8753659" y="324682"/>
            <a:ext cx="2906834" cy="2909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14B01D6B-4011-D424-DA8F-F0764636E7A7}"/>
              </a:ext>
            </a:extLst>
          </p:cNvPr>
          <p:cNvSpPr/>
          <p:nvPr userDrawn="1"/>
        </p:nvSpPr>
        <p:spPr>
          <a:xfrm flipH="1">
            <a:off x="7934672" y="1970808"/>
            <a:ext cx="1237947" cy="123889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2745323" flipH="1">
            <a:off x="3792613" y="3970929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3" name="Rechteck: abgerundete Ecken 162">
            <a:extLst>
              <a:ext uri="{FF2B5EF4-FFF2-40B4-BE49-F238E27FC236}">
                <a16:creationId xmlns:a16="http://schemas.microsoft.com/office/drawing/2014/main" id="{BBE4397D-A02B-326E-1913-9085B2480015}"/>
              </a:ext>
            </a:extLst>
          </p:cNvPr>
          <p:cNvSpPr/>
          <p:nvPr userDrawn="1"/>
        </p:nvSpPr>
        <p:spPr>
          <a:xfrm rot="18900000" flipH="1">
            <a:off x="2204885" y="4746586"/>
            <a:ext cx="381888" cy="146330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6B151D7B-7C1D-3EBF-B46B-85FB1BEA8941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228DFC08-4503-1FD7-75E1-79AE31FB62EB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5AA33B51-4E8B-4DCB-8932-47A8B5978A28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E47BB45-4BFC-46A9-1C2F-2A4C0D11AAC8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7A024A17-0694-FD16-50BD-B06EF8E37025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1F8E33AD-2E5D-4EB6-78D0-9767D0FD9AA8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6DCB8A9-37DC-96A2-F790-32812D3A00A9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C5A33B3-9F67-AD2C-1843-46F4581DCBFC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6469ED9E-43B6-D0FD-F4D6-7E0165215952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88A3475-53C1-38CF-048F-B2F36632ABB7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4DA23A7A-72F5-C439-8430-9F45C60676DB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1818CAD5-D347-E5E1-9E94-7020ED7AB3E3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25EBD78A-247A-DB47-E646-EC0F75497EF9}"/>
              </a:ext>
            </a:extLst>
          </p:cNvPr>
          <p:cNvSpPr/>
          <p:nvPr userDrawn="1"/>
        </p:nvSpPr>
        <p:spPr>
          <a:xfrm>
            <a:off x="525759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650D7BAD-18C5-A1FD-7C0E-39A5EF0CCD0F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970567A2-2CE7-7F6D-269F-370041549421}"/>
              </a:ext>
            </a:extLst>
          </p:cNvPr>
          <p:cNvSpPr/>
          <p:nvPr userDrawn="1"/>
        </p:nvSpPr>
        <p:spPr>
          <a:xfrm>
            <a:off x="19723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C6C286B5-3B55-8BF4-2C3A-D74301ADC798}"/>
              </a:ext>
            </a:extLst>
          </p:cNvPr>
          <p:cNvSpPr/>
          <p:nvPr userDrawn="1"/>
        </p:nvSpPr>
        <p:spPr>
          <a:xfrm>
            <a:off x="11510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54D34911-0A16-1583-0D06-91654B788D68}"/>
              </a:ext>
            </a:extLst>
          </p:cNvPr>
          <p:cNvSpPr/>
          <p:nvPr userDrawn="1"/>
        </p:nvSpPr>
        <p:spPr>
          <a:xfrm>
            <a:off x="27936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8B1E2796-12FC-72BD-7FF9-A98BF1FCC268}"/>
              </a:ext>
            </a:extLst>
          </p:cNvPr>
          <p:cNvSpPr/>
          <p:nvPr userDrawn="1"/>
        </p:nvSpPr>
        <p:spPr>
          <a:xfrm>
            <a:off x="361497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A3A54A0E-B918-9A81-86BD-2FB3ABA86E57}"/>
              </a:ext>
            </a:extLst>
          </p:cNvPr>
          <p:cNvSpPr/>
          <p:nvPr userDrawn="1"/>
        </p:nvSpPr>
        <p:spPr>
          <a:xfrm>
            <a:off x="443628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3592518-08CE-8B64-40F7-4037E9F12662}"/>
              </a:ext>
            </a:extLst>
          </p:cNvPr>
          <p:cNvSpPr/>
          <p:nvPr userDrawn="1"/>
        </p:nvSpPr>
        <p:spPr>
          <a:xfrm>
            <a:off x="525759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57581CC-6AA8-8054-0F77-7C8CAD47DB94}"/>
              </a:ext>
            </a:extLst>
          </p:cNvPr>
          <p:cNvSpPr/>
          <p:nvPr userDrawn="1"/>
        </p:nvSpPr>
        <p:spPr>
          <a:xfrm>
            <a:off x="607890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7" name="Ellipse 126">
            <a:extLst>
              <a:ext uri="{FF2B5EF4-FFF2-40B4-BE49-F238E27FC236}">
                <a16:creationId xmlns:a16="http://schemas.microsoft.com/office/drawing/2014/main" id="{1286D178-F726-45F4-E58B-784658380632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8" name="Ellipse 127">
            <a:extLst>
              <a:ext uri="{FF2B5EF4-FFF2-40B4-BE49-F238E27FC236}">
                <a16:creationId xmlns:a16="http://schemas.microsoft.com/office/drawing/2014/main" id="{4E6A87B8-2141-22A3-CEB9-0B9C61748247}"/>
              </a:ext>
            </a:extLst>
          </p:cNvPr>
          <p:cNvSpPr/>
          <p:nvPr userDrawn="1"/>
        </p:nvSpPr>
        <p:spPr>
          <a:xfrm>
            <a:off x="27936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9F62D4A7-CE39-F78C-6FBA-4D5FF7C52341}"/>
              </a:ext>
            </a:extLst>
          </p:cNvPr>
          <p:cNvSpPr/>
          <p:nvPr userDrawn="1"/>
        </p:nvSpPr>
        <p:spPr>
          <a:xfrm>
            <a:off x="361497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69ABF943-9AF3-9FF8-7E8E-6F164DE26C1D}"/>
              </a:ext>
            </a:extLst>
          </p:cNvPr>
          <p:cNvSpPr/>
          <p:nvPr userDrawn="1"/>
        </p:nvSpPr>
        <p:spPr>
          <a:xfrm>
            <a:off x="443628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9676B7EA-F69E-E604-15B1-A2A6D750A1D7}"/>
              </a:ext>
            </a:extLst>
          </p:cNvPr>
          <p:cNvSpPr/>
          <p:nvPr userDrawn="1"/>
        </p:nvSpPr>
        <p:spPr>
          <a:xfrm>
            <a:off x="525759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F4EE7ED2-4E93-8C9E-11D0-009A54178D43}"/>
              </a:ext>
            </a:extLst>
          </p:cNvPr>
          <p:cNvSpPr/>
          <p:nvPr userDrawn="1"/>
        </p:nvSpPr>
        <p:spPr>
          <a:xfrm>
            <a:off x="607890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3" name="Ellipse 132">
            <a:extLst>
              <a:ext uri="{FF2B5EF4-FFF2-40B4-BE49-F238E27FC236}">
                <a16:creationId xmlns:a16="http://schemas.microsoft.com/office/drawing/2014/main" id="{4BA783C6-8DB7-0FD7-50EA-AB98FA061753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12B52AFB-8C7B-784C-9A1C-0229ABAFFE9C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13B073F6-EA87-087A-A03C-B4C4EF0766F5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D901A251-7FE1-2C97-04C5-AED19B9BBC19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5FC0741C-2CA0-DAD6-C1C1-DE1629FB534D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EF57735-88D2-2265-9271-EAEB458087C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50D610-86B9-56B8-A6C5-937791C0A942}"/>
              </a:ext>
            </a:extLst>
          </p:cNvPr>
          <p:cNvSpPr/>
          <p:nvPr userDrawn="1"/>
        </p:nvSpPr>
        <p:spPr>
          <a:xfrm>
            <a:off x="19723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86FD2C68-2DB2-7263-3936-B33A816DA662}"/>
              </a:ext>
            </a:extLst>
          </p:cNvPr>
          <p:cNvSpPr/>
          <p:nvPr userDrawn="1"/>
        </p:nvSpPr>
        <p:spPr>
          <a:xfrm>
            <a:off x="11510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61497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034303C2-5E0A-C72F-9242-7A1EFD04C6CA}"/>
              </a:ext>
            </a:extLst>
          </p:cNvPr>
          <p:cNvSpPr/>
          <p:nvPr userDrawn="1"/>
        </p:nvSpPr>
        <p:spPr>
          <a:xfrm>
            <a:off x="443628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4" name="Ellipse 143">
            <a:extLst>
              <a:ext uri="{FF2B5EF4-FFF2-40B4-BE49-F238E27FC236}">
                <a16:creationId xmlns:a16="http://schemas.microsoft.com/office/drawing/2014/main" id="{3FE5CE79-0D1E-DF89-914C-DAA7A92C4406}"/>
              </a:ext>
            </a:extLst>
          </p:cNvPr>
          <p:cNvSpPr/>
          <p:nvPr userDrawn="1"/>
        </p:nvSpPr>
        <p:spPr>
          <a:xfrm>
            <a:off x="525759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5" name="Ellipse 144">
            <a:extLst>
              <a:ext uri="{FF2B5EF4-FFF2-40B4-BE49-F238E27FC236}">
                <a16:creationId xmlns:a16="http://schemas.microsoft.com/office/drawing/2014/main" id="{20E69A23-58A5-6553-2B7D-677F860EA232}"/>
              </a:ext>
            </a:extLst>
          </p:cNvPr>
          <p:cNvSpPr/>
          <p:nvPr userDrawn="1"/>
        </p:nvSpPr>
        <p:spPr>
          <a:xfrm>
            <a:off x="607890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6" name="Ellipse 145">
            <a:extLst>
              <a:ext uri="{FF2B5EF4-FFF2-40B4-BE49-F238E27FC236}">
                <a16:creationId xmlns:a16="http://schemas.microsoft.com/office/drawing/2014/main" id="{69D940B0-B7E3-8D63-430C-091D1ECFD357}"/>
              </a:ext>
            </a:extLst>
          </p:cNvPr>
          <p:cNvSpPr/>
          <p:nvPr userDrawn="1"/>
        </p:nvSpPr>
        <p:spPr>
          <a:xfrm>
            <a:off x="690021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7" name="Ellipse 146">
            <a:extLst>
              <a:ext uri="{FF2B5EF4-FFF2-40B4-BE49-F238E27FC236}">
                <a16:creationId xmlns:a16="http://schemas.microsoft.com/office/drawing/2014/main" id="{68503990-D0B9-1F87-8710-57BF9E1E9FF9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8" name="Ellipse 147">
            <a:extLst>
              <a:ext uri="{FF2B5EF4-FFF2-40B4-BE49-F238E27FC236}">
                <a16:creationId xmlns:a16="http://schemas.microsoft.com/office/drawing/2014/main" id="{408DE169-F8DE-63EB-73F1-79437D357144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04231AFD-48EF-DCAA-1F6C-54C65644BAC6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F75445D-377D-9175-5BC0-C057239C21AB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D9CD8731-2A67-B5AE-F337-F028EB9E9BBC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05BB435-5086-111A-1FCA-627DEB1D2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-3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39" y="3650503"/>
            <a:ext cx="9538419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EB78A1E7-1180-B637-33F3-C11B6CEC5A23}"/>
              </a:ext>
            </a:extLst>
          </p:cNvPr>
          <p:cNvSpPr/>
          <p:nvPr userDrawn="1"/>
        </p:nvSpPr>
        <p:spPr>
          <a:xfrm>
            <a:off x="3587727" y="5023222"/>
            <a:ext cx="76118" cy="76118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F9DD971-D50F-98C0-0710-55E4DDFF3605}"/>
              </a:ext>
            </a:extLst>
          </p:cNvPr>
          <p:cNvSpPr/>
          <p:nvPr userDrawn="1"/>
        </p:nvSpPr>
        <p:spPr>
          <a:xfrm>
            <a:off x="690021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6A7968C7-7DC9-C1E4-5F85-FC56BB01ADEF}"/>
              </a:ext>
            </a:extLst>
          </p:cNvPr>
          <p:cNvSpPr/>
          <p:nvPr userDrawn="1"/>
        </p:nvSpPr>
        <p:spPr>
          <a:xfrm>
            <a:off x="772152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8B8D919E-3495-ABC1-4DBA-83C5D534DB33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6E93BF-0838-3992-8A8A-E7B875197895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68B209-020D-389C-4FE4-D99EF98D70D0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77D12BC7-FBF8-6945-7B7F-65B5CDA83B0A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B1CF5F64-28BF-E893-CC94-7481044EBF46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BA5B69DE-7B34-A89B-1D0F-62B6716E10EE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67" name="Grafik 66">
            <a:extLst>
              <a:ext uri="{FF2B5EF4-FFF2-40B4-BE49-F238E27FC236}">
                <a16:creationId xmlns:a16="http://schemas.microsoft.com/office/drawing/2014/main" id="{896D6F1A-D7E5-E2AD-B4DB-98025FC66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49"/>
          <a:stretch/>
        </p:blipFill>
        <p:spPr>
          <a:xfrm>
            <a:off x="8994587" y="548402"/>
            <a:ext cx="2850487" cy="164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46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a (darkblue)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llipse 70">
            <a:extLst>
              <a:ext uri="{FF2B5EF4-FFF2-40B4-BE49-F238E27FC236}">
                <a16:creationId xmlns:a16="http://schemas.microsoft.com/office/drawing/2014/main" id="{1A87AA66-DCCE-E243-4D98-9E0B98AAC9EC}"/>
              </a:ext>
            </a:extLst>
          </p:cNvPr>
          <p:cNvSpPr/>
          <p:nvPr userDrawn="1"/>
        </p:nvSpPr>
        <p:spPr>
          <a:xfrm>
            <a:off x="5132713" y="825715"/>
            <a:ext cx="263017" cy="26329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777C5C-44C0-3605-08A7-D330755E2653}"/>
              </a:ext>
            </a:extLst>
          </p:cNvPr>
          <p:cNvSpPr/>
          <p:nvPr userDrawn="1"/>
        </p:nvSpPr>
        <p:spPr>
          <a:xfrm rot="18900000" flipH="1">
            <a:off x="3579680" y="111389"/>
            <a:ext cx="2115812" cy="8780545"/>
          </a:xfrm>
          <a:custGeom>
            <a:avLst/>
            <a:gdLst>
              <a:gd name="connsiteX0" fmla="*/ 309854 w 2115812"/>
              <a:gd name="connsiteY0" fmla="*/ 309854 h 8780545"/>
              <a:gd name="connsiteX1" fmla="*/ 0 w 2115812"/>
              <a:gd name="connsiteY1" fmla="*/ 1057906 h 8780545"/>
              <a:gd name="connsiteX2" fmla="*/ 0 w 2115812"/>
              <a:gd name="connsiteY2" fmla="*/ 8780545 h 8780545"/>
              <a:gd name="connsiteX3" fmla="*/ 2115812 w 2115812"/>
              <a:gd name="connsiteY3" fmla="*/ 6664733 h 8780545"/>
              <a:gd name="connsiteX4" fmla="*/ 2115812 w 2115812"/>
              <a:gd name="connsiteY4" fmla="*/ 1057906 h 8780545"/>
              <a:gd name="connsiteX5" fmla="*/ 1057906 w 2115812"/>
              <a:gd name="connsiteY5" fmla="*/ 0 h 8780545"/>
              <a:gd name="connsiteX6" fmla="*/ 309854 w 2115812"/>
              <a:gd name="connsiteY6" fmla="*/ 309854 h 87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5812" h="8780545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8780545"/>
                </a:lnTo>
                <a:lnTo>
                  <a:pt x="2115812" y="6664733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1A015C-1BBF-C4F1-E3DF-58254AEE3A87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4FDE1D9-86F2-B5AE-FAE8-D358E8DF23A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A68ED7-0E35-F386-584B-88C96FF80ECB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EBEBE0-6472-5B6A-5F55-3A531DA51925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C35754D-2BAA-7AD3-BAF7-61EDEBF27D20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0EC0560-AE78-66C8-7D68-7B88FE726A4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087953-F92C-1769-08BE-25CE98B6CBE2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4CB63D1-9317-BBE5-8F22-55BF21506770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2432DBD-159A-F3A9-E147-7487333BF509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0301DFB-8C95-10F0-4911-9DCF09E6D373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0C8644D-407A-E8B2-69B7-2556BDD1EBB8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A0DF4A0-F15D-9B92-F116-7ED8D607C51D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A58D2BF-C2AD-1D49-AF17-B14BD28E58F9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FC7C9644-ABB2-6271-11E7-849DD93EBFC6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B23BD9D-81A7-A6D1-4037-7239776B92B0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2321009-753B-115B-1420-456B73C31855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18B95A-44BE-3ADD-9437-113439B4272D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224438B-84CD-5282-DFD3-D468076B39E0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7EF54818-5DBF-46B6-105B-B3335A7D992A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2CEB4DA-90BF-BF80-6AB7-4E67451D5BC5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FD5343-C530-7378-73A1-D8263D2E051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3DE3820-232A-B586-FEB8-75E9CD7C7EF5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BB442C6-98BB-EBDD-C93C-544B999B9B97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45EB269B-174D-A858-38F6-E5DC33599093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69DBAD0E-7FD6-2738-D72B-CA78DED1B88E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EC100B5-1CD8-9B15-E072-0049B1F9E2C0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30B25F85-D141-E823-AAC6-1561AF0F4FF9}"/>
              </a:ext>
            </a:extLst>
          </p:cNvPr>
          <p:cNvSpPr/>
          <p:nvPr userDrawn="1"/>
        </p:nvSpPr>
        <p:spPr>
          <a:xfrm rot="21180143">
            <a:off x="-201796" y="2074769"/>
            <a:ext cx="12595593" cy="2542686"/>
          </a:xfrm>
          <a:custGeom>
            <a:avLst/>
            <a:gdLst>
              <a:gd name="connsiteX0" fmla="*/ 12595593 w 12595593"/>
              <a:gd name="connsiteY0" fmla="*/ 0 h 2542686"/>
              <a:gd name="connsiteX1" fmla="*/ 12283498 w 12595593"/>
              <a:gd name="connsiteY1" fmla="*/ 2542686 h 2542686"/>
              <a:gd name="connsiteX2" fmla="*/ 0 w 12595593"/>
              <a:gd name="connsiteY2" fmla="*/ 2542686 h 2542686"/>
              <a:gd name="connsiteX3" fmla="*/ 312096 w 12595593"/>
              <a:gd name="connsiteY3" fmla="*/ 0 h 25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5593" h="2542686">
                <a:moveTo>
                  <a:pt x="12595593" y="0"/>
                </a:moveTo>
                <a:lnTo>
                  <a:pt x="12283498" y="2542686"/>
                </a:lnTo>
                <a:lnTo>
                  <a:pt x="0" y="2542686"/>
                </a:lnTo>
                <a:lnTo>
                  <a:pt x="31209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 userDrawn="1"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8607544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9FA8A9-1941-4997-F904-C3B460D5B33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05BB435-5086-111A-1FCA-627DEB1D2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51916427-849A-50C7-6831-CB643279A265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7DFA0B-E94A-ABD0-6582-A0BC16A74641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645A847-C472-1976-7B1E-A859BD772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31967" b="27972"/>
          <a:stretch/>
        </p:blipFill>
        <p:spPr>
          <a:xfrm>
            <a:off x="9053384" y="548403"/>
            <a:ext cx="2790038" cy="118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9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4b (darkblue) inkl. CLAIM">
    <p:bg>
      <p:bgPr>
        <a:solidFill>
          <a:srgbClr val="3341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Ellipse 70">
            <a:extLst>
              <a:ext uri="{FF2B5EF4-FFF2-40B4-BE49-F238E27FC236}">
                <a16:creationId xmlns:a16="http://schemas.microsoft.com/office/drawing/2014/main" id="{1A87AA66-DCCE-E243-4D98-9E0B98AAC9EC}"/>
              </a:ext>
            </a:extLst>
          </p:cNvPr>
          <p:cNvSpPr/>
          <p:nvPr userDrawn="1"/>
        </p:nvSpPr>
        <p:spPr>
          <a:xfrm>
            <a:off x="5132713" y="825715"/>
            <a:ext cx="263017" cy="263298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A0777C5C-44C0-3605-08A7-D330755E2653}"/>
              </a:ext>
            </a:extLst>
          </p:cNvPr>
          <p:cNvSpPr/>
          <p:nvPr userDrawn="1"/>
        </p:nvSpPr>
        <p:spPr>
          <a:xfrm rot="18900000" flipH="1">
            <a:off x="3579680" y="111389"/>
            <a:ext cx="2115812" cy="8780545"/>
          </a:xfrm>
          <a:custGeom>
            <a:avLst/>
            <a:gdLst>
              <a:gd name="connsiteX0" fmla="*/ 309854 w 2115812"/>
              <a:gd name="connsiteY0" fmla="*/ 309854 h 8780545"/>
              <a:gd name="connsiteX1" fmla="*/ 0 w 2115812"/>
              <a:gd name="connsiteY1" fmla="*/ 1057906 h 8780545"/>
              <a:gd name="connsiteX2" fmla="*/ 0 w 2115812"/>
              <a:gd name="connsiteY2" fmla="*/ 8780545 h 8780545"/>
              <a:gd name="connsiteX3" fmla="*/ 2115812 w 2115812"/>
              <a:gd name="connsiteY3" fmla="*/ 6664733 h 8780545"/>
              <a:gd name="connsiteX4" fmla="*/ 2115812 w 2115812"/>
              <a:gd name="connsiteY4" fmla="*/ 1057906 h 8780545"/>
              <a:gd name="connsiteX5" fmla="*/ 1057906 w 2115812"/>
              <a:gd name="connsiteY5" fmla="*/ 0 h 8780545"/>
              <a:gd name="connsiteX6" fmla="*/ 309854 w 2115812"/>
              <a:gd name="connsiteY6" fmla="*/ 309854 h 8780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5812" h="8780545">
                <a:moveTo>
                  <a:pt x="309854" y="309854"/>
                </a:moveTo>
                <a:cubicBezTo>
                  <a:pt x="118410" y="501297"/>
                  <a:pt x="0" y="765774"/>
                  <a:pt x="0" y="1057906"/>
                </a:cubicBezTo>
                <a:lnTo>
                  <a:pt x="0" y="8780545"/>
                </a:lnTo>
                <a:lnTo>
                  <a:pt x="2115812" y="6664733"/>
                </a:lnTo>
                <a:lnTo>
                  <a:pt x="2115812" y="1057906"/>
                </a:lnTo>
                <a:cubicBezTo>
                  <a:pt x="2115812" y="473641"/>
                  <a:pt x="1642171" y="0"/>
                  <a:pt x="1057906" y="0"/>
                </a:cubicBezTo>
                <a:cubicBezTo>
                  <a:pt x="765773" y="0"/>
                  <a:pt x="501297" y="118410"/>
                  <a:pt x="309854" y="309854"/>
                </a:cubicBezTo>
                <a:close/>
              </a:path>
            </a:pathLst>
          </a:cu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81A015C-1BBF-C4F1-E3DF-58254AEE3A87}"/>
              </a:ext>
            </a:extLst>
          </p:cNvPr>
          <p:cNvSpPr/>
          <p:nvPr userDrawn="1"/>
        </p:nvSpPr>
        <p:spPr>
          <a:xfrm>
            <a:off x="197235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44FDE1D9-86F2-B5AE-FAE8-D358E8DF23AD}"/>
              </a:ext>
            </a:extLst>
          </p:cNvPr>
          <p:cNvSpPr/>
          <p:nvPr userDrawn="1"/>
        </p:nvSpPr>
        <p:spPr>
          <a:xfrm>
            <a:off x="115104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9A68ED7-0E35-F386-584B-88C96FF80ECB}"/>
              </a:ext>
            </a:extLst>
          </p:cNvPr>
          <p:cNvSpPr/>
          <p:nvPr userDrawn="1"/>
        </p:nvSpPr>
        <p:spPr>
          <a:xfrm>
            <a:off x="279366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0EBEBE0-6472-5B6A-5F55-3A531DA51925}"/>
              </a:ext>
            </a:extLst>
          </p:cNvPr>
          <p:cNvSpPr/>
          <p:nvPr userDrawn="1"/>
        </p:nvSpPr>
        <p:spPr>
          <a:xfrm>
            <a:off x="361497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C35754D-2BAA-7AD3-BAF7-61EDEBF27D20}"/>
              </a:ext>
            </a:extLst>
          </p:cNvPr>
          <p:cNvSpPr/>
          <p:nvPr userDrawn="1"/>
        </p:nvSpPr>
        <p:spPr>
          <a:xfrm>
            <a:off x="443628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0EC0560-AE78-66C8-7D68-7B88FE726A42}"/>
              </a:ext>
            </a:extLst>
          </p:cNvPr>
          <p:cNvSpPr/>
          <p:nvPr userDrawn="1"/>
        </p:nvSpPr>
        <p:spPr>
          <a:xfrm>
            <a:off x="525759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AF087953-F92C-1769-08BE-25CE98B6CBE2}"/>
              </a:ext>
            </a:extLst>
          </p:cNvPr>
          <p:cNvSpPr/>
          <p:nvPr userDrawn="1"/>
        </p:nvSpPr>
        <p:spPr>
          <a:xfrm>
            <a:off x="607890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E4CB63D1-9317-BBE5-8F22-55BF21506770}"/>
              </a:ext>
            </a:extLst>
          </p:cNvPr>
          <p:cNvSpPr/>
          <p:nvPr userDrawn="1"/>
        </p:nvSpPr>
        <p:spPr>
          <a:xfrm>
            <a:off x="197235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2432DBD-159A-F3A9-E147-7487333BF509}"/>
              </a:ext>
            </a:extLst>
          </p:cNvPr>
          <p:cNvSpPr/>
          <p:nvPr userDrawn="1"/>
        </p:nvSpPr>
        <p:spPr>
          <a:xfrm>
            <a:off x="115104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90301DFB-8C95-10F0-4911-9DCF09E6D373}"/>
              </a:ext>
            </a:extLst>
          </p:cNvPr>
          <p:cNvSpPr/>
          <p:nvPr userDrawn="1"/>
        </p:nvSpPr>
        <p:spPr>
          <a:xfrm>
            <a:off x="279366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E0C8644D-407A-E8B2-69B7-2556BDD1EBB8}"/>
              </a:ext>
            </a:extLst>
          </p:cNvPr>
          <p:cNvSpPr/>
          <p:nvPr userDrawn="1"/>
        </p:nvSpPr>
        <p:spPr>
          <a:xfrm>
            <a:off x="361497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DA0DF4A0-F15D-9B92-F116-7ED8D607C51D}"/>
              </a:ext>
            </a:extLst>
          </p:cNvPr>
          <p:cNvSpPr/>
          <p:nvPr userDrawn="1"/>
        </p:nvSpPr>
        <p:spPr>
          <a:xfrm>
            <a:off x="443628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1A58D2BF-C2AD-1D49-AF17-B14BD28E58F9}"/>
              </a:ext>
            </a:extLst>
          </p:cNvPr>
          <p:cNvSpPr/>
          <p:nvPr userDrawn="1"/>
        </p:nvSpPr>
        <p:spPr>
          <a:xfrm>
            <a:off x="607890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1" name="Ellipse 130">
            <a:extLst>
              <a:ext uri="{FF2B5EF4-FFF2-40B4-BE49-F238E27FC236}">
                <a16:creationId xmlns:a16="http://schemas.microsoft.com/office/drawing/2014/main" id="{FC7C9644-ABB2-6271-11E7-849DD93EBFC6}"/>
              </a:ext>
            </a:extLst>
          </p:cNvPr>
          <p:cNvSpPr/>
          <p:nvPr userDrawn="1"/>
        </p:nvSpPr>
        <p:spPr>
          <a:xfrm>
            <a:off x="19723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2" name="Ellipse 131">
            <a:extLst>
              <a:ext uri="{FF2B5EF4-FFF2-40B4-BE49-F238E27FC236}">
                <a16:creationId xmlns:a16="http://schemas.microsoft.com/office/drawing/2014/main" id="{0B23BD9D-81A7-A6D1-4037-7239776B92B0}"/>
              </a:ext>
            </a:extLst>
          </p:cNvPr>
          <p:cNvSpPr/>
          <p:nvPr userDrawn="1"/>
        </p:nvSpPr>
        <p:spPr>
          <a:xfrm>
            <a:off x="11510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62321009-753B-115B-1420-456B73C31855}"/>
              </a:ext>
            </a:extLst>
          </p:cNvPr>
          <p:cNvSpPr/>
          <p:nvPr userDrawn="1"/>
        </p:nvSpPr>
        <p:spPr>
          <a:xfrm>
            <a:off x="690021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9318B95A-44BE-3ADD-9437-113439B4272D}"/>
              </a:ext>
            </a:extLst>
          </p:cNvPr>
          <p:cNvSpPr/>
          <p:nvPr userDrawn="1"/>
        </p:nvSpPr>
        <p:spPr>
          <a:xfrm>
            <a:off x="772152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0" name="Ellipse 139">
            <a:extLst>
              <a:ext uri="{FF2B5EF4-FFF2-40B4-BE49-F238E27FC236}">
                <a16:creationId xmlns:a16="http://schemas.microsoft.com/office/drawing/2014/main" id="{7224438B-84CD-5282-DFD3-D468076B39E0}"/>
              </a:ext>
            </a:extLst>
          </p:cNvPr>
          <p:cNvSpPr/>
          <p:nvPr userDrawn="1"/>
        </p:nvSpPr>
        <p:spPr>
          <a:xfrm>
            <a:off x="854283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1" name="Ellipse 140">
            <a:extLst>
              <a:ext uri="{FF2B5EF4-FFF2-40B4-BE49-F238E27FC236}">
                <a16:creationId xmlns:a16="http://schemas.microsoft.com/office/drawing/2014/main" id="{7EF54818-5DBF-46B6-105B-B3335A7D992A}"/>
              </a:ext>
            </a:extLst>
          </p:cNvPr>
          <p:cNvSpPr/>
          <p:nvPr userDrawn="1"/>
        </p:nvSpPr>
        <p:spPr>
          <a:xfrm>
            <a:off x="936414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2" name="Ellipse 141">
            <a:extLst>
              <a:ext uri="{FF2B5EF4-FFF2-40B4-BE49-F238E27FC236}">
                <a16:creationId xmlns:a16="http://schemas.microsoft.com/office/drawing/2014/main" id="{22CEB4DA-90BF-BF80-6AB7-4E67451D5BC5}"/>
              </a:ext>
            </a:extLst>
          </p:cNvPr>
          <p:cNvSpPr/>
          <p:nvPr userDrawn="1"/>
        </p:nvSpPr>
        <p:spPr>
          <a:xfrm>
            <a:off x="1018545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3" name="Ellipse 142">
            <a:extLst>
              <a:ext uri="{FF2B5EF4-FFF2-40B4-BE49-F238E27FC236}">
                <a16:creationId xmlns:a16="http://schemas.microsoft.com/office/drawing/2014/main" id="{FFFD5343-C530-7378-73A1-D8263D2E051C}"/>
              </a:ext>
            </a:extLst>
          </p:cNvPr>
          <p:cNvSpPr/>
          <p:nvPr userDrawn="1"/>
        </p:nvSpPr>
        <p:spPr>
          <a:xfrm>
            <a:off x="11006767" y="505581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93DE3820-232A-B586-FEB8-75E9CD7C7EF5}"/>
              </a:ext>
            </a:extLst>
          </p:cNvPr>
          <p:cNvSpPr/>
          <p:nvPr userDrawn="1"/>
        </p:nvSpPr>
        <p:spPr>
          <a:xfrm>
            <a:off x="772152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3" name="Ellipse 152">
            <a:extLst>
              <a:ext uri="{FF2B5EF4-FFF2-40B4-BE49-F238E27FC236}">
                <a16:creationId xmlns:a16="http://schemas.microsoft.com/office/drawing/2014/main" id="{3BB442C6-98BB-EBDD-C93C-544B999B9B97}"/>
              </a:ext>
            </a:extLst>
          </p:cNvPr>
          <p:cNvSpPr/>
          <p:nvPr userDrawn="1"/>
        </p:nvSpPr>
        <p:spPr>
          <a:xfrm>
            <a:off x="854283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4" name="Ellipse 153">
            <a:extLst>
              <a:ext uri="{FF2B5EF4-FFF2-40B4-BE49-F238E27FC236}">
                <a16:creationId xmlns:a16="http://schemas.microsoft.com/office/drawing/2014/main" id="{45EB269B-174D-A858-38F6-E5DC33599093}"/>
              </a:ext>
            </a:extLst>
          </p:cNvPr>
          <p:cNvSpPr/>
          <p:nvPr userDrawn="1"/>
        </p:nvSpPr>
        <p:spPr>
          <a:xfrm>
            <a:off x="936414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69DBAD0E-7FD6-2738-D72B-CA78DED1B88E}"/>
              </a:ext>
            </a:extLst>
          </p:cNvPr>
          <p:cNvSpPr/>
          <p:nvPr userDrawn="1"/>
        </p:nvSpPr>
        <p:spPr>
          <a:xfrm>
            <a:off x="1018545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56" name="Ellipse 155">
            <a:extLst>
              <a:ext uri="{FF2B5EF4-FFF2-40B4-BE49-F238E27FC236}">
                <a16:creationId xmlns:a16="http://schemas.microsoft.com/office/drawing/2014/main" id="{DEC100B5-1CD8-9B15-E072-0049B1F9E2C0}"/>
              </a:ext>
            </a:extLst>
          </p:cNvPr>
          <p:cNvSpPr/>
          <p:nvPr userDrawn="1"/>
        </p:nvSpPr>
        <p:spPr>
          <a:xfrm>
            <a:off x="11006767" y="587766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61" name="Freihandform: Form 160">
            <a:extLst>
              <a:ext uri="{FF2B5EF4-FFF2-40B4-BE49-F238E27FC236}">
                <a16:creationId xmlns:a16="http://schemas.microsoft.com/office/drawing/2014/main" id="{30B25F85-D141-E823-AAC6-1561AF0F4FF9}"/>
              </a:ext>
            </a:extLst>
          </p:cNvPr>
          <p:cNvSpPr/>
          <p:nvPr userDrawn="1"/>
        </p:nvSpPr>
        <p:spPr>
          <a:xfrm rot="21180143">
            <a:off x="-201796" y="2493869"/>
            <a:ext cx="12595593" cy="2542686"/>
          </a:xfrm>
          <a:custGeom>
            <a:avLst/>
            <a:gdLst>
              <a:gd name="connsiteX0" fmla="*/ 12595593 w 12595593"/>
              <a:gd name="connsiteY0" fmla="*/ 0 h 2542686"/>
              <a:gd name="connsiteX1" fmla="*/ 12283498 w 12595593"/>
              <a:gd name="connsiteY1" fmla="*/ 2542686 h 2542686"/>
              <a:gd name="connsiteX2" fmla="*/ 0 w 12595593"/>
              <a:gd name="connsiteY2" fmla="*/ 2542686 h 2542686"/>
              <a:gd name="connsiteX3" fmla="*/ 312096 w 12595593"/>
              <a:gd name="connsiteY3" fmla="*/ 0 h 2542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95593" h="2542686">
                <a:moveTo>
                  <a:pt x="12595593" y="0"/>
                </a:moveTo>
                <a:lnTo>
                  <a:pt x="12283498" y="2542686"/>
                </a:lnTo>
                <a:lnTo>
                  <a:pt x="0" y="2542686"/>
                </a:lnTo>
                <a:lnTo>
                  <a:pt x="31209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Untertitel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55440" y="3650503"/>
            <a:ext cx="8607544" cy="307777"/>
          </a:xfrm>
        </p:spPr>
        <p:txBody>
          <a:bodyPr wrap="square" anchor="t" anchorCtr="0">
            <a:spAutoFit/>
          </a:bodyPr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99FA8A9-1941-4997-F904-C3B460D5B33D}"/>
              </a:ext>
            </a:extLst>
          </p:cNvPr>
          <p:cNvSpPr/>
          <p:nvPr userDrawn="1"/>
        </p:nvSpPr>
        <p:spPr bwMode="black">
          <a:xfrm>
            <a:off x="8441165" y="5772049"/>
            <a:ext cx="237269" cy="23726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05BB435-5086-111A-1FCA-627DEB1D28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754107" y="547739"/>
            <a:ext cx="1641721" cy="1641721"/>
          </a:xfrm>
          <a:prstGeom prst="rect">
            <a:avLst/>
          </a:prstGeom>
        </p:spPr>
      </p:pic>
      <p:sp>
        <p:nvSpPr>
          <p:cNvPr id="26" name="Ellipse 25">
            <a:extLst>
              <a:ext uri="{FF2B5EF4-FFF2-40B4-BE49-F238E27FC236}">
                <a16:creationId xmlns:a16="http://schemas.microsoft.com/office/drawing/2014/main" id="{51916427-849A-50C7-6831-CB643279A265}"/>
              </a:ext>
            </a:extLst>
          </p:cNvPr>
          <p:cNvSpPr/>
          <p:nvPr userDrawn="1"/>
        </p:nvSpPr>
        <p:spPr>
          <a:xfrm>
            <a:off x="690021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D37DFA0B-E94A-ABD0-6582-A0BC16A74641}"/>
              </a:ext>
            </a:extLst>
          </p:cNvPr>
          <p:cNvSpPr/>
          <p:nvPr userDrawn="1"/>
        </p:nvSpPr>
        <p:spPr>
          <a:xfrm>
            <a:off x="690021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946555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44" name="Grafik 43">
            <a:extLst>
              <a:ext uri="{FF2B5EF4-FFF2-40B4-BE49-F238E27FC236}">
                <a16:creationId xmlns:a16="http://schemas.microsoft.com/office/drawing/2014/main" id="{0645A847-C472-1976-7B1E-A859BD7726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54"/>
          <a:stretch/>
        </p:blipFill>
        <p:spPr>
          <a:xfrm>
            <a:off x="9048750" y="549063"/>
            <a:ext cx="2794672" cy="1639075"/>
          </a:xfrm>
          <a:prstGeom prst="rect">
            <a:avLst/>
          </a:prstGeom>
        </p:spPr>
      </p:pic>
      <p:sp>
        <p:nvSpPr>
          <p:cNvPr id="45" name="Titel 1"/>
          <p:cNvSpPr>
            <a:spLocks noGrp="1"/>
          </p:cNvSpPr>
          <p:nvPr>
            <p:ph type="ctrTitle" hasCustomPrompt="1"/>
          </p:nvPr>
        </p:nvSpPr>
        <p:spPr>
          <a:xfrm>
            <a:off x="1055440" y="3102759"/>
            <a:ext cx="10081120" cy="461665"/>
          </a:xfrm>
        </p:spPr>
        <p:txBody>
          <a:bodyPr wrap="square" anchor="b" anchorCtr="0">
            <a:spAutoFit/>
          </a:bodyPr>
          <a:lstStyle>
            <a:lvl1pPr algn="l">
              <a:spcBef>
                <a:spcPts val="0"/>
              </a:spcBef>
              <a:defRPr sz="30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3BC7F845-5ABB-E35A-5B13-6AD1B589566E}"/>
              </a:ext>
            </a:extLst>
          </p:cNvPr>
          <p:cNvSpPr/>
          <p:nvPr userDrawn="1"/>
        </p:nvSpPr>
        <p:spPr>
          <a:xfrm>
            <a:off x="772152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BFBE3B0-2270-47C5-A687-1F6D52877F13}"/>
              </a:ext>
            </a:extLst>
          </p:cNvPr>
          <p:cNvSpPr/>
          <p:nvPr userDrawn="1"/>
        </p:nvSpPr>
        <p:spPr>
          <a:xfrm>
            <a:off x="8542837" y="1768407"/>
            <a:ext cx="21619" cy="21619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5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106" name="Textplatzhalter 7">
            <a:extLst>
              <a:ext uri="{FF2B5EF4-FFF2-40B4-BE49-F238E27FC236}">
                <a16:creationId xmlns:a16="http://schemas.microsoft.com/office/drawing/2014/main" id="{8DF58C7B-36EA-1283-3120-832D17CD699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55812" y="6307142"/>
            <a:ext cx="902491" cy="146194"/>
          </a:xfrm>
        </p:spPr>
        <p:txBody>
          <a:bodyPr wrap="none" anchor="b" anchorCtr="0">
            <a:spAutoFit/>
          </a:bodyPr>
          <a:lstStyle>
            <a:lvl1pPr>
              <a:spcBef>
                <a:spcPts val="0"/>
              </a:spcBef>
              <a:defRPr sz="950"/>
            </a:lvl1pPr>
          </a:lstStyle>
          <a:p>
            <a:pPr lvl="0"/>
            <a:r>
              <a:rPr lang="de-DE" dirty="0"/>
              <a:t>Fußnote / Quelle</a:t>
            </a:r>
          </a:p>
        </p:txBody>
      </p:sp>
      <p:sp>
        <p:nvSpPr>
          <p:cNvPr id="3" name="Datumsplatzhalter 2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AE6B60E2-B5EB-4967-A98D-837219D508CC}" type="datetime1">
              <a:rPr lang="de-DE" smtClean="0"/>
              <a:t>16.04.2025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 userDrawn="1">
            <p:ph type="ftr" sz="quarter" idx="11"/>
          </p:nvPr>
        </p:nvSpPr>
        <p:spPr>
          <a:xfrm>
            <a:off x="555812" y="6539709"/>
            <a:ext cx="9576000" cy="146194"/>
          </a:xfrm>
        </p:spPr>
        <p:txBody>
          <a:bodyPr/>
          <a:lstStyle/>
          <a:p>
            <a:r>
              <a:rPr lang="de-DE"/>
              <a:t>HTWG Hochschule Konstanz  |  Vorname Name  |  Titel Lehrveranstaltung, ggfs. konkretes Thema  |  © Urheberrechtlich geschütztes Material</a:t>
            </a:r>
          </a:p>
        </p:txBody>
      </p:sp>
      <p:sp>
        <p:nvSpPr>
          <p:cNvPr id="5" name="Foliennummernplatzhalter 4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89D18E2E-CE2F-846C-1C11-F53FFBF6A148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555812" y="1556792"/>
            <a:ext cx="6934879" cy="3255353"/>
          </a:xfrm>
        </p:spPr>
        <p:txBody>
          <a:bodyPr/>
          <a:lstStyle>
            <a:lvl1pPr marL="342900" indent="-342900">
              <a:buFont typeface="+mj-lt"/>
              <a:buAutoNum type="arabicPeriod"/>
              <a:defRPr/>
            </a:lvl1pPr>
            <a:lvl2pPr marL="631825" indent="-263525">
              <a:spcBef>
                <a:spcPts val="0"/>
              </a:spcBef>
              <a:defRPr/>
            </a:lvl2pPr>
            <a:lvl3pPr marL="715963" indent="-179388">
              <a:defRPr/>
            </a:lvl3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6" name="Rechteck: abgerundete Ecken 7">
            <a:extLst>
              <a:ext uri="{FF2B5EF4-FFF2-40B4-BE49-F238E27FC236}">
                <a16:creationId xmlns:a16="http://schemas.microsoft.com/office/drawing/2014/main" id="{D01D535C-5EB4-20D3-57C3-188C6D62F426}"/>
              </a:ext>
            </a:extLst>
          </p:cNvPr>
          <p:cNvSpPr/>
          <p:nvPr userDrawn="1"/>
        </p:nvSpPr>
        <p:spPr>
          <a:xfrm rot="2700000">
            <a:off x="10410308" y="1429381"/>
            <a:ext cx="381888" cy="1544746"/>
          </a:xfrm>
          <a:prstGeom prst="roundRect">
            <a:avLst>
              <a:gd name="adj" fmla="val 46631"/>
            </a:avLst>
          </a:pr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8CE967F-866F-FA85-D5C2-42DDC0AC23B6}"/>
              </a:ext>
            </a:extLst>
          </p:cNvPr>
          <p:cNvSpPr>
            <a:spLocks noChangeAspect="1"/>
          </p:cNvSpPr>
          <p:nvPr userDrawn="1"/>
        </p:nvSpPr>
        <p:spPr>
          <a:xfrm>
            <a:off x="9338956" y="1743141"/>
            <a:ext cx="72000" cy="720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90D44854-DBAB-32E1-76DE-B75F3EA0F7DF}"/>
              </a:ext>
            </a:extLst>
          </p:cNvPr>
          <p:cNvSpPr/>
          <p:nvPr userDrawn="1"/>
        </p:nvSpPr>
        <p:spPr>
          <a:xfrm>
            <a:off x="1018545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349A697-01F5-3B6D-BE0C-EBF7C379F242}"/>
              </a:ext>
            </a:extLst>
          </p:cNvPr>
          <p:cNvSpPr/>
          <p:nvPr userDrawn="1"/>
        </p:nvSpPr>
        <p:spPr>
          <a:xfrm>
            <a:off x="11006767" y="1768407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48D3533-588C-C258-4C37-DA3AF0437890}"/>
              </a:ext>
            </a:extLst>
          </p:cNvPr>
          <p:cNvSpPr/>
          <p:nvPr userDrawn="1"/>
        </p:nvSpPr>
        <p:spPr>
          <a:xfrm>
            <a:off x="936414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E40519F4-72A5-32E5-B6D5-CC3ECA758AC7}"/>
              </a:ext>
            </a:extLst>
          </p:cNvPr>
          <p:cNvSpPr/>
          <p:nvPr userDrawn="1"/>
        </p:nvSpPr>
        <p:spPr>
          <a:xfrm>
            <a:off x="1018545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623672B-391F-748D-BBF4-EE407B57016B}"/>
              </a:ext>
            </a:extLst>
          </p:cNvPr>
          <p:cNvSpPr/>
          <p:nvPr userDrawn="1"/>
        </p:nvSpPr>
        <p:spPr>
          <a:xfrm>
            <a:off x="11006767" y="2590259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31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ihandform: Form 1">
            <a:extLst>
              <a:ext uri="{FF2B5EF4-FFF2-40B4-BE49-F238E27FC236}">
                <a16:creationId xmlns:a16="http://schemas.microsoft.com/office/drawing/2014/main" id="{EFC60786-DF5B-6C1D-9559-80700230B84F}"/>
              </a:ext>
            </a:extLst>
          </p:cNvPr>
          <p:cNvSpPr/>
          <p:nvPr userDrawn="1"/>
        </p:nvSpPr>
        <p:spPr>
          <a:xfrm rot="18883310" flipH="1">
            <a:off x="-64329" y="170994"/>
            <a:ext cx="584977" cy="1284825"/>
          </a:xfrm>
          <a:custGeom>
            <a:avLst/>
            <a:gdLst>
              <a:gd name="connsiteX0" fmla="*/ 0 w 3013363"/>
              <a:gd name="connsiteY0" fmla="*/ 0 h 6618461"/>
              <a:gd name="connsiteX1" fmla="*/ 3013363 w 3013363"/>
              <a:gd name="connsiteY1" fmla="*/ 2984245 h 6618461"/>
              <a:gd name="connsiteX2" fmla="*/ 3013363 w 3013363"/>
              <a:gd name="connsiteY2" fmla="*/ 5111779 h 6618461"/>
              <a:gd name="connsiteX3" fmla="*/ 1506681 w 3013363"/>
              <a:gd name="connsiteY3" fmla="*/ 6618461 h 6618461"/>
              <a:gd name="connsiteX4" fmla="*/ 1506682 w 3013363"/>
              <a:gd name="connsiteY4" fmla="*/ 6618460 h 6618461"/>
              <a:gd name="connsiteX5" fmla="*/ 0 w 3013363"/>
              <a:gd name="connsiteY5" fmla="*/ 5111778 h 6618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13363" h="6618461">
                <a:moveTo>
                  <a:pt x="0" y="0"/>
                </a:moveTo>
                <a:lnTo>
                  <a:pt x="3013363" y="2984245"/>
                </a:lnTo>
                <a:lnTo>
                  <a:pt x="3013363" y="5111779"/>
                </a:lnTo>
                <a:cubicBezTo>
                  <a:pt x="3013363" y="5943896"/>
                  <a:pt x="2338798" y="6618461"/>
                  <a:pt x="1506681" y="6618461"/>
                </a:cubicBezTo>
                <a:lnTo>
                  <a:pt x="1506682" y="6618460"/>
                </a:lnTo>
                <a:cubicBezTo>
                  <a:pt x="674565" y="6618460"/>
                  <a:pt x="0" y="5943895"/>
                  <a:pt x="0" y="5111778"/>
                </a:cubicBezTo>
                <a:close/>
              </a:path>
            </a:pathLst>
          </a:custGeom>
          <a:solidFill>
            <a:srgbClr val="D9E5E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72000" rIns="72000" bIns="72000" rtlCol="0" anchor="ctr">
            <a:noAutofit/>
          </a:bodyPr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8988902-471C-77F8-8D6C-ECAE21013608}"/>
              </a:ext>
            </a:extLst>
          </p:cNvPr>
          <p:cNvSpPr/>
          <p:nvPr userDrawn="1"/>
        </p:nvSpPr>
        <p:spPr>
          <a:xfrm>
            <a:off x="1100696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3E5A1A2-3BED-9DFD-C51E-3AEB7B2A1760}"/>
              </a:ext>
            </a:extLst>
          </p:cNvPr>
          <p:cNvSpPr/>
          <p:nvPr userDrawn="1"/>
        </p:nvSpPr>
        <p:spPr>
          <a:xfrm>
            <a:off x="11828272" y="946404"/>
            <a:ext cx="21619" cy="21619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F5CDFE92-B914-55C2-98F0-C579D5BC8643}"/>
              </a:ext>
            </a:extLst>
          </p:cNvPr>
          <p:cNvSpPr/>
          <p:nvPr userDrawn="1"/>
        </p:nvSpPr>
        <p:spPr>
          <a:xfrm>
            <a:off x="11796450" y="918995"/>
            <a:ext cx="85261" cy="85261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7C9A1774-B0C1-1FAC-95BB-9E95FAEE39F4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20" name="Gerader Verbinder 19">
              <a:extLst>
                <a:ext uri="{FF2B5EF4-FFF2-40B4-BE49-F238E27FC236}">
                  <a16:creationId xmlns:a16="http://schemas.microsoft.com/office/drawing/2014/main" id="{AEFC56D0-0EEA-C17F-9EF7-E8BC68BBC9B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623731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4E22C92-EE74-F12D-B6DD-FBA6117D0B7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1556792"/>
              <a:ext cx="12192000" cy="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52BD283C-99D7-98DF-19AD-0ECA544DE67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55812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>
              <a:extLst>
                <a:ext uri="{FF2B5EF4-FFF2-40B4-BE49-F238E27FC236}">
                  <a16:creationId xmlns:a16="http://schemas.microsoft.com/office/drawing/2014/main" id="{078B22E0-7AC2-35DE-3BF6-7A58742DEC2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636188" y="0"/>
              <a:ext cx="0" cy="6858000"/>
            </a:xfrm>
            <a:prstGeom prst="line">
              <a:avLst/>
            </a:prstGeom>
            <a:ln cap="rnd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555812" y="404547"/>
            <a:ext cx="11080376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555812" y="1556792"/>
            <a:ext cx="11080376" cy="468052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 userDrawn="1">
            <p:ph type="dt" sz="half" idx="2"/>
          </p:nvPr>
        </p:nvSpPr>
        <p:spPr>
          <a:xfrm>
            <a:off x="10311730" y="6539709"/>
            <a:ext cx="605935" cy="14619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877400A-EF0A-466F-8C11-0B9D22F3835B}" type="datetime1">
              <a:rPr lang="de-DE" smtClean="0"/>
              <a:t>16.04.2025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 userDrawn="1">
            <p:ph type="ftr" sz="quarter" idx="3"/>
          </p:nvPr>
        </p:nvSpPr>
        <p:spPr>
          <a:xfrm>
            <a:off x="555812" y="6539709"/>
            <a:ext cx="9576000" cy="146194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defRPr sz="95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de-DE"/>
              <a:t>HTWG Hochschule Konstanz  |  Vorname Name  |  Titel Lehrveranstaltung, ggfs. konkretes Thema  |  © Urheberrechtlich geschütztes Material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 userDrawn="1">
            <p:ph type="sldNum" sz="quarter" idx="4"/>
          </p:nvPr>
        </p:nvSpPr>
        <p:spPr>
          <a:xfrm>
            <a:off x="11097583" y="6510018"/>
            <a:ext cx="538605" cy="20557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0" tIns="0" rIns="72000" bIns="0" rtlCol="0" anchor="ctr">
            <a:spAutoFit/>
          </a:bodyPr>
          <a:lstStyle>
            <a:lvl1pPr algn="r">
              <a:defRPr sz="950">
                <a:solidFill>
                  <a:schemeClr val="bg1"/>
                </a:solidFill>
              </a:defRPr>
            </a:lvl1pPr>
          </a:lstStyle>
          <a:p>
            <a:fld id="{69F34120-B5BD-450B-94B9-3E8DBFFED80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08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39" r:id="rId2"/>
    <p:sldLayoutId id="2147483730" r:id="rId3"/>
    <p:sldLayoutId id="2147483740" r:id="rId4"/>
    <p:sldLayoutId id="2147483728" r:id="rId5"/>
    <p:sldLayoutId id="2147483741" r:id="rId6"/>
    <p:sldLayoutId id="2147483729" r:id="rId7"/>
    <p:sldLayoutId id="2147483742" r:id="rId8"/>
    <p:sldLayoutId id="2147483673" r:id="rId9"/>
    <p:sldLayoutId id="2147483731" r:id="rId10"/>
    <p:sldLayoutId id="2147483718" r:id="rId11"/>
    <p:sldLayoutId id="2147483719" r:id="rId12"/>
    <p:sldLayoutId id="2147483732" r:id="rId13"/>
    <p:sldLayoutId id="2147483733" r:id="rId14"/>
    <p:sldLayoutId id="2147483666" r:id="rId15"/>
    <p:sldLayoutId id="2147483726" r:id="rId16"/>
    <p:sldLayoutId id="2147483662" r:id="rId17"/>
    <p:sldLayoutId id="2147483664" r:id="rId18"/>
    <p:sldLayoutId id="2147483675" r:id="rId19"/>
    <p:sldLayoutId id="2147483725" r:id="rId20"/>
    <p:sldLayoutId id="2147483738" r:id="rId21"/>
    <p:sldLayoutId id="2147483678" r:id="rId22"/>
    <p:sldLayoutId id="2147483679" r:id="rId23"/>
    <p:sldLayoutId id="2147483680" r:id="rId24"/>
    <p:sldLayoutId id="2147483690" r:id="rId25"/>
    <p:sldLayoutId id="2147483693" r:id="rId26"/>
    <p:sldLayoutId id="2147483695" r:id="rId27"/>
    <p:sldLayoutId id="2147483696" r:id="rId28"/>
    <p:sldLayoutId id="2147483697" r:id="rId29"/>
    <p:sldLayoutId id="2147483699" r:id="rId30"/>
    <p:sldLayoutId id="2147483687" r:id="rId31"/>
    <p:sldLayoutId id="2147483688" r:id="rId32"/>
    <p:sldLayoutId id="2147483677" r:id="rId33"/>
    <p:sldLayoutId id="2147483700" r:id="rId34"/>
    <p:sldLayoutId id="2147483702" r:id="rId35"/>
    <p:sldLayoutId id="2147483743" r:id="rId36"/>
    <p:sldLayoutId id="2147483735" r:id="rId37"/>
    <p:sldLayoutId id="2147483744" r:id="rId38"/>
    <p:sldLayoutId id="2147483737" r:id="rId39"/>
    <p:sldLayoutId id="2147483745" r:id="rId40"/>
    <p:sldLayoutId id="2147483701" r:id="rId41"/>
    <p:sldLayoutId id="2147483734" r:id="rId42"/>
    <p:sldLayoutId id="2147483736" r:id="rId43"/>
    <p:sldLayoutId id="2147483667" r:id="rId44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3525" indent="-263525" algn="l" defTabSz="914400" rtl="0" eaLnBrk="1" latinLnBrk="0" hangingPunct="1">
        <a:spcBef>
          <a:spcPts val="600"/>
        </a:spcBef>
        <a:buClr>
          <a:srgbClr val="009B9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73050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03275" indent="-268288" algn="l" defTabSz="914400" rtl="0" eaLnBrk="1" latinLnBrk="0" hangingPunct="1">
        <a:spcBef>
          <a:spcPts val="0"/>
        </a:spcBef>
        <a:buClr>
          <a:srgbClr val="009B9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1088" indent="-277813" algn="l" defTabSz="914400" rtl="0" eaLnBrk="1" latinLnBrk="0" hangingPunct="1">
        <a:spcBef>
          <a:spcPts val="0"/>
        </a:spcBef>
        <a:buClr>
          <a:srgbClr val="009B91"/>
        </a:buClr>
        <a:buFont typeface="Symbol" panose="05050102010706020507" pitchFamily="18" charset="2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81" userDrawn="1">
          <p15:clr>
            <a:srgbClr val="F26B43"/>
          </p15:clr>
        </p15:guide>
        <p15:guide id="2" pos="347" userDrawn="1">
          <p15:clr>
            <a:srgbClr val="F26B43"/>
          </p15:clr>
        </p15:guide>
        <p15:guide id="3" orient="horz" pos="3929" userDrawn="1">
          <p15:clr>
            <a:srgbClr val="F26B43"/>
          </p15:clr>
        </p15:guide>
        <p15:guide id="4" pos="73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">
            <a:extLst>
              <a:ext uri="{FF2B5EF4-FFF2-40B4-BE49-F238E27FC236}">
                <a16:creationId xmlns:a16="http://schemas.microsoft.com/office/drawing/2014/main" id="{EE6A0925-A799-35AA-4ED8-8606DBAF4AF9}"/>
              </a:ext>
            </a:extLst>
          </p:cNvPr>
          <p:cNvSpPr txBox="1">
            <a:spLocks/>
          </p:cNvSpPr>
          <p:nvPr/>
        </p:nvSpPr>
        <p:spPr>
          <a:xfrm>
            <a:off x="1723799" y="2686978"/>
            <a:ext cx="4372201" cy="89736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 baseline="0">
                <a:solidFill>
                  <a:schemeClr val="tx1"/>
                </a:solidFill>
                <a:latin typeface="Arial Black" panose="020B0A04020102020204" pitchFamily="34" charset="0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de-DE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Spotlight Talk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89A4A3CF-838E-0ABC-7B99-45B569C15A34}"/>
              </a:ext>
            </a:extLst>
          </p:cNvPr>
          <p:cNvSpPr txBox="1">
            <a:spLocks/>
          </p:cNvSpPr>
          <p:nvPr/>
        </p:nvSpPr>
        <p:spPr>
          <a:xfrm>
            <a:off x="1723799" y="3262656"/>
            <a:ext cx="8744402" cy="201272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de-DE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SS 25 – </a:t>
            </a:r>
            <a:r>
              <a:rPr kumimoji="0" lang="en-US" altLang="de-DE" sz="17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Advanced Topics in Data Analysis and Deep Learning – Jan Schlegel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altLang="de-DE" sz="17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de-DE" sz="1700" b="1" i="0" u="none" strike="noStrike" kern="1200" cap="none" spc="0" normalizeH="0" baseline="0" noProof="0" dirty="0">
                <a:ln>
                  <a:noFill/>
                </a:ln>
                <a:solidFill>
                  <a:srgbClr val="009B9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[DLT4] </a:t>
            </a:r>
            <a:r>
              <a:rPr kumimoji="0" lang="de-DE" altLang="de-DE" sz="1700" b="1" i="0" u="none" strike="noStrike" kern="1200" cap="none" spc="0" normalizeH="0" baseline="0" noProof="0" dirty="0" err="1">
                <a:ln>
                  <a:noFill/>
                </a:ln>
                <a:solidFill>
                  <a:srgbClr val="009B9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TabPFN</a:t>
            </a:r>
            <a:endParaRPr kumimoji="0" lang="de-DE" altLang="de-DE" sz="1700" b="1" i="0" u="none" strike="noStrike" kern="1200" cap="none" spc="0" normalizeH="0" baseline="0" noProof="0" dirty="0">
              <a:ln>
                <a:noFill/>
              </a:ln>
              <a:solidFill>
                <a:srgbClr val="009B9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700" b="1" dirty="0">
              <a:solidFill>
                <a:srgbClr val="009B9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de-DE" sz="1700" b="1" dirty="0">
              <a:solidFill>
                <a:srgbClr val="009B9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de-DE" sz="1800" b="0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https://github.com/</a:t>
            </a:r>
            <a:r>
              <a:rPr kumimoji="0" lang="en-US" altLang="de-DE" sz="1800" b="1" i="1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jsjs19xx/DLT4.git</a:t>
            </a:r>
            <a:endParaRPr kumimoji="0" lang="de-DE" sz="1800" b="1" i="1" u="sng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05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10BDB9-88A0-8EEE-C9A5-6E615AC1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Papervorstellung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DFB2A1-A5B9-6DD7-C2E1-404F2E965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2</a:t>
            </a:fld>
            <a:endParaRPr lang="de-DE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5167780-6443-0335-46C3-0316A2ABEFEA}"/>
              </a:ext>
            </a:extLst>
          </p:cNvPr>
          <p:cNvSpPr txBox="1">
            <a:spLocks/>
          </p:cNvSpPr>
          <p:nvPr/>
        </p:nvSpPr>
        <p:spPr>
          <a:xfrm>
            <a:off x="565609" y="1557337"/>
            <a:ext cx="11070579" cy="503867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68288" indent="-268288" algn="l" defTabSz="914400" rtl="0" eaLnBrk="1" latinLnBrk="0" hangingPunct="1">
              <a:spcBef>
                <a:spcPts val="600"/>
              </a:spcBef>
              <a:buClr>
                <a:srgbClr val="009B91"/>
              </a:buClr>
              <a:buFont typeface="Arial" panose="020B0604020202020204" pitchFamily="34" charset="0"/>
              <a:buChar char="•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Symbol" panose="05050102010706020507" pitchFamily="18" charset="2"/>
              <a:buChar char="-"/>
              <a:tabLst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3275" indent="-273050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1088" indent="-263525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Symbol" panose="05050102010706020507" pitchFamily="18" charset="2"/>
              <a:buChar char="-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spcBef>
                <a:spcPts val="0"/>
              </a:spcBef>
              <a:buClr>
                <a:srgbClr val="009B91"/>
              </a:buClr>
              <a:buFont typeface="Arial" panose="020B0604020202020204" pitchFamily="34" charset="0"/>
              <a:buChar char="•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 err="1"/>
              <a:t>TabPFN</a:t>
            </a:r>
            <a:r>
              <a:rPr lang="en-US" sz="2400" b="1" dirty="0"/>
              <a:t>: A Transformer That Solves Small Tabular Classification Problems in a Second (2023)</a:t>
            </a:r>
            <a:br>
              <a:rPr lang="en-US" sz="2400" b="1" dirty="0"/>
            </a:br>
            <a:r>
              <a:rPr lang="en-US" sz="1800" dirty="0"/>
              <a:t>(Noah Hollmann, Samuel Müller, Katharina Eggensperger, Frank Hutter)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 err="1"/>
              <a:t>Tabulare</a:t>
            </a:r>
            <a:r>
              <a:rPr lang="en-US" sz="1800" b="1" dirty="0"/>
              <a:t> </a:t>
            </a:r>
            <a:r>
              <a:rPr lang="en-US" sz="1800" b="1" dirty="0" err="1"/>
              <a:t>Klassifikationsprobleme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sklearn.datasets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breast_cancer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b="1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115A1D32-1329-F28F-1C25-DB93BE3222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41269"/>
              </p:ext>
            </p:extLst>
          </p:nvPr>
        </p:nvGraphicFramePr>
        <p:xfrm>
          <a:off x="565609" y="3429000"/>
          <a:ext cx="10939754" cy="259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22">
                  <a:extLst>
                    <a:ext uri="{9D8B030D-6E8A-4147-A177-3AD203B41FA5}">
                      <a16:colId xmlns:a16="http://schemas.microsoft.com/office/drawing/2014/main" val="801440017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3969123422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214731764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3487008065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605551313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206411623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2840683694"/>
                    </a:ext>
                  </a:extLst>
                </a:gridCol>
              </a:tblGrid>
              <a:tr h="807594">
                <a:tc>
                  <a:txBody>
                    <a:bodyPr/>
                    <a:lstStyle/>
                    <a:p>
                      <a:r>
                        <a:rPr lang="de-DE"/>
                        <a:t>mean radius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texture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perimeter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worst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symmetry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worst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fractal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dimension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45299"/>
                  </a:ext>
                </a:extLst>
              </a:tr>
              <a:tr h="3474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06543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96483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30300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0" dirty="0"/>
                        <a:t>…</a:t>
                      </a:r>
                    </a:p>
                  </a:txBody>
                  <a:tcPr vert="vert" anchor="b"/>
                </a:tc>
                <a:extLst>
                  <a:ext uri="{0D108BD9-81ED-4DB2-BD59-A6C34878D82A}">
                    <a16:rowId xmlns:a16="http://schemas.microsoft.com/office/drawing/2014/main" val="3126418889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8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316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DD24D-39CD-4ED1-F6A7-9F4435596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 vs. Tabelle: Intuition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595F4B-E9AE-2091-3B21-2F72255C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3</a:t>
            </a:fld>
            <a:endParaRPr lang="de-DE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AED1514-62E3-D75F-E2B7-D93E77FF1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078558"/>
              </p:ext>
            </p:extLst>
          </p:nvPr>
        </p:nvGraphicFramePr>
        <p:xfrm>
          <a:off x="565609" y="3429000"/>
          <a:ext cx="10939754" cy="2598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822">
                  <a:extLst>
                    <a:ext uri="{9D8B030D-6E8A-4147-A177-3AD203B41FA5}">
                      <a16:colId xmlns:a16="http://schemas.microsoft.com/office/drawing/2014/main" val="801440017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3969123422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214731764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3487008065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605551313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206411623"/>
                    </a:ext>
                  </a:extLst>
                </a:gridCol>
                <a:gridCol w="1562822">
                  <a:extLst>
                    <a:ext uri="{9D8B030D-6E8A-4147-A177-3AD203B41FA5}">
                      <a16:colId xmlns:a16="http://schemas.microsoft.com/office/drawing/2014/main" val="2840683694"/>
                    </a:ext>
                  </a:extLst>
                </a:gridCol>
              </a:tblGrid>
              <a:tr h="807594">
                <a:tc>
                  <a:txBody>
                    <a:bodyPr/>
                    <a:lstStyle/>
                    <a:p>
                      <a:r>
                        <a:rPr lang="de-DE"/>
                        <a:t>mean radius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texture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mean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perimeter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worst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symmetry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worst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fractal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dimension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Diagnosis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245299"/>
                  </a:ext>
                </a:extLst>
              </a:tr>
              <a:tr h="34741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17.99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0.4601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206543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20.57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132.9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0.08902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96483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19.69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21.25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0.3613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0.08758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530300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vert="vert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b="0" dirty="0"/>
                        <a:t>…</a:t>
                      </a:r>
                    </a:p>
                  </a:txBody>
                  <a:tcPr vert="vert" anchor="b"/>
                </a:tc>
                <a:extLst>
                  <a:ext uri="{0D108BD9-81ED-4DB2-BD59-A6C34878D82A}">
                    <a16:rowId xmlns:a16="http://schemas.microsoft.com/office/drawing/2014/main" val="3126418889"/>
                  </a:ext>
                </a:extLst>
              </a:tr>
              <a:tr h="3275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de-DE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3984909"/>
                  </a:ext>
                </a:extLst>
              </a:tr>
            </a:tbl>
          </a:graphicData>
        </a:graphic>
      </p:graphicFrame>
      <p:pic>
        <p:nvPicPr>
          <p:cNvPr id="12" name="Grafik 11">
            <a:extLst>
              <a:ext uri="{FF2B5EF4-FFF2-40B4-BE49-F238E27FC236}">
                <a16:creationId xmlns:a16="http://schemas.microsoft.com/office/drawing/2014/main" id="{CC6AA4D9-51E8-CC06-03E7-DBC1580A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996" y="930520"/>
            <a:ext cx="4538055" cy="2222374"/>
          </a:xfrm>
          <a:prstGeom prst="rect">
            <a:avLst/>
          </a:prstGeom>
        </p:spPr>
      </p:pic>
      <p:sp>
        <p:nvSpPr>
          <p:cNvPr id="3" name="Textplatzhalter 4">
            <a:extLst>
              <a:ext uri="{FF2B5EF4-FFF2-40B4-BE49-F238E27FC236}">
                <a16:creationId xmlns:a16="http://schemas.microsoft.com/office/drawing/2014/main" id="{2210F26B-8405-D512-26F5-EBA16E8DA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24021" y="3175033"/>
            <a:ext cx="2685030" cy="146194"/>
          </a:xfrm>
        </p:spPr>
        <p:txBody>
          <a:bodyPr/>
          <a:lstStyle/>
          <a:p>
            <a:r>
              <a:rPr lang="de-DE" dirty="0">
                <a:effectLst/>
                <a:latin typeface="Times New Roman" panose="02020603050405020304" pitchFamily="18" charset="0"/>
              </a:rPr>
              <a:t>https://radiologie-rhein-neckar.de/mammographie.html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767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03890-1E89-AFF7-D4D5-70B40D15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Problemstellung &amp; Motivation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3A0262F-7160-FDB2-6225-2E26D3AA9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4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E0DC5F-2341-51D9-4B26-4B0CA34C42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Problemstellung: </a:t>
            </a:r>
            <a:r>
              <a:rPr lang="de-DE" dirty="0" err="1"/>
              <a:t>Tabuläre</a:t>
            </a:r>
            <a:r>
              <a:rPr lang="de-DE" dirty="0"/>
              <a:t> Daten werden in der Praxis oft mit klassischen Verfahren (z.B. Gradient </a:t>
            </a:r>
            <a:r>
              <a:rPr lang="de-DE" dirty="0" err="1"/>
              <a:t>Boosted</a:t>
            </a:r>
            <a:r>
              <a:rPr lang="de-DE" dirty="0"/>
              <a:t> </a:t>
            </a:r>
            <a:r>
              <a:rPr lang="de-DE" dirty="0" err="1"/>
              <a:t>Decision</a:t>
            </a:r>
            <a:r>
              <a:rPr lang="de-DE" dirty="0"/>
              <a:t> </a:t>
            </a:r>
            <a:r>
              <a:rPr lang="de-DE" dirty="0" err="1"/>
              <a:t>Trees</a:t>
            </a:r>
            <a:r>
              <a:rPr lang="de-DE" dirty="0"/>
              <a:t>) angegangen. Deep-Learning-Ansätze scheitern bei kleinen Tabellendaten häufig an </a:t>
            </a:r>
            <a:r>
              <a:rPr lang="de-DE" dirty="0" err="1"/>
              <a:t>Overfitting</a:t>
            </a:r>
            <a:r>
              <a:rPr lang="de-DE" dirty="0"/>
              <a:t>, mangelnder Robustheit oder sind aufwändig in der Hyperparameter-Suche.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/>
              <a:t>Motivation: </a:t>
            </a:r>
            <a:r>
              <a:rPr lang="de-DE" dirty="0"/>
              <a:t>Kleine </a:t>
            </a:r>
            <a:r>
              <a:rPr lang="de-DE" dirty="0" err="1"/>
              <a:t>tabuläre</a:t>
            </a:r>
            <a:r>
              <a:rPr lang="de-DE" dirty="0"/>
              <a:t> Datensätze (bis ~1.000 Trainingspunkte) sind weit verbreitet (z.B. in kleineren Forschungsprojekten, Medizin, KMU, etc.). Herkömmliche </a:t>
            </a:r>
            <a:r>
              <a:rPr lang="de-DE" dirty="0" err="1"/>
              <a:t>AutoML</a:t>
            </a:r>
            <a:r>
              <a:rPr lang="de-DE" dirty="0"/>
              <a:t>-Verfahren (z.B. Auto-</a:t>
            </a:r>
            <a:r>
              <a:rPr lang="de-DE" dirty="0" err="1"/>
              <a:t>sklearn</a:t>
            </a:r>
            <a:r>
              <a:rPr lang="de-DE" dirty="0"/>
              <a:t>, </a:t>
            </a:r>
            <a:r>
              <a:rPr lang="de-DE" dirty="0" err="1"/>
              <a:t>AutoGluon</a:t>
            </a:r>
            <a:r>
              <a:rPr lang="de-DE" dirty="0"/>
              <a:t>) brauchen oft Minuten bis Stunden.</a:t>
            </a:r>
          </a:p>
        </p:txBody>
      </p:sp>
    </p:spTree>
    <p:extLst>
      <p:ext uri="{BB962C8B-B14F-4D97-AF65-F5344CB8AC3E}">
        <p14:creationId xmlns:p14="http://schemas.microsoft.com/office/powerpoint/2010/main" val="178665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ACF34-621E-18E5-3A01-E8239754E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5CF27-D3DF-E6A2-DC91-506F122C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Hauptidee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E2935A-12F0-F7C0-8BF0-78D78D3F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5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B55908-E3FA-8A45-5880-1EF325B41E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PFN (Prior-Data </a:t>
            </a:r>
            <a:r>
              <a:rPr lang="de-DE" b="1" dirty="0" err="1"/>
              <a:t>Fitted</a:t>
            </a:r>
            <a:r>
              <a:rPr lang="de-DE" b="1" dirty="0"/>
              <a:t> Network): </a:t>
            </a:r>
            <a:r>
              <a:rPr lang="de-DE" dirty="0"/>
              <a:t>Man trainiert ein großes Transformer-Modell einmal offline auf Millionen synthetischer Datensätze aus einem selbst definierten Prior. Anschließend kann dieses Modell neue, echte Datensätze „in einem Schritt“ klassifizieren – ohne zusätzliches Training (in einem Forward Pass)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4EC2B-B4AD-2630-94C0-989A1F995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6" y="2877313"/>
            <a:ext cx="7781236" cy="2850247"/>
          </a:xfrm>
          <a:prstGeom prst="rect">
            <a:avLst/>
          </a:prstGeom>
        </p:spPr>
      </p:pic>
      <p:sp>
        <p:nvSpPr>
          <p:cNvPr id="6" name="Textplatzhalter 4">
            <a:extLst>
              <a:ext uri="{FF2B5EF4-FFF2-40B4-BE49-F238E27FC236}">
                <a16:creationId xmlns:a16="http://schemas.microsoft.com/office/drawing/2014/main" id="{1CC4E53D-7314-C1F1-A38F-3C397E2FF0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4273" y="5747896"/>
            <a:ext cx="1139736" cy="146194"/>
          </a:xfrm>
        </p:spPr>
        <p:txBody>
          <a:bodyPr/>
          <a:lstStyle/>
          <a:p>
            <a:r>
              <a:rPr lang="de-DE" dirty="0">
                <a:effectLst/>
                <a:latin typeface="Times New Roman" panose="02020603050405020304" pitchFamily="18" charset="0"/>
              </a:rPr>
              <a:t>(Hollmann et al., 2022)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37724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C7BDD-B156-6E35-3794-1C731E187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CB4484-6DA0-4C64-37C9-2B678D7E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Ergebnisse &amp; 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79A5FF-B0BB-046C-95F1-881FB6CBC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6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CADE37-EF18-F366-8CED-C47C8E945C6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5812" y="6307142"/>
            <a:ext cx="1139736" cy="146194"/>
          </a:xfrm>
        </p:spPr>
        <p:txBody>
          <a:bodyPr/>
          <a:lstStyle/>
          <a:p>
            <a:r>
              <a:rPr lang="de-DE" dirty="0">
                <a:effectLst/>
                <a:latin typeface="Times New Roman" panose="02020603050405020304" pitchFamily="18" charset="0"/>
              </a:rPr>
              <a:t>(Hollmann et al., 2022)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9E979AD-3B9F-C535-F273-CBC916E5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334" y="934313"/>
            <a:ext cx="8673509" cy="5273950"/>
          </a:xfrm>
          <a:prstGeom prst="rect">
            <a:avLst/>
          </a:prstGeom>
        </p:spPr>
      </p:pic>
      <p:sp>
        <p:nvSpPr>
          <p:cNvPr id="3" name="Ellipse 2">
            <a:extLst>
              <a:ext uri="{FF2B5EF4-FFF2-40B4-BE49-F238E27FC236}">
                <a16:creationId xmlns:a16="http://schemas.microsoft.com/office/drawing/2014/main" id="{5CE92127-FD45-F949-3E21-E43ACCB886D5}"/>
              </a:ext>
            </a:extLst>
          </p:cNvPr>
          <p:cNvSpPr/>
          <p:nvPr/>
        </p:nvSpPr>
        <p:spPr>
          <a:xfrm>
            <a:off x="2743200" y="1245996"/>
            <a:ext cx="3496826" cy="1155560"/>
          </a:xfrm>
          <a:prstGeom prst="ellipse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72000" tIns="72000" rIns="72000" bIns="72000" rtlCol="0" anchor="ctr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58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D2DDF-5F01-0E26-0D95-96060618D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DF8A1-F07B-4FE0-BD8E-77EFBE17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Wichtigste Ergebnisse &amp; Fazit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4F617D-1D0B-9447-237D-FEC99C25E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7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C192CBC-CAEE-1EC4-D6FC-B4D37C4D31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b="1" dirty="0"/>
              <a:t>Leistung</a:t>
            </a:r>
          </a:p>
          <a:p>
            <a:r>
              <a:rPr lang="de-DE" dirty="0"/>
              <a:t>Auf 18 realen, kleinen Datensätzen: State-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the</a:t>
            </a:r>
            <a:r>
              <a:rPr lang="de-DE" dirty="0"/>
              <a:t>-Art-Performance konkurriert mit großen </a:t>
            </a:r>
            <a:r>
              <a:rPr lang="de-DE" dirty="0" err="1"/>
              <a:t>AutoML</a:t>
            </a:r>
            <a:r>
              <a:rPr lang="de-DE" dirty="0"/>
              <a:t>-Frameworks, jedoch in &lt; 1 Sekunde Laufzeit (GPU).</a:t>
            </a:r>
          </a:p>
          <a:p>
            <a:r>
              <a:rPr lang="de-DE" dirty="0"/>
              <a:t>Teilweise bis zu 5.700-fache Geschwindigkeitssteigerung im Vergleich zu </a:t>
            </a:r>
            <a:r>
              <a:rPr lang="de-DE" dirty="0" err="1"/>
              <a:t>AutoML</a:t>
            </a:r>
            <a:r>
              <a:rPr lang="de-DE" dirty="0"/>
              <a:t>-Ansätzen.</a:t>
            </a:r>
          </a:p>
          <a:p>
            <a:pPr marL="0" indent="0">
              <a:buNone/>
            </a:pPr>
            <a:r>
              <a:rPr lang="de-DE" b="1" dirty="0"/>
              <a:t>Bedeutung</a:t>
            </a:r>
          </a:p>
          <a:p>
            <a:r>
              <a:rPr lang="de-DE" dirty="0"/>
              <a:t>Keine Hyperparameter-Suche mehr notwendig, kein Training zur Laufzeit.</a:t>
            </a:r>
          </a:p>
          <a:p>
            <a:r>
              <a:rPr lang="de-DE" dirty="0"/>
              <a:t>Eignet sich besonders für kleine Datensätze mit numerischen Features ohne </a:t>
            </a:r>
            <a:r>
              <a:rPr lang="de-DE" dirty="0" err="1"/>
              <a:t>Missing</a:t>
            </a:r>
            <a:r>
              <a:rPr lang="de-DE" dirty="0"/>
              <a:t> Values.</a:t>
            </a:r>
          </a:p>
          <a:p>
            <a:pPr marL="0" indent="0">
              <a:buNone/>
            </a:pPr>
            <a:r>
              <a:rPr lang="de-DE" b="1" dirty="0"/>
              <a:t>Ausblick</a:t>
            </a:r>
          </a:p>
          <a:p>
            <a:r>
              <a:rPr lang="de-DE" dirty="0"/>
              <a:t>Skalierung auf größere Datensätze, Umgang mit kategorischen Variablen und </a:t>
            </a:r>
            <a:r>
              <a:rPr lang="de-DE" dirty="0" err="1"/>
              <a:t>Missing</a:t>
            </a:r>
            <a:r>
              <a:rPr lang="de-DE" dirty="0"/>
              <a:t> Values, Feintuning der Prior-Generierung.</a:t>
            </a:r>
          </a:p>
        </p:txBody>
      </p:sp>
    </p:spTree>
    <p:extLst>
      <p:ext uri="{BB962C8B-B14F-4D97-AF65-F5344CB8AC3E}">
        <p14:creationId xmlns:p14="http://schemas.microsoft.com/office/powerpoint/2010/main" val="3351858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2AC529-A8D1-407B-CDBA-DCCF83E3A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Literaturverzeichnis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69189C-5922-3476-5D05-8A6C37FA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4120-B5BD-450B-94B9-3E8DBFFED806}" type="slidenum">
              <a:rPr lang="de-DE" smtClean="0"/>
              <a:t>8</a:t>
            </a:fld>
            <a:endParaRPr lang="de-DE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AAD225F-65F8-1052-E128-093D6B1FAFE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Hollmann, N., Müller, S., </a:t>
            </a:r>
            <a:r>
              <a:rPr lang="de-DE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Eggensperger</a:t>
            </a:r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, K. &amp; Hutter, F. (2022). </a:t>
            </a:r>
            <a:r>
              <a:rPr lang="de-DE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TabPFN</a:t>
            </a:r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: A Transformer That </a:t>
            </a:r>
            <a:r>
              <a:rPr lang="de-DE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Solves</a:t>
            </a:r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Small </a:t>
            </a:r>
            <a:r>
              <a:rPr lang="de-DE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Tabular</a:t>
            </a:r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Classification Problems in a Second. </a:t>
            </a:r>
            <a:r>
              <a:rPr lang="de-DE" sz="1800" i="1" dirty="0" err="1">
                <a:solidFill>
                  <a:srgbClr val="000000"/>
                </a:solidFill>
                <a:latin typeface="Arial" panose="020B0604020202020204" pitchFamily="34" charset="0"/>
              </a:rPr>
              <a:t>arXiv</a:t>
            </a:r>
            <a:r>
              <a:rPr lang="de-DE" sz="1800" i="1" dirty="0">
                <a:solidFill>
                  <a:srgbClr val="000000"/>
                </a:solidFill>
                <a:latin typeface="Arial" panose="020B0604020202020204" pitchFamily="34" charset="0"/>
              </a:rPr>
              <a:t> (Cornell University). https://doi.org/10.48550/arxiv.2207.01848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0243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76031" y="2990461"/>
            <a:ext cx="5996294" cy="861774"/>
          </a:xfrm>
        </p:spPr>
        <p:txBody>
          <a:bodyPr/>
          <a:lstStyle/>
          <a:p>
            <a:r>
              <a:rPr lang="de-DE" dirty="0"/>
              <a:t>Vielen Dank für Ihre Aufmerksamkeit!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HTWG Hochschule Konstanz © Urheberrechtlich geschütztes Material</a:t>
            </a:r>
          </a:p>
        </p:txBody>
      </p:sp>
    </p:spTree>
    <p:extLst>
      <p:ext uri="{BB962C8B-B14F-4D97-AF65-F5344CB8AC3E}">
        <p14:creationId xmlns:p14="http://schemas.microsoft.com/office/powerpoint/2010/main" val="743329162"/>
      </p:ext>
    </p:extLst>
  </p:cSld>
  <p:clrMapOvr>
    <a:masterClrMapping/>
  </p:clrMapOvr>
</p:sld>
</file>

<file path=ppt/theme/theme1.xml><?xml version="1.0" encoding="utf-8"?>
<a:theme xmlns:a="http://schemas.openxmlformats.org/drawingml/2006/main" name="HTWG PPT_Master_2023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accent3"/>
          </a:solidFill>
        </a:ln>
      </a:spPr>
      <a:bodyPr lIns="72000" tIns="72000" rIns="72000" bIns="72000"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cap="rnd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1400" dirty="0" err="1" smtClean="0"/>
        </a:defPPr>
      </a:lstStyle>
    </a:txDef>
  </a:objectDefaults>
  <a:extraClrSchemeLst/>
  <a:custClrLst>
    <a:custClr name="Teal">
      <a:srgbClr val="009B91"/>
    </a:custClr>
    <a:custClr name="Soft Blue">
      <a:srgbClr val="D9E5EC"/>
    </a:custClr>
    <a:custClr name="Dark Blue">
      <a:srgbClr val="334152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Dark Blue">
      <a:srgbClr val="334152"/>
    </a:custClr>
    <a:custClr name="Shaded Blue">
      <a:srgbClr val="546B86"/>
    </a:custClr>
    <a:custClr name="Medium Blue">
      <a:srgbClr val="7990AB"/>
    </a:custClr>
    <a:custClr name="Light Blue">
      <a:srgbClr val="B2BFCE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Black 100%">
      <a:srgbClr val="000000"/>
    </a:custClr>
    <a:custClr name="Black 90%">
      <a:srgbClr val="1A1A1A"/>
    </a:custClr>
    <a:custClr name="Black 80%">
      <a:srgbClr val="333333"/>
    </a:custClr>
    <a:custClr name="Black 70%">
      <a:srgbClr val="4D4D4D"/>
    </a:custClr>
    <a:custClr name="Black 60%">
      <a:srgbClr val="666666"/>
    </a:custClr>
    <a:custClr name="Black 50%">
      <a:srgbClr val="7F7F7F"/>
    </a:custClr>
    <a:custClr name="Black 40%">
      <a:srgbClr val="999999"/>
    </a:custClr>
    <a:custClr name="Black 30%">
      <a:srgbClr val="B2B2B2"/>
    </a:custClr>
    <a:custClr name="Black 20%">
      <a:srgbClr val="CCCCCC"/>
    </a:custClr>
    <a:custClr name="Black 10%">
      <a:srgbClr val="E5E5E5"/>
    </a:custClr>
  </a:custClrLst>
</a:theme>
</file>

<file path=ppt/theme/theme2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Benutzerdefiniert 89">
      <a:dk1>
        <a:srgbClr val="000000"/>
      </a:dk1>
      <a:lt1>
        <a:srgbClr val="FFFFFF"/>
      </a:lt1>
      <a:dk2>
        <a:srgbClr val="334152"/>
      </a:dk2>
      <a:lt2>
        <a:srgbClr val="FFFFFF"/>
      </a:lt2>
      <a:accent1>
        <a:srgbClr val="009B91"/>
      </a:accent1>
      <a:accent2>
        <a:srgbClr val="D9E5EC"/>
      </a:accent2>
      <a:accent3>
        <a:srgbClr val="334152"/>
      </a:accent3>
      <a:accent4>
        <a:srgbClr val="546B86"/>
      </a:accent4>
      <a:accent5>
        <a:srgbClr val="7990AB"/>
      </a:accent5>
      <a:accent6>
        <a:srgbClr val="B2BFCE"/>
      </a:accent6>
      <a:hlink>
        <a:srgbClr val="009B91"/>
      </a:hlink>
      <a:folHlink>
        <a:srgbClr val="546B8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498</Words>
  <Application>Microsoft Office PowerPoint</Application>
  <PresentationFormat>Breitbild</PresentationFormat>
  <Paragraphs>144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Arial</vt:lpstr>
      <vt:lpstr>Arial Black</vt:lpstr>
      <vt:lpstr>Courier New</vt:lpstr>
      <vt:lpstr>Symbol</vt:lpstr>
      <vt:lpstr>Times New Roman</vt:lpstr>
      <vt:lpstr>HTWG PPT_Master_2023</vt:lpstr>
      <vt:lpstr>PowerPoint-Präsentation</vt:lpstr>
      <vt:lpstr>Papervorstellung</vt:lpstr>
      <vt:lpstr>Bild vs. Tabelle: Intuition</vt:lpstr>
      <vt:lpstr>Problemstellung &amp; Motivation</vt:lpstr>
      <vt:lpstr>Hauptidee</vt:lpstr>
      <vt:lpstr>Wichtigste Ergebnisse &amp; Fazit</vt:lpstr>
      <vt:lpstr>Wichtigste Ergebnisse &amp; Fazit</vt:lpstr>
      <vt:lpstr>Literaturverzeichnis</vt:lpstr>
      <vt:lpstr>Vielen Dank für Ihre Aufmerksamkeit!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reinhard</dc:creator>
  <cp:lastModifiedBy>Jan Schlegel</cp:lastModifiedBy>
  <cp:revision>194</cp:revision>
  <dcterms:created xsi:type="dcterms:W3CDTF">2019-10-31T08:06:48Z</dcterms:created>
  <dcterms:modified xsi:type="dcterms:W3CDTF">2025-04-16T09:34:06Z</dcterms:modified>
</cp:coreProperties>
</file>