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"/>
    <p:sldMasterId id="2147483677" r:id="rId18"/>
    <p:sldMasterId id="2147483688" r:id="rId19"/>
    <p:sldMasterId id="2147483699" r:id="rId20"/>
    <p:sldMasterId id="2147483710" r:id="rId21"/>
    <p:sldMasterId id="2147483720" r:id="rId22"/>
  </p:sldMasterIdLst>
  <p:notesMasterIdLst>
    <p:notesMasterId r:id="rId26"/>
  </p:notesMasterIdLst>
  <p:handoutMasterIdLst>
    <p:handoutMasterId r:id="rId27"/>
  </p:handoutMasterIdLst>
  <p:sldIdLst>
    <p:sldId id="501" r:id="rId23"/>
    <p:sldId id="504" r:id="rId24"/>
    <p:sldId id="503" r:id="rId25"/>
  </p:sldIdLst>
  <p:sldSz cx="9144000" cy="6858000" type="screen4x3"/>
  <p:notesSz cx="6797675" cy="9928225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ja Bezjak" initials="SB" lastIdx="2" clrIdx="0"/>
  <p:cmAuthor id="1" name="Vipavc Brvar, Irena" initials="VB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A0E"/>
    <a:srgbClr val="FDD44F"/>
    <a:srgbClr val="FE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8" autoAdjust="0"/>
  </p:normalViewPr>
  <p:slideViewPr>
    <p:cSldViewPr>
      <p:cViewPr varScale="1">
        <p:scale>
          <a:sx n="71" d="100"/>
          <a:sy n="71" d="100"/>
        </p:scale>
        <p:origin x="9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60" cy="498135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4"/>
            <a:ext cx="2945660" cy="498135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71EFA972-5048-46C4-B985-EBCF5C167A28}" type="datetimeFigureOut">
              <a:rPr lang="sl-SI" smtClean="0"/>
              <a:t>4. 11. 2022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60" cy="498134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30092"/>
            <a:ext cx="2945660" cy="498134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6B85217C-2A4B-4EF1-A984-D382426647C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649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FED22476-879D-4112-847C-7AAFC53BA7F7}" type="datetimeFigureOut">
              <a:rPr lang="sl-SI" smtClean="0"/>
              <a:t>4. 11. 2022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6" tIns="46063" rIns="92126" bIns="46063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26" tIns="46063" rIns="92126" bIns="4606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FE347E39-09D9-4CE2-8F3C-1A762EB6E11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47E39-09D9-4CE2-8F3C-1A762EB6E110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205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47E39-09D9-4CE2-8F3C-1A762EB6E110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63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28.gif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8.gi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30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/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4868863"/>
            <a:ext cx="8641655" cy="1655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algn="l"/>
            <a:r>
              <a:rPr lang="sl-SI" dirty="0" smtClean="0">
                <a:latin typeface="Tahoma" pitchFamily="34" charset="0"/>
              </a:rPr>
              <a:t>ADP, Univerza v Ljubljani, 2013</a:t>
            </a:r>
            <a:endParaRPr lang="sl-SI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0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60000"/>
          </a:xfrm>
          <a:prstGeom prst="rect">
            <a:avLst/>
          </a:prstGeom>
          <a:solidFill>
            <a:srgbClr val="FDD44F"/>
          </a:solidFill>
        </p:spPr>
        <p:txBody>
          <a:bodyPr anchor="ctr"/>
          <a:lstStyle>
            <a:lvl1pPr eaLnBrk="1" latinLnBrk="0" hangingPunct="1">
              <a:defRPr kumimoji="0" sz="1800" b="1">
                <a:solidFill>
                  <a:srgbClr val="9D0A0E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6000" y="808876"/>
            <a:ext cx="8077200" cy="562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76B64-3991-4455-8251-E1727C2A5ADE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7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2C960-F9F2-45D1-B744-6DA9DDAB933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7" name="Rectangle 12"/>
          <p:cNvSpPr>
            <a:spLocks noGrp="1"/>
          </p:cNvSpPr>
          <p:nvPr>
            <p:ph type="ftr" sz="quarter" idx="18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3614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51521" y="4869160"/>
            <a:ext cx="8640959" cy="43204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Ime in priimek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251520" y="5301208"/>
            <a:ext cx="8640959" cy="576064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ADP, 2015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6247" y="6162017"/>
            <a:ext cx="3167861" cy="582718"/>
            <a:chOff x="286247" y="6162017"/>
            <a:chExt cx="3167861" cy="582718"/>
          </a:xfrm>
        </p:grpSpPr>
        <p:pic>
          <p:nvPicPr>
            <p:cNvPr id="1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73" y="6267110"/>
              <a:ext cx="1140335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ojstersekm\Downloads\g304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47" y="6162017"/>
              <a:ext cx="1170856" cy="58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348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51521" y="4869160"/>
            <a:ext cx="8640959" cy="43204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Ime in priimek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251520" y="5301208"/>
            <a:ext cx="8640959" cy="576064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ADP, 2015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6247" y="6162017"/>
            <a:ext cx="3167861" cy="582718"/>
            <a:chOff x="286247" y="6162017"/>
            <a:chExt cx="3167861" cy="582718"/>
          </a:xfrm>
        </p:grpSpPr>
        <p:pic>
          <p:nvPicPr>
            <p:cNvPr id="1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73" y="6267110"/>
              <a:ext cx="1140335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ojstersekm\Downloads\g304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47" y="6162017"/>
              <a:ext cx="1170856" cy="58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028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4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52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170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97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7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184482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5725" y="5737867"/>
            <a:ext cx="8584612" cy="894027"/>
            <a:chOff x="155725" y="5737867"/>
            <a:chExt cx="7437539" cy="894027"/>
          </a:xfrm>
        </p:grpSpPr>
        <p:pic>
          <p:nvPicPr>
            <p:cNvPr id="27" name="Picture 3" descr="C:\Users\ojstersekm\Downloads\path5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25" y="5737867"/>
              <a:ext cx="880442" cy="88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331" y="6342727"/>
              <a:ext cx="872933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S:\ARHIV 2\SHARED\koristne_zadeve\GrafikeADP\Ceesda Saw\CESSDA SaW Logo\1. Positive\cessdasaw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2862"/>
            <a:stretch/>
          </p:blipFill>
          <p:spPr bwMode="auto">
            <a:xfrm>
              <a:off x="3581568" y="6342727"/>
              <a:ext cx="1475145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S:\ARHIV 2\SHARED\koristne_zadeve\GrafikeADP\logo_predloge_drugi\SEEDS_log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0" t="8632" r="15808" b="27652"/>
            <a:stretch/>
          </p:blipFill>
          <p:spPr bwMode="auto">
            <a:xfrm>
              <a:off x="5454271" y="5840976"/>
              <a:ext cx="936104" cy="79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4" y="6304556"/>
            <a:ext cx="2140072" cy="3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95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184482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5725" y="5737867"/>
            <a:ext cx="8584612" cy="894027"/>
            <a:chOff x="155725" y="5737867"/>
            <a:chExt cx="7437539" cy="894027"/>
          </a:xfrm>
        </p:grpSpPr>
        <p:pic>
          <p:nvPicPr>
            <p:cNvPr id="22" name="Picture 3" descr="C:\Users\ojstersekm\Downloads\path5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25" y="5737867"/>
              <a:ext cx="880442" cy="88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331" y="6342727"/>
              <a:ext cx="872933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:\ARHIV 2\SHARED\koristne_zadeve\GrafikeADP\Ceesda Saw\CESSDA SaW Logo\1. Positive\cessdasaw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2862"/>
            <a:stretch/>
          </p:blipFill>
          <p:spPr bwMode="auto">
            <a:xfrm>
              <a:off x="3581568" y="6342727"/>
              <a:ext cx="1475145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S:\ARHIV 2\SHARED\koristne_zadeve\GrafikeADP\logo_predloge_drugi\SEEDS_log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0" t="8632" r="15808" b="27652"/>
            <a:stretch/>
          </p:blipFill>
          <p:spPr bwMode="auto">
            <a:xfrm>
              <a:off x="5454271" y="5840976"/>
              <a:ext cx="936104" cy="79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4" y="6304556"/>
            <a:ext cx="2140072" cy="3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0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341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194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5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0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6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08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01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854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4143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2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6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4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6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38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9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7726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728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4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75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42063-7BCE-40FE-913F-97A8EFCA4022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BEC20-53D5-4BCB-8511-252A1B0BC8F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3458975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61" y="6319082"/>
            <a:ext cx="1173714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17" y="6125357"/>
            <a:ext cx="1600758" cy="5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53" y="6317716"/>
            <a:ext cx="1121728" cy="21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49" y="6055381"/>
            <a:ext cx="756000" cy="7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3" y="6063655"/>
            <a:ext cx="724122" cy="724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761" y="6159578"/>
            <a:ext cx="1627414" cy="5721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64977"/>
            <a:ext cx="2578833" cy="7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53" y="6317716"/>
            <a:ext cx="1121728" cy="21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49" y="6055381"/>
            <a:ext cx="756000" cy="7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3" y="6063655"/>
            <a:ext cx="724122" cy="7241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17" y="6125357"/>
            <a:ext cx="1600758" cy="564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64977"/>
            <a:ext cx="2578833" cy="7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121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12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0" y="6222484"/>
            <a:ext cx="1495638" cy="288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88" y="6008170"/>
            <a:ext cx="772443" cy="772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0" y="6106391"/>
            <a:ext cx="1755064" cy="576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2" y="6056491"/>
            <a:ext cx="724122" cy="7241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28" y="6157974"/>
            <a:ext cx="1544562" cy="4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CE20C-0E33-4AA8-9380-2486078C5EBA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BC91-9E62-44DD-ACF9-4344C8C9BF8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5319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2" y="6056491"/>
            <a:ext cx="724122" cy="7241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0" y="6106391"/>
            <a:ext cx="1755064" cy="576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0" y="6222484"/>
            <a:ext cx="1495638" cy="28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88" y="6008170"/>
            <a:ext cx="772443" cy="772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6" y="6008170"/>
            <a:ext cx="2414375" cy="6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90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192F97-2E49-4275-9679-3A7A0ED2E3F6}" type="slidenum">
              <a:rPr lang="en-GB" altLang="sl-SI"/>
              <a:pPr/>
              <a:t>‹#›</a:t>
            </a:fld>
            <a:endParaRPr lang="en-GB" altLang="sl-SI"/>
          </a:p>
        </p:txBody>
      </p:sp>
    </p:spTree>
    <p:extLst>
      <p:ext uri="{BB962C8B-B14F-4D97-AF65-F5344CB8AC3E}">
        <p14:creationId xmlns:p14="http://schemas.microsoft.com/office/powerpoint/2010/main" val="114951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4038600" cy="37449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38600" cy="37449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055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sl-SI" alt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055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sl-SI" alt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9055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2B83A-4258-46ED-ABF0-6F6DCC351D27}" type="slidenum">
              <a:rPr lang="sl-SI" altLang="sl-SI"/>
              <a:pPr/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96935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F5095-488D-473C-B51F-2F58E4A83861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3EF0-6BCF-486D-AB41-89811E1048E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91692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solidFill>
            <a:srgbClr val="767676"/>
          </a:solidFill>
          <a:ln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9" name="Flowchart: Process 18"/>
          <p:cNvSpPr/>
          <p:nvPr/>
        </p:nvSpPr>
        <p:spPr>
          <a:xfrm>
            <a:off x="0" y="2492896"/>
            <a:ext cx="9144000" cy="1440160"/>
          </a:xfrm>
          <a:prstGeom prst="flowChartProcess">
            <a:avLst/>
          </a:prstGeom>
          <a:solidFill>
            <a:srgbClr val="FDD44F"/>
          </a:solidFill>
          <a:ln>
            <a:solidFill>
              <a:srgbClr val="FD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sl-SI" dirty="0"/>
          </a:p>
        </p:txBody>
      </p:sp>
      <p:pic>
        <p:nvPicPr>
          <p:cNvPr id="5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2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4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solidFill>
            <a:srgbClr val="767676"/>
          </a:solidFill>
          <a:ln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800200" cy="1291372"/>
          </a:xfrm>
          <a:prstGeom prst="rect">
            <a:avLst/>
          </a:prstGeom>
        </p:spPr>
      </p:pic>
      <p:sp>
        <p:nvSpPr>
          <p:cNvPr id="19" name="Flowchart: Process 18"/>
          <p:cNvSpPr/>
          <p:nvPr/>
        </p:nvSpPr>
        <p:spPr>
          <a:xfrm>
            <a:off x="0" y="2492896"/>
            <a:ext cx="9144000" cy="1440160"/>
          </a:xfrm>
          <a:prstGeom prst="flowChartProcess">
            <a:avLst/>
          </a:prstGeom>
          <a:solidFill>
            <a:srgbClr val="FDD44F"/>
          </a:solidFill>
          <a:ln>
            <a:solidFill>
              <a:srgbClr val="FD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l-SI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5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660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spsr.12450" TargetMode="Externa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4821" y="4705634"/>
            <a:ext cx="8642350" cy="431775"/>
          </a:xfrm>
        </p:spPr>
        <p:txBody>
          <a:bodyPr/>
          <a:lstStyle/>
          <a:p>
            <a:r>
              <a:rPr lang="sl-SI" dirty="0" smtClean="0"/>
              <a:t>	Janez </a:t>
            </a:r>
            <a:r>
              <a:rPr lang="sl-SI" dirty="0" smtClean="0"/>
              <a:t>Štebe</a:t>
            </a:r>
            <a:r>
              <a:rPr lang="en-GB" dirty="0" smtClean="0"/>
              <a:t>, </a:t>
            </a:r>
            <a:r>
              <a:rPr lang="sl-SI" dirty="0" smtClean="0"/>
              <a:t>ADP/UL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50825" y="5137409"/>
            <a:ext cx="8642350" cy="1099904"/>
          </a:xfrm>
        </p:spPr>
        <p:txBody>
          <a:bodyPr/>
          <a:lstStyle/>
          <a:p>
            <a:pPr algn="ctr"/>
            <a:r>
              <a:rPr lang="sl-SI" dirty="0" smtClean="0"/>
              <a:t> SLOVENSKO SOCIOLOŠKO SREČANJE </a:t>
            </a:r>
            <a:r>
              <a:rPr lang="sl-SI" dirty="0"/>
              <a:t>2022 </a:t>
            </a:r>
            <a:r>
              <a:rPr lang="it-IT" dirty="0" smtClean="0"/>
              <a:t> </a:t>
            </a:r>
            <a:endParaRPr lang="sl-SI" dirty="0" smtClean="0"/>
          </a:p>
          <a:p>
            <a:pPr algn="ctr"/>
            <a:r>
              <a:rPr lang="it-IT" dirty="0" smtClean="0"/>
              <a:t>Fakulteta </a:t>
            </a:r>
            <a:r>
              <a:rPr lang="it-IT" dirty="0"/>
              <a:t>za družbene vede, Univerza v Ljubljani </a:t>
            </a:r>
            <a:endParaRPr lang="sl-SI" dirty="0" smtClean="0"/>
          </a:p>
          <a:p>
            <a:pPr algn="ctr"/>
            <a:r>
              <a:rPr lang="sl-SI" dirty="0" smtClean="0"/>
              <a:t>4</a:t>
            </a:r>
            <a:r>
              <a:rPr lang="sl-SI" dirty="0"/>
              <a:t>. in 5. november </a:t>
            </a:r>
            <a:endParaRPr lang="sl-SI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2411156"/>
            <a:ext cx="7704856" cy="1914929"/>
          </a:xfrm>
        </p:spPr>
        <p:txBody>
          <a:bodyPr/>
          <a:lstStyle/>
          <a:p>
            <a:r>
              <a:rPr lang="sl-SI" sz="3600" dirty="0">
                <a:solidFill>
                  <a:srgbClr val="9D0A0E"/>
                </a:solidFill>
              </a:rPr>
              <a:t>Družbeni in politični odziv Slovenije na COVID-19 krizo v primerjalni </a:t>
            </a:r>
            <a:r>
              <a:rPr lang="sl-SI" sz="3600" dirty="0" smtClean="0">
                <a:solidFill>
                  <a:srgbClr val="9D0A0E"/>
                </a:solidFill>
              </a:rPr>
              <a:t>perspektivi</a:t>
            </a: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3071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Kolikšna </a:t>
            </a:r>
            <a:r>
              <a:rPr lang="sl-SI" dirty="0"/>
              <a:t>je bila podpora in sledenje omejitvenim ukrepom za blaženje poteka </a:t>
            </a:r>
            <a:r>
              <a:rPr lang="sl-SI" dirty="0" smtClean="0"/>
              <a:t>epidemije?</a:t>
            </a:r>
          </a:p>
          <a:p>
            <a:endParaRPr lang="sl-SI" dirty="0" smtClean="0"/>
          </a:p>
          <a:p>
            <a:r>
              <a:rPr lang="sl-SI" dirty="0" smtClean="0"/>
              <a:t>Strogost ukrepov? - odvisna tudi od stanja in dinamike epidemije; po drugi strani so države sprejemale (vsaj na začetku) dokaj podobne ukrepe – posnemale druga drugo? (</a:t>
            </a:r>
            <a:r>
              <a:rPr lang="en-US" sz="1400" i="1" dirty="0" err="1"/>
              <a:t>Rausis</a:t>
            </a:r>
            <a:r>
              <a:rPr lang="en-US" sz="1400" i="1" dirty="0"/>
              <a:t>, F. and </a:t>
            </a:r>
            <a:r>
              <a:rPr lang="en-US" sz="1400" i="1" dirty="0" err="1"/>
              <a:t>Hoffmeyer-Zlotnik</a:t>
            </a:r>
            <a:r>
              <a:rPr lang="en-US" sz="1400" i="1" dirty="0"/>
              <a:t>, P. (2021), Contagious Policies? Studying National Responses to a Global Pandemic in Europe. Swiss </a:t>
            </a:r>
            <a:r>
              <a:rPr lang="en-US" sz="1400" i="1" dirty="0" err="1"/>
              <a:t>Polit</a:t>
            </a:r>
            <a:r>
              <a:rPr lang="en-US" sz="1400" i="1" dirty="0"/>
              <a:t> </a:t>
            </a:r>
            <a:r>
              <a:rPr lang="en-US" sz="1400" i="1" dirty="0" err="1"/>
              <a:t>Sci</a:t>
            </a:r>
            <a:r>
              <a:rPr lang="en-US" sz="1400" i="1" dirty="0"/>
              <a:t> Rev, 27: 283-296. </a:t>
            </a:r>
            <a:r>
              <a:rPr lang="en-US" sz="1400" i="1" dirty="0">
                <a:hlinkClick r:id="rId2"/>
              </a:rPr>
              <a:t>https://</a:t>
            </a:r>
            <a:r>
              <a:rPr lang="en-US" sz="1400" i="1" dirty="0" smtClean="0">
                <a:hlinkClick r:id="rId2"/>
              </a:rPr>
              <a:t>doi.org/10.1111/spsr.12450</a:t>
            </a:r>
            <a:r>
              <a:rPr lang="sl-SI" sz="1400" i="1" smtClean="0"/>
              <a:t>)</a:t>
            </a:r>
            <a:endParaRPr lang="sl-SI" sz="1400" i="1" dirty="0"/>
          </a:p>
          <a:p>
            <a:endParaRPr lang="sl-SI" dirty="0"/>
          </a:p>
          <a:p>
            <a:r>
              <a:rPr lang="en-US" dirty="0"/>
              <a:t>Compliance arguably depends on more than just the legal nature and enforceability of a rule—factors such as general levels of mobility, trust in the government, and cohesiveness in societies might play a role</a:t>
            </a:r>
            <a:endParaRPr lang="sl-SI" dirty="0" smtClean="0"/>
          </a:p>
          <a:p>
            <a:endParaRPr lang="sl-SI" dirty="0"/>
          </a:p>
          <a:p>
            <a:endParaRPr lang="sl-S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630315"/>
          </a:xfrm>
        </p:spPr>
        <p:txBody>
          <a:bodyPr/>
          <a:lstStyle/>
          <a:p>
            <a:r>
              <a:rPr lang="sl-SI" dirty="0" smtClean="0"/>
              <a:t>Glavno vprašanje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7218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52736"/>
            <a:ext cx="8348710" cy="648072"/>
          </a:xfrm>
        </p:spPr>
        <p:txBody>
          <a:bodyPr/>
          <a:lstStyle/>
          <a:p>
            <a:r>
              <a:rPr lang="sl-SI" dirty="0" smtClean="0"/>
              <a:t>Hvala za pozornost!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190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P-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predloga_V5_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5_r1" id="{DEB7CCA7-BC6E-4A83-9684-A03424FD1D59}" vid="{9678392C-2B11-4B47-847E-92374888360A}"/>
    </a:ext>
  </a:extLst>
</a:theme>
</file>

<file path=ppt/theme/theme3.xml><?xml version="1.0" encoding="utf-8"?>
<a:theme xmlns:a="http://schemas.openxmlformats.org/drawingml/2006/main" name="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4.xml><?xml version="1.0" encoding="utf-8"?>
<a:theme xmlns:a="http://schemas.openxmlformats.org/drawingml/2006/main" name="1_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5.xml><?xml version="1.0" encoding="utf-8"?>
<a:theme xmlns:a="http://schemas.openxmlformats.org/drawingml/2006/main" name="2_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6.xml><?xml version="1.0" encoding="utf-8"?>
<a:theme xmlns:a="http://schemas.openxmlformats.org/drawingml/2006/main" name="PPT_predloga_V7.2_01-20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7.2_01-2021" id="{7F6BA096-338A-4401-84D2-B1AD93F987AF}" vid="{5CC03823-FF96-409F-B8B3-9192DE064BB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58EE159C1924F8652B06F120A6EA7" ma:contentTypeVersion="11" ma:contentTypeDescription="Create a new document." ma:contentTypeScope="" ma:versionID="e1f16e98f3f73d58d664d827f53c162f">
  <xsd:schema xmlns:xsd="http://www.w3.org/2001/XMLSchema" xmlns:xs="http://www.w3.org/2001/XMLSchema" xmlns:p="http://schemas.microsoft.com/office/2006/metadata/properties" xmlns:ns3="83beb7fb-3ec9-4221-ac63-05247518c0e4" targetNamespace="http://schemas.microsoft.com/office/2006/metadata/properties" ma:root="true" ma:fieldsID="795e872048b5152396dd9960f6cec7b0" ns3:_="">
    <xsd:import namespace="83beb7fb-3ec9-4221-ac63-05247518c0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beb7fb-3ec9-4221-ac63-05247518c0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4BA7034-06B3-403F-9BA0-D601377711A0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773F4A0D-15F6-4C70-85C5-5AB6420DE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beb7fb-3ec9-4221-ac63-05247518c0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6FF0134E-9D0D-4108-BB03-14E793A41CBA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7BBABB73-3148-4D90-A6E5-140B1E00E53E}">
  <ds:schemaRefs>
    <ds:schemaRef ds:uri="http://schemas.microsoft.com/sharepoint/v3/contenttype/forms"/>
  </ds:schemaRefs>
</ds:datastoreItem>
</file>

<file path=customXml/itemProps13.xml><?xml version="1.0" encoding="utf-8"?>
<ds:datastoreItem xmlns:ds="http://schemas.openxmlformats.org/officeDocument/2006/customXml" ds:itemID="{1B36C218-D736-4A27-B3F9-58131C34B6A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A28A627F-D077-4B4F-9E3C-CDCA8307AAF5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0E7B2C2D-338F-4C0B-822C-D0DF992976A0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95982755-1D12-4A15-BA8D-E3CA5C92D28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9E90ACF-8E67-413E-8FEA-FC1A7CB52AE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1F3BDC8D-B9EC-4AD5-9D71-7796AF5DD0C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D5D99C64-0478-404E-A702-ED12FCFEEA09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35F70A0A-32DF-46EF-BCA9-3C804F3015E0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9D612AC3-53F8-480B-A72A-220E69A81BC3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39F07B7-54C4-49F7-A353-07979AE4E038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83beb7fb-3ec9-4221-ac63-05247518c0e4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E7E0A2D1-8E96-4FF7-91D9-90AFB27F41AD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A5DA212F-2D74-4398-9349-611E6A234609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9238</TotalTime>
  <Words>161</Words>
  <Application>Microsoft Office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Tahoma</vt:lpstr>
      <vt:lpstr>Verdana</vt:lpstr>
      <vt:lpstr>ADP-en</vt:lpstr>
      <vt:lpstr>PPT_predloga_V5_r1</vt:lpstr>
      <vt:lpstr>PPT_predloga_V6</vt:lpstr>
      <vt:lpstr>1_PPT_predloga_V6</vt:lpstr>
      <vt:lpstr>2_PPT_predloga_V6</vt:lpstr>
      <vt:lpstr>PPT_predloga_V7.2_01-2021</vt:lpstr>
      <vt:lpstr>Družbeni in politični odziv Slovenije na COVID-19 krizo v primerjalni perspektivi</vt:lpstr>
      <vt:lpstr>Glavno vprašanje</vt:lpstr>
      <vt:lpstr>PowerPoint Presentation</vt:lpstr>
    </vt:vector>
  </TitlesOfParts>
  <Company>FDV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ARHIV DRUŽBOSLOVNIH PODATKOV in SEKUNDARNA ANALIZA PODATKOV</dc:title>
  <dc:creator>IRVI</dc:creator>
  <cp:lastModifiedBy>JS</cp:lastModifiedBy>
  <cp:revision>692</cp:revision>
  <cp:lastPrinted>2019-02-26T16:53:01Z</cp:lastPrinted>
  <dcterms:created xsi:type="dcterms:W3CDTF">2013-10-22T09:14:53Z</dcterms:created>
  <dcterms:modified xsi:type="dcterms:W3CDTF">2022-11-04T09:06:11Z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0x01010075058EE159C1924F8652B06F120A6EA7</vt:lpwstr>
  </property>
</Properties>
</file>