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6a9c9439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6a9c94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6a9c9439c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6a9c943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6a9c9439c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6a9c943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6a9c9439c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6a9c943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6a9c9439c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6a9c9439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6a9c9439c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6a9c943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6a9c9439c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6a9c9439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6a0cec3e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6a0cec3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6a9c9439c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6a9c943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6a0cec74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6a0cec7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6a0cec3e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6a0cec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6a0cec74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6a0cec7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6a0cec74a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6a0cec7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6a0cec74a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6a0cec7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odestates/AtoZsports/projects/5" TargetMode="External"/><Relationship Id="rId4" Type="http://schemas.openxmlformats.org/officeDocument/2006/relationships/hyperlink" Target="https://github.com/codestates/AtoZsports/issu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/ Gitbub 수정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4</a:t>
            </a:r>
            <a:r>
              <a:rPr lang="en" sz="4000"/>
              <a:t>.	github</a:t>
            </a:r>
            <a:r>
              <a:rPr lang="en" sz="4000"/>
              <a:t>에 즉각적인 업데이트 확인</a:t>
            </a:r>
            <a:endParaRPr sz="40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63" y="1339925"/>
            <a:ext cx="7108275" cy="354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/>
          <p:nvPr/>
        </p:nvSpPr>
        <p:spPr>
          <a:xfrm>
            <a:off x="6587175" y="2714350"/>
            <a:ext cx="1348500" cy="30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5. 내가 완료한 작업을 합칠수 있도록 요청</a:t>
            </a:r>
            <a:r>
              <a:rPr lang="en" sz="4000"/>
              <a:t>	</a:t>
            </a:r>
            <a:endParaRPr sz="4000"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40426" l="0" r="0" t="0"/>
          <a:stretch/>
        </p:blipFill>
        <p:spPr>
          <a:xfrm>
            <a:off x="985438" y="1201600"/>
            <a:ext cx="7173127" cy="37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/>
          <p:nvPr/>
        </p:nvSpPr>
        <p:spPr>
          <a:xfrm>
            <a:off x="1763475" y="2368600"/>
            <a:ext cx="492900" cy="164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2394525" y="2368600"/>
            <a:ext cx="855900" cy="164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5. 내가 완료한 작업을 합칠수 있도록 요청	</a:t>
            </a:r>
            <a:endParaRPr sz="4000"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59192"/>
          <a:stretch/>
        </p:blipFill>
        <p:spPr>
          <a:xfrm>
            <a:off x="330600" y="1417725"/>
            <a:ext cx="8482802" cy="30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6</a:t>
            </a:r>
            <a:r>
              <a:rPr lang="en" sz="4000"/>
              <a:t>. 작</a:t>
            </a:r>
            <a:r>
              <a:rPr lang="en" sz="4000"/>
              <a:t>업 합치기 요청 확인</a:t>
            </a:r>
            <a:r>
              <a:rPr lang="en" sz="4000"/>
              <a:t>	</a:t>
            </a:r>
            <a:endParaRPr sz="40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5800"/>
            <a:ext cx="8520599" cy="2090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6</a:t>
            </a:r>
            <a:r>
              <a:rPr lang="en" sz="4000"/>
              <a:t>. 작업 합치기 요청 확인	</a:t>
            </a:r>
            <a:endParaRPr sz="4000"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19826"/>
          <a:stretch/>
        </p:blipFill>
        <p:spPr>
          <a:xfrm>
            <a:off x="1371900" y="1115150"/>
            <a:ext cx="6400199" cy="38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6</a:t>
            </a:r>
            <a:r>
              <a:rPr lang="en" sz="4000"/>
              <a:t>. 작업 합치기 요청 수</a:t>
            </a:r>
            <a:r>
              <a:rPr lang="en" sz="4000"/>
              <a:t>락 또는 거절</a:t>
            </a:r>
            <a:r>
              <a:rPr lang="en" sz="4000"/>
              <a:t>	</a:t>
            </a:r>
            <a:endParaRPr sz="4000"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26630" l="0" r="0" t="11854"/>
          <a:stretch/>
        </p:blipFill>
        <p:spPr>
          <a:xfrm>
            <a:off x="1299163" y="1097850"/>
            <a:ext cx="6545674" cy="393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1945025" y="3769025"/>
            <a:ext cx="4858200" cy="121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Git / Github 사용이점</a:t>
            </a:r>
            <a:endParaRPr sz="4000"/>
          </a:p>
        </p:txBody>
      </p:sp>
      <p:sp>
        <p:nvSpPr>
          <p:cNvPr id="184" name="Google Shape;184;p28"/>
          <p:cNvSpPr txBox="1"/>
          <p:nvPr/>
        </p:nvSpPr>
        <p:spPr>
          <a:xfrm>
            <a:off x="1429650" y="1740600"/>
            <a:ext cx="628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원하는 버전을 가져와서 작업가능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다수의 개발자가 하나의 기능을 가져와서 각자 담당 기능을 작업 후 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latin typeface="Roboto"/>
                <a:ea typeface="Roboto"/>
                <a:cs typeface="Roboto"/>
                <a:sym typeface="Roboto"/>
              </a:rPr>
              <a:t>한 곳의 파일에 업로드 가능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코드를 합치기 전에 코드리뷰 가능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244900" y="2181900"/>
            <a:ext cx="4045200" cy="7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/ Github</a:t>
            </a:r>
            <a:endParaRPr/>
          </a:p>
        </p:txBody>
      </p:sp>
      <p:sp>
        <p:nvSpPr>
          <p:cNvPr id="190" name="Google Shape;190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3</a:t>
            </a:r>
            <a:r>
              <a:rPr lang="en" sz="2200"/>
              <a:t>.	Git / Github 활용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프로젝트 task 관리</a:t>
            </a:r>
            <a:endParaRPr sz="4000"/>
          </a:p>
        </p:txBody>
      </p:sp>
      <p:sp>
        <p:nvSpPr>
          <p:cNvPr id="196" name="Google Shape;196;p30"/>
          <p:cNvSpPr txBox="1"/>
          <p:nvPr/>
        </p:nvSpPr>
        <p:spPr>
          <a:xfrm>
            <a:off x="1429650" y="1617450"/>
            <a:ext cx="6284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작업자들의 task 상태에 대한 파악 및 관리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프로젝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트 회의에 대한 피드백 관리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https://github.com/codestates/AtoZsports/projects/5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https://github.com/codestates/AtoZsports/issues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</a:t>
            </a:r>
            <a:r>
              <a:rPr lang="en"/>
              <a:t>차.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433625" y="226785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433625" y="24145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</a:t>
            </a:r>
            <a:r>
              <a:rPr lang="en">
                <a:solidFill>
                  <a:schemeClr val="lt1"/>
                </a:solidFill>
              </a:rPr>
              <a:t>‘Git / Github</a:t>
            </a:r>
            <a:r>
              <a:rPr lang="en">
                <a:solidFill>
                  <a:schemeClr val="lt1"/>
                </a:solidFill>
              </a:rPr>
              <a:t>’ 란?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046052" y="22678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3337425" y="24145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‘Git / Github’ 기능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949777" y="22678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6255508" y="24145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 ‘Git / Github’ 활용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244900" y="2181900"/>
            <a:ext cx="4045200" cy="7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/ Github</a:t>
            </a:r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Git / Github 란?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Git</a:t>
            </a:r>
            <a:endParaRPr sz="4000"/>
          </a:p>
        </p:txBody>
      </p:sp>
      <p:sp>
        <p:nvSpPr>
          <p:cNvPr id="108" name="Google Shape;108;p16"/>
          <p:cNvSpPr txBox="1"/>
          <p:nvPr/>
        </p:nvSpPr>
        <p:spPr>
          <a:xfrm>
            <a:off x="1429650" y="1248000"/>
            <a:ext cx="6284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분산형 버전 관리 시스템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파일들을 복사, 백업, 저장 등을 해서 관리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별도로 주고 받는 작업 없이 같은 파일을 여러 명이 동시에 개발이 가능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(병렬 개발)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작업한 파일에 대한 변경된 정보를 실시간으로 저장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같은 파일에 대한 각각 다른 버전을 보관할 수 있다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Github</a:t>
            </a:r>
            <a:endParaRPr sz="4000"/>
          </a:p>
        </p:txBody>
      </p:sp>
      <p:sp>
        <p:nvSpPr>
          <p:cNvPr id="114" name="Google Shape;114;p17"/>
          <p:cNvSpPr txBox="1"/>
          <p:nvPr/>
        </p:nvSpPr>
        <p:spPr>
          <a:xfrm>
            <a:off x="1429650" y="1863750"/>
            <a:ext cx="6284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Git을 지원하는 웹 호스팅 서비스 시스템 (클라우드)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내 컴퓨터에 있는 Git의 기록을 가져와서 Github에 올릴 수 있다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다양한 오픈소스들을 열람할 수 있다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44900" y="2181900"/>
            <a:ext cx="4045200" cy="7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/ Github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2.	</a:t>
            </a:r>
            <a:r>
              <a:rPr lang="en" sz="2200"/>
              <a:t>Git / Github 기능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1.	</a:t>
            </a:r>
            <a:r>
              <a:rPr lang="en" sz="4000"/>
              <a:t>사용자가 작업하는 기능을 분류</a:t>
            </a:r>
            <a:endParaRPr sz="40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25" y="1236150"/>
            <a:ext cx="7812150" cy="3370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2.	복사하고 싶은 버전을 선택</a:t>
            </a:r>
            <a:endParaRPr sz="4000"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26556" l="0" r="0" t="0"/>
          <a:stretch/>
        </p:blipFill>
        <p:spPr>
          <a:xfrm>
            <a:off x="1007300" y="1222075"/>
            <a:ext cx="7129401" cy="37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3.	코드를 수정 후 github에 업데이트</a:t>
            </a:r>
            <a:endParaRPr sz="4000"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49464"/>
          <a:stretch/>
        </p:blipFill>
        <p:spPr>
          <a:xfrm>
            <a:off x="2141275" y="1158350"/>
            <a:ext cx="4861451" cy="373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